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8"/>
  </p:notesMasterIdLst>
  <p:sldIdLst>
    <p:sldId id="257" r:id="rId6"/>
    <p:sldId id="259" r:id="rId7"/>
    <p:sldId id="264" r:id="rId9"/>
    <p:sldId id="266" r:id="rId10"/>
    <p:sldId id="267" r:id="rId11"/>
    <p:sldId id="269" r:id="rId12"/>
    <p:sldId id="271" r:id="rId13"/>
    <p:sldId id="273"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Lst>
  <p:sldSz cx="9144000" cy="6858000" type="screen4x3"/>
  <p:notesSz cx="6858000" cy="9144000"/>
  <p:defaultTextStyle>
    <a:defPPr>
      <a:defRPr lang="en-US"/>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Candara" pitchFamily="2" charset="0"/>
        <a:ea typeface="MS PGothic" pitchFamily="2" charset="-128"/>
        <a:cs typeface="+mn-cs"/>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ndara" pitchFamily="2" charset="0"/>
        <a:ea typeface="MS PGothic" pitchFamily="2" charset="-128"/>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ndara" pitchFamily="2" charset="0"/>
        <a:ea typeface="MS PGothic" pitchFamily="2" charset="-128"/>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ndara" pitchFamily="2" charset="0"/>
        <a:ea typeface="MS PGothic" pitchFamily="2" charset="-128"/>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ndara" pitchFamily="2" charset="0"/>
        <a:ea typeface="MS PGothic" pitchFamily="2" charset="-128"/>
        <a:cs typeface="+mn-cs"/>
      </a:defRPr>
    </a:lvl5pPr>
    <a:lvl6pPr marL="2286000" lvl="5" indent="0" algn="l" defTabSz="457200" rtl="0" eaLnBrk="1" fontAlgn="base" latinLnBrk="0" hangingPunct="1">
      <a:lnSpc>
        <a:spcPct val="100000"/>
      </a:lnSpc>
      <a:spcBef>
        <a:spcPct val="0"/>
      </a:spcBef>
      <a:spcAft>
        <a:spcPct val="0"/>
      </a:spcAft>
      <a:buNone/>
      <a:defRPr b="0" i="0" u="none" kern="1200" baseline="0">
        <a:solidFill>
          <a:schemeClr val="tx1"/>
        </a:solidFill>
        <a:latin typeface="Candara" pitchFamily="2" charset="0"/>
        <a:ea typeface="MS PGothic" pitchFamily="2" charset="-128"/>
        <a:cs typeface="+mn-cs"/>
      </a:defRPr>
    </a:lvl6pPr>
    <a:lvl7pPr marL="2743200" lvl="6" indent="0" algn="l" defTabSz="457200" rtl="0" eaLnBrk="1" fontAlgn="base" latinLnBrk="0" hangingPunct="1">
      <a:lnSpc>
        <a:spcPct val="100000"/>
      </a:lnSpc>
      <a:spcBef>
        <a:spcPct val="0"/>
      </a:spcBef>
      <a:spcAft>
        <a:spcPct val="0"/>
      </a:spcAft>
      <a:buNone/>
      <a:defRPr b="0" i="0" u="none" kern="1200" baseline="0">
        <a:solidFill>
          <a:schemeClr val="tx1"/>
        </a:solidFill>
        <a:latin typeface="Candara" pitchFamily="2" charset="0"/>
        <a:ea typeface="MS PGothic" pitchFamily="2" charset="-128"/>
        <a:cs typeface="+mn-cs"/>
      </a:defRPr>
    </a:lvl7pPr>
    <a:lvl8pPr marL="3200400" lvl="7" indent="0" algn="l" defTabSz="457200" rtl="0" eaLnBrk="1" fontAlgn="base" latinLnBrk="0" hangingPunct="1">
      <a:lnSpc>
        <a:spcPct val="100000"/>
      </a:lnSpc>
      <a:spcBef>
        <a:spcPct val="0"/>
      </a:spcBef>
      <a:spcAft>
        <a:spcPct val="0"/>
      </a:spcAft>
      <a:buNone/>
      <a:defRPr b="0" i="0" u="none" kern="1200" baseline="0">
        <a:solidFill>
          <a:schemeClr val="tx1"/>
        </a:solidFill>
        <a:latin typeface="Candara" pitchFamily="2" charset="0"/>
        <a:ea typeface="MS PGothic" pitchFamily="2" charset="-128"/>
        <a:cs typeface="+mn-cs"/>
      </a:defRPr>
    </a:lvl8pPr>
    <a:lvl9pPr marL="3657600" lvl="8" indent="0" algn="l" defTabSz="457200" rtl="0" eaLnBrk="1" fontAlgn="base" latinLnBrk="0" hangingPunct="1">
      <a:lnSpc>
        <a:spcPct val="100000"/>
      </a:lnSpc>
      <a:spcBef>
        <a:spcPct val="0"/>
      </a:spcBef>
      <a:spcAft>
        <a:spcPct val="0"/>
      </a:spcAft>
      <a:buNone/>
      <a:defRPr b="0" i="0" u="none" kern="1200" baseline="0">
        <a:solidFill>
          <a:schemeClr val="tx1"/>
        </a:solidFill>
        <a:latin typeface="Candara" pitchFamily="2" charset="0"/>
        <a:ea typeface="MS PGothic" pitchFamily="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8" d="100"/>
          <a:sy n="88" d="100"/>
        </p:scale>
        <p:origin x="-1584" y="-104"/>
      </p:cViewPr>
      <p:guideLst>
        <p:guide orient="horz" pos="2190"/>
        <p:guide pos="290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p>
            <a:pPr lvl="0" algn="r"/>
            <a:endParaRPr lang="en-US" sz="1200" dirty="0">
              <a:latin typeface="Calibri" pitchFamily="2"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4572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4572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4572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a:fld id="{9A0DB2DC-4C9A-4742-B13C-FB6460FD3503}" type="slidenum">
              <a:rPr lang="en-US" sz="1200" dirty="0">
                <a:latin typeface="Calibri" pitchFamily="2" charset="0"/>
              </a:rPr>
            </a:fld>
            <a:endParaRPr lang="en-US" sz="1200" dirty="0">
              <a:latin typeface="Calibri" pitchFamily="2" charset="0"/>
            </a:endParaRPr>
          </a:p>
        </p:txBody>
      </p:sp>
    </p:spTree>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Slide Image Placeholder 1"/>
          <p:cNvSpPr>
            <a:spLocks noGrp="1" noRot="1" noChangeAspect="1"/>
          </p:cNvSpPr>
          <p:nvPr>
            <p:ph type="sldImg"/>
          </p:nvPr>
        </p:nvSpPr>
        <p:spPr>
          <a:ln>
            <a:solidFill>
              <a:srgbClr val="000000">
                <a:alpha val="100000"/>
              </a:srgbClr>
            </a:solidFill>
            <a:miter lim="800000"/>
          </a:ln>
        </p:spPr>
      </p:sp>
      <p:sp>
        <p:nvSpPr>
          <p:cNvPr id="3074" name="Notes Placeholder 2"/>
          <p:cNvSpPr>
            <a:spLocks noGrp="1"/>
          </p:cNvSpPr>
          <p:nvPr>
            <p:ph type="body" idx="1"/>
          </p:nvPr>
        </p:nvSpPr>
        <p:spPr>
          <a:noFill/>
          <a:ln>
            <a:noFill/>
          </a:ln>
        </p:spPr>
        <p:txBody>
          <a:bodyPr wrap="square" lIns="91440" tIns="45720" rIns="91440" bIns="45720" anchor="t"/>
          <a:p>
            <a:pPr lvl="0">
              <a:spcBef>
                <a:spcPct val="0"/>
              </a:spcBef>
            </a:pPr>
            <a:endParaRPr lang="is-IS" altLang="x-none" b="1" dirty="0"/>
          </a:p>
        </p:txBody>
      </p:sp>
      <p:sp>
        <p:nvSpPr>
          <p:cNvPr id="3075"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sz="1200" dirty="0">
                <a:ea typeface="MS PGothic" pitchFamily="2" charset="-128"/>
              </a:rPr>
            </a:fld>
            <a:endParaRPr lang="en-US" sz="1200" dirty="0">
              <a:ea typeface="MS PGothic" pitchFamily="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Slide Image Placeholder 1"/>
          <p:cNvSpPr>
            <a:spLocks noGrp="1" noRot="1" noChangeAspect="1"/>
          </p:cNvSpPr>
          <p:nvPr>
            <p:ph type="sldImg"/>
          </p:nvPr>
        </p:nvSpPr>
        <p:spPr>
          <a:ln>
            <a:solidFill>
              <a:srgbClr val="000000"/>
            </a:solidFill>
            <a:miter/>
          </a:ln>
        </p:spPr>
      </p:sp>
      <p:sp>
        <p:nvSpPr>
          <p:cNvPr id="13314" name="Notes Placeholder 2"/>
          <p:cNvSpPr>
            <a:spLocks noGrp="1"/>
          </p:cNvSpPr>
          <p:nvPr>
            <p:ph type="body"/>
          </p:nvPr>
        </p:nvSpPr>
        <p:spPr>
          <a:noFill/>
          <a:ln>
            <a:noFill/>
          </a:ln>
        </p:spPr>
        <p:txBody>
          <a:bodyPr wrap="square" lIns="91440" tIns="45720" rIns="91440" bIns="45720" anchor="t"/>
          <a:p>
            <a:pPr lvl="0" algn="just">
              <a:lnSpc>
                <a:spcPct val="120000"/>
              </a:lnSpc>
              <a:spcBef>
                <a:spcPct val="0"/>
              </a:spcBef>
            </a:pPr>
            <a:r>
              <a:rPr lang="tr-TR" altLang="x-none" err="1"/>
              <a:t>İnhern</a:t>
            </a:r>
            <a:r>
              <a:rPr lang="tr-TR" altLang="x-none"/>
              <a:t>: </a:t>
            </a:r>
            <a:r>
              <a:rPr lang="tr-TR" altLang="x-none" err="1"/>
              <a:t>melekat</a:t>
            </a:r>
            <a:endParaRPr lang="tr-TR" altLang="x-none"/>
          </a:p>
          <a:p>
            <a:pPr lvl="0" algn="just">
              <a:lnSpc>
                <a:spcPct val="120000"/>
              </a:lnSpc>
              <a:spcBef>
                <a:spcPct val="0"/>
              </a:spcBef>
            </a:pPr>
            <a:r>
              <a:rPr lang="tr-TR" altLang="x-none"/>
              <a:t>Veto: Hak </a:t>
            </a:r>
            <a:r>
              <a:rPr lang="tr-TR" altLang="x-none" err="1"/>
              <a:t>konstitusional</a:t>
            </a:r>
            <a:r>
              <a:rPr lang="tr-TR" altLang="x-none"/>
              <a:t> </a:t>
            </a:r>
            <a:r>
              <a:rPr lang="tr-TR" altLang="x-none" err="1"/>
              <a:t>untuk</a:t>
            </a:r>
            <a:r>
              <a:rPr lang="tr-TR" altLang="x-none"/>
              <a:t> </a:t>
            </a:r>
            <a:r>
              <a:rPr lang="tr-TR" altLang="x-none" err="1"/>
              <a:t>menolak</a:t>
            </a:r>
            <a:endParaRPr lang="tr-TR" altLang="x-none"/>
          </a:p>
          <a:p>
            <a:pPr lvl="0" algn="just">
              <a:lnSpc>
                <a:spcPct val="120000"/>
              </a:lnSpc>
              <a:spcBef>
                <a:spcPct val="0"/>
              </a:spcBef>
            </a:pPr>
            <a:r>
              <a:rPr lang="tr-TR" altLang="x-none" b="1" err="1"/>
              <a:t>Bercorak</a:t>
            </a:r>
            <a:r>
              <a:rPr lang="tr-TR" altLang="x-none" b="1"/>
              <a:t> </a:t>
            </a:r>
            <a:r>
              <a:rPr lang="tr-TR" altLang="en-US" b="1" u="sng"/>
              <a:t>“</a:t>
            </a:r>
            <a:r>
              <a:rPr lang="tr-TR" altLang="ja-JP" b="1" u="sng" err="1"/>
              <a:t>Islam</a:t>
            </a:r>
            <a:r>
              <a:rPr lang="tr-TR" altLang="en-US" b="1" u="sng"/>
              <a:t>”</a:t>
            </a:r>
            <a:r>
              <a:rPr lang="tr-TR" altLang="ja-JP" b="1" u="sng"/>
              <a:t> </a:t>
            </a:r>
            <a:r>
              <a:rPr lang="tr-TR" altLang="ja-JP" b="1" u="sng" err="1"/>
              <a:t>atau</a:t>
            </a:r>
            <a:r>
              <a:rPr lang="tr-TR" altLang="ja-JP" b="1" u="sng"/>
              <a:t> </a:t>
            </a:r>
            <a:r>
              <a:rPr lang="tr-TR" altLang="en-US" b="1" u="sng"/>
              <a:t>“</a:t>
            </a:r>
            <a:r>
              <a:rPr lang="tr-TR" altLang="ja-JP" b="1" u="sng" err="1"/>
              <a:t>nasionalis</a:t>
            </a:r>
            <a:r>
              <a:rPr lang="tr-TR" altLang="en-US" b="1" u="sng"/>
              <a:t>”</a:t>
            </a:r>
            <a:r>
              <a:rPr lang="tr-TR" altLang="ja-JP" b="1"/>
              <a:t> = </a:t>
            </a:r>
            <a:r>
              <a:rPr lang="tr-TR" altLang="ja-JP" err="1"/>
              <a:t>Butir</a:t>
            </a:r>
            <a:r>
              <a:rPr lang="tr-TR" altLang="ja-JP"/>
              <a:t> </a:t>
            </a:r>
            <a:r>
              <a:rPr lang="tr-TR" altLang="ja-JP" err="1"/>
              <a:t>terpenting</a:t>
            </a:r>
            <a:r>
              <a:rPr lang="tr-TR" altLang="ja-JP"/>
              <a:t> </a:t>
            </a:r>
            <a:r>
              <a:rPr lang="tr-TR" altLang="ja-JP" err="1"/>
              <a:t>perbedaan</a:t>
            </a:r>
            <a:r>
              <a:rPr lang="tr-TR" altLang="ja-JP"/>
              <a:t> </a:t>
            </a:r>
            <a:r>
              <a:rPr lang="tr-TR" altLang="ja-JP" err="1"/>
              <a:t>pandangan</a:t>
            </a:r>
            <a:r>
              <a:rPr lang="tr-TR" altLang="ja-JP"/>
              <a:t> </a:t>
            </a:r>
            <a:r>
              <a:rPr lang="tr-TR" altLang="ja-JP" err="1"/>
              <a:t>mengenai</a:t>
            </a:r>
            <a:r>
              <a:rPr lang="tr-TR" altLang="ja-JP"/>
              <a:t> </a:t>
            </a:r>
            <a:r>
              <a:rPr lang="tr-TR" altLang="ja-JP" err="1"/>
              <a:t>hendak</a:t>
            </a:r>
            <a:r>
              <a:rPr lang="tr-TR" altLang="ja-JP"/>
              <a:t> </a:t>
            </a:r>
            <a:r>
              <a:rPr lang="tr-TR" altLang="ja-JP" err="1"/>
              <a:t>dibawa</a:t>
            </a:r>
            <a:r>
              <a:rPr lang="tr-TR" altLang="ja-JP"/>
              <a:t> kemana </a:t>
            </a:r>
            <a:r>
              <a:rPr lang="tr-TR" altLang="ja-JP" err="1"/>
              <a:t>negara</a:t>
            </a:r>
            <a:r>
              <a:rPr lang="tr-TR" altLang="ja-JP"/>
              <a:t> </a:t>
            </a:r>
            <a:r>
              <a:rPr lang="tr-TR" altLang="ja-JP" err="1"/>
              <a:t>yang</a:t>
            </a:r>
            <a:r>
              <a:rPr lang="tr-TR" altLang="ja-JP"/>
              <a:t> </a:t>
            </a:r>
            <a:r>
              <a:rPr lang="tr-TR" altLang="ja-JP" err="1"/>
              <a:t>baru</a:t>
            </a:r>
            <a:r>
              <a:rPr lang="tr-TR" altLang="ja-JP"/>
              <a:t> </a:t>
            </a:r>
            <a:r>
              <a:rPr lang="tr-TR" altLang="ja-JP" err="1"/>
              <a:t>merdeka</a:t>
            </a:r>
            <a:r>
              <a:rPr lang="tr-TR" altLang="ja-JP"/>
              <a:t>? </a:t>
            </a:r>
            <a:endParaRPr lang="en-US"/>
          </a:p>
        </p:txBody>
      </p:sp>
      <p:sp>
        <p:nvSpPr>
          <p:cNvPr id="13315"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defTabSz="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803070505020304" pitchFamily="2" charset="0"/>
              </a:rPr>
              <a:t>*</a:t>
            </a:r>
            <a:endParaRPr lang="de-DE" altLang="x-none" sz="1200" dirty="0">
              <a:solidFill>
                <a:srgbClr val="000000"/>
              </a:solidFill>
              <a:latin typeface="Times New Roman" panose="02020803070505020304" pitchFamily="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Slide Image Placeholder 1"/>
          <p:cNvSpPr>
            <a:spLocks noGrp="1" noRot="1" noChangeAspect="1"/>
          </p:cNvSpPr>
          <p:nvPr>
            <p:ph type="sldImg"/>
          </p:nvPr>
        </p:nvSpPr>
        <p:spPr>
          <a:ln>
            <a:solidFill>
              <a:srgbClr val="000000"/>
            </a:solidFill>
            <a:miter/>
          </a:ln>
        </p:spPr>
      </p:sp>
      <p:sp>
        <p:nvSpPr>
          <p:cNvPr id="15362" name="Notes Placeholder 2"/>
          <p:cNvSpPr>
            <a:spLocks noGrp="1"/>
          </p:cNvSpPr>
          <p:nvPr>
            <p:ph type="body"/>
          </p:nvPr>
        </p:nvSpPr>
        <p:spPr>
          <a:noFill/>
          <a:ln>
            <a:noFill/>
          </a:ln>
        </p:spPr>
        <p:txBody>
          <a:bodyPr wrap="square" lIns="91440" tIns="45720" rIns="91440" bIns="45720" anchor="t"/>
          <a:p>
            <a:pPr lvl="0">
              <a:spcBef>
                <a:spcPct val="0"/>
              </a:spcBef>
            </a:pPr>
            <a:r>
              <a:rPr lang="tr-TR" altLang="x-none" sz="1000"/>
              <a:t># </a:t>
            </a:r>
            <a:r>
              <a:rPr lang="tr-TR" altLang="x-none" sz="1000" err="1"/>
              <a:t>memahami</a:t>
            </a:r>
            <a:r>
              <a:rPr lang="tr-TR" altLang="x-none" sz="1000"/>
              <a:t> </a:t>
            </a:r>
            <a:r>
              <a:rPr lang="tr-TR" altLang="x-none" sz="1000" err="1"/>
              <a:t>watak</a:t>
            </a:r>
            <a:r>
              <a:rPr lang="tr-TR" altLang="x-none" sz="1000"/>
              <a:t> </a:t>
            </a:r>
            <a:r>
              <a:rPr lang="tr-TR" altLang="x-none" sz="1000" err="1"/>
              <a:t>holistik</a:t>
            </a:r>
            <a:r>
              <a:rPr lang="tr-TR" altLang="x-none" sz="1000"/>
              <a:t> </a:t>
            </a:r>
            <a:r>
              <a:rPr lang="tr-TR" altLang="x-none" sz="1000" err="1"/>
              <a:t>Islam</a:t>
            </a:r>
            <a:r>
              <a:rPr lang="tr-TR" altLang="x-none" sz="1000"/>
              <a:t> </a:t>
            </a:r>
            <a:r>
              <a:rPr lang="tr-TR" altLang="x-none" sz="1000" err="1"/>
              <a:t>secara</a:t>
            </a:r>
            <a:r>
              <a:rPr lang="tr-TR" altLang="x-none" sz="1000"/>
              <a:t> </a:t>
            </a:r>
            <a:r>
              <a:rPr lang="tr-TR" altLang="x-none" sz="1000" b="1"/>
              <a:t>organik</a:t>
            </a:r>
            <a:r>
              <a:rPr lang="tr-TR" altLang="x-none" sz="1000"/>
              <a:t>, </a:t>
            </a:r>
            <a:r>
              <a:rPr lang="tr-TR" altLang="x-none" sz="1000" err="1"/>
              <a:t>hubungan</a:t>
            </a:r>
            <a:r>
              <a:rPr lang="tr-TR" altLang="x-none" sz="1000"/>
              <a:t> </a:t>
            </a:r>
            <a:r>
              <a:rPr lang="tr-TR" altLang="x-none" sz="1000" err="1"/>
              <a:t>Islam</a:t>
            </a:r>
            <a:r>
              <a:rPr lang="tr-TR" altLang="x-none" sz="1000"/>
              <a:t> &amp; </a:t>
            </a:r>
            <a:r>
              <a:rPr lang="tr-TR" altLang="x-none" sz="1000" err="1"/>
              <a:t>semua</a:t>
            </a:r>
            <a:r>
              <a:rPr lang="tr-TR" altLang="x-none" sz="1000"/>
              <a:t> </a:t>
            </a:r>
            <a:r>
              <a:rPr lang="tr-TR" altLang="x-none" sz="1000" err="1"/>
              <a:t>aspek</a:t>
            </a:r>
            <a:r>
              <a:rPr lang="tr-TR" altLang="x-none" sz="1000"/>
              <a:t> </a:t>
            </a:r>
            <a:r>
              <a:rPr lang="tr-TR" altLang="x-none" sz="1000" err="1"/>
              <a:t>kehidupan</a:t>
            </a:r>
            <a:r>
              <a:rPr lang="tr-TR" altLang="x-none" sz="1000"/>
              <a:t> </a:t>
            </a:r>
            <a:r>
              <a:rPr lang="tr-TR" altLang="x-none" sz="1000" err="1"/>
              <a:t>harus</a:t>
            </a:r>
            <a:r>
              <a:rPr lang="tr-TR" altLang="x-none" sz="1000"/>
              <a:t> </a:t>
            </a:r>
            <a:r>
              <a:rPr lang="tr-TR" altLang="x-none" sz="1000" b="1" u="sng"/>
              <a:t>legal dan </a:t>
            </a:r>
            <a:r>
              <a:rPr lang="tr-TR" altLang="x-none" sz="1000" b="1" u="sng" err="1"/>
              <a:t>formal</a:t>
            </a:r>
            <a:r>
              <a:rPr lang="tr-TR" altLang="x-none" sz="1000"/>
              <a:t>. </a:t>
            </a:r>
            <a:endParaRPr lang="tr-TR" altLang="x-none" sz="1000"/>
          </a:p>
          <a:p>
            <a:pPr lvl="0">
              <a:spcBef>
                <a:spcPct val="0"/>
              </a:spcBef>
            </a:pPr>
            <a:r>
              <a:rPr lang="tr-TR" altLang="x-none" sz="1000"/>
              <a:t># </a:t>
            </a:r>
            <a:r>
              <a:rPr lang="tr-TR" altLang="x-none" sz="1000" err="1"/>
              <a:t>menafsirkan</a:t>
            </a:r>
            <a:r>
              <a:rPr lang="tr-TR" altLang="x-none" sz="1000"/>
              <a:t> </a:t>
            </a:r>
            <a:r>
              <a:rPr lang="tr-TR" altLang="x-none" sz="1000" err="1"/>
              <a:t>watak</a:t>
            </a:r>
            <a:r>
              <a:rPr lang="tr-TR" altLang="x-none" sz="1000"/>
              <a:t> </a:t>
            </a:r>
            <a:r>
              <a:rPr lang="tr-TR" altLang="x-none" sz="1000" err="1"/>
              <a:t>holistik</a:t>
            </a:r>
            <a:r>
              <a:rPr lang="tr-TR" altLang="x-none" sz="1000"/>
              <a:t> </a:t>
            </a:r>
            <a:r>
              <a:rPr lang="tr-TR" altLang="x-none" sz="1000" err="1"/>
              <a:t>Islam</a:t>
            </a:r>
            <a:r>
              <a:rPr lang="tr-TR" altLang="x-none" sz="1000"/>
              <a:t>: </a:t>
            </a:r>
            <a:r>
              <a:rPr lang="tr-TR" altLang="x-none" sz="1000" u="sng" err="1"/>
              <a:t>lebih</a:t>
            </a:r>
            <a:r>
              <a:rPr lang="tr-TR" altLang="x-none" sz="1000" u="sng"/>
              <a:t> </a:t>
            </a:r>
            <a:r>
              <a:rPr lang="tr-TR" altLang="x-none" sz="1000" b="1" u="sng" err="1"/>
              <a:t>substansialistik</a:t>
            </a:r>
            <a:r>
              <a:rPr lang="tr-TR" altLang="x-none" sz="1000"/>
              <a:t>. </a:t>
            </a:r>
            <a:r>
              <a:rPr lang="tr-TR" altLang="x-none" sz="1000" err="1"/>
              <a:t>Pengartikulasiannya</a:t>
            </a:r>
            <a:r>
              <a:rPr lang="tr-TR" altLang="x-none" sz="1000"/>
              <a:t> </a:t>
            </a:r>
            <a:r>
              <a:rPr lang="tr-TR" altLang="x-none" sz="1000" err="1"/>
              <a:t>cukup</a:t>
            </a:r>
            <a:r>
              <a:rPr lang="tr-TR" altLang="x-none" sz="1000"/>
              <a:t> </a:t>
            </a:r>
            <a:r>
              <a:rPr lang="tr-TR" altLang="x-none" sz="1000" err="1"/>
              <a:t>problematis</a:t>
            </a:r>
            <a:r>
              <a:rPr lang="tr-TR" altLang="x-none" sz="1000"/>
              <a:t>: </a:t>
            </a:r>
            <a:r>
              <a:rPr lang="tr-TR" altLang="x-none" sz="1000" err="1"/>
              <a:t>tidak</a:t>
            </a:r>
            <a:r>
              <a:rPr lang="tr-TR" altLang="x-none" sz="1000"/>
              <a:t> </a:t>
            </a:r>
            <a:r>
              <a:rPr lang="tr-TR" altLang="x-none" sz="1000" err="1"/>
              <a:t>serta</a:t>
            </a:r>
            <a:r>
              <a:rPr lang="tr-TR" altLang="x-none" sz="1000"/>
              <a:t> </a:t>
            </a:r>
            <a:r>
              <a:rPr lang="tr-TR" altLang="x-none" sz="1000" err="1"/>
              <a:t>merta</a:t>
            </a:r>
            <a:r>
              <a:rPr lang="tr-TR" altLang="x-none" sz="1000"/>
              <a:t> </a:t>
            </a:r>
            <a:r>
              <a:rPr lang="tr-TR" altLang="x-none" sz="1000" err="1"/>
              <a:t>disebabkan</a:t>
            </a:r>
            <a:r>
              <a:rPr lang="tr-TR" altLang="x-none" sz="1000"/>
              <a:t> </a:t>
            </a:r>
            <a:r>
              <a:rPr lang="tr-TR" altLang="x-none" sz="1000" err="1"/>
              <a:t>tingkat</a:t>
            </a:r>
            <a:r>
              <a:rPr lang="tr-TR" altLang="x-none" sz="1000"/>
              <a:t> </a:t>
            </a:r>
            <a:r>
              <a:rPr lang="tr-TR" altLang="x-none" sz="1000" err="1"/>
              <a:t>ketaatan</a:t>
            </a:r>
            <a:r>
              <a:rPr lang="tr-TR" altLang="x-none" sz="1000"/>
              <a:t> </a:t>
            </a:r>
            <a:r>
              <a:rPr lang="tr-TR" altLang="x-none" sz="1000" err="1"/>
              <a:t>kaum</a:t>
            </a:r>
            <a:r>
              <a:rPr lang="tr-TR" altLang="x-none" sz="1000"/>
              <a:t> </a:t>
            </a:r>
            <a:r>
              <a:rPr lang="tr-TR" altLang="x-none" sz="1000" err="1"/>
              <a:t>Muslim</a:t>
            </a:r>
            <a:r>
              <a:rPr lang="tr-TR" altLang="x-none" sz="1000"/>
              <a:t>, </a:t>
            </a:r>
            <a:r>
              <a:rPr lang="tr-TR" altLang="x-none" sz="1000" err="1"/>
              <a:t>melainkan</a:t>
            </a:r>
            <a:r>
              <a:rPr lang="tr-TR" altLang="x-none" sz="1000"/>
              <a:t> </a:t>
            </a:r>
            <a:r>
              <a:rPr lang="tr-TR" altLang="x-none" sz="1000" err="1"/>
              <a:t>multiinterpretasinya</a:t>
            </a:r>
            <a:r>
              <a:rPr lang="tr-TR" altLang="x-none" sz="1000"/>
              <a:t>.</a:t>
            </a:r>
            <a:endParaRPr lang="en-US" sz="1000"/>
          </a:p>
          <a:p>
            <a:pPr lvl="0">
              <a:spcBef>
                <a:spcPct val="0"/>
              </a:spcBef>
            </a:pPr>
            <a:endParaRPr lang="tr-TR" altLang="x-none" sz="1000"/>
          </a:p>
          <a:p>
            <a:pPr lvl="0">
              <a:spcBef>
                <a:spcPct val="0"/>
              </a:spcBef>
            </a:pPr>
            <a:endParaRPr lang="en-US" sz="1000"/>
          </a:p>
        </p:txBody>
      </p:sp>
      <p:sp>
        <p:nvSpPr>
          <p:cNvPr id="15363"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r>
              <a:rPr lang="de-DE" altLang="x-none" sz="1200" dirty="0"/>
              <a:t>*</a:t>
            </a:r>
            <a:endParaRPr lang="de-DE" altLang="x-none"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Slide Image Placeholder 1"/>
          <p:cNvSpPr>
            <a:spLocks noGrp="1" noRot="1" noChangeAspect="1"/>
          </p:cNvSpPr>
          <p:nvPr>
            <p:ph type="sldImg"/>
          </p:nvPr>
        </p:nvSpPr>
        <p:spPr>
          <a:ln>
            <a:solidFill>
              <a:srgbClr val="000000"/>
            </a:solidFill>
            <a:miter/>
          </a:ln>
        </p:spPr>
      </p:sp>
      <p:sp>
        <p:nvSpPr>
          <p:cNvPr id="17410" name="Notes Placeholder 2"/>
          <p:cNvSpPr>
            <a:spLocks noGrp="1"/>
          </p:cNvSpPr>
          <p:nvPr>
            <p:ph type="body"/>
          </p:nvPr>
        </p:nvSpPr>
        <p:spPr>
          <a:noFill/>
          <a:ln>
            <a:noFill/>
          </a:ln>
        </p:spPr>
        <p:txBody>
          <a:bodyPr wrap="square" lIns="91440" tIns="45720" rIns="91440" bIns="45720" anchor="t"/>
          <a:p>
            <a:pPr lvl="0">
              <a:spcBef>
                <a:spcPct val="0"/>
              </a:spcBef>
            </a:pPr>
            <a:r>
              <a:rPr lang="tr-TR" altLang="x-none" dirty="0"/>
              <a:t>Seolah konflik sengaja dibuat, untuk menengahi ideologi?</a:t>
            </a:r>
            <a:endParaRPr lang="tr-TR" altLang="x-none" dirty="0"/>
          </a:p>
          <a:p>
            <a:pPr lvl="0">
              <a:spcBef>
                <a:spcPct val="0"/>
              </a:spcBef>
            </a:pPr>
            <a:r>
              <a:rPr lang="tr-TR" altLang="x-none" dirty="0"/>
              <a:t>sebuah pandangan yang melandasi konsep-konsep nasionalis mengenai santri-abangan dan Islam-sekular (atau netral) yang terkenal itu </a:t>
            </a:r>
            <a:r>
              <a:rPr lang="tr-TR" altLang="x-none" dirty="0">
                <a:latin typeface="Arial" panose="020B0704020202020204" pitchFamily="34" charset="0"/>
              </a:rPr>
              <a:t>. </a:t>
            </a:r>
            <a:endParaRPr lang="en-US" dirty="0"/>
          </a:p>
        </p:txBody>
      </p:sp>
      <p:sp>
        <p:nvSpPr>
          <p:cNvPr id="17411"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defTabSz="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803070505020304" pitchFamily="2" charset="0"/>
              </a:rPr>
              <a:t>*</a:t>
            </a:r>
            <a:endParaRPr lang="de-DE" altLang="x-none" sz="1200" dirty="0">
              <a:solidFill>
                <a:srgbClr val="000000"/>
              </a:solidFill>
              <a:latin typeface="Times New Roman" panose="02020803070505020304" pitchFamily="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Slide Image Placeholder 1"/>
          <p:cNvSpPr>
            <a:spLocks noGrp="1" noRot="1" noChangeAspect="1"/>
          </p:cNvSpPr>
          <p:nvPr>
            <p:ph type="sldImg"/>
          </p:nvPr>
        </p:nvSpPr>
        <p:spPr>
          <a:ln>
            <a:solidFill>
              <a:srgbClr val="000000"/>
            </a:solidFill>
            <a:miter/>
          </a:ln>
        </p:spPr>
      </p:sp>
      <p:sp>
        <p:nvSpPr>
          <p:cNvPr id="19458" name="Notes Placeholder 2"/>
          <p:cNvSpPr>
            <a:spLocks noGrp="1"/>
          </p:cNvSpPr>
          <p:nvPr>
            <p:ph type="body"/>
          </p:nvPr>
        </p:nvSpPr>
        <p:spPr>
          <a:noFill/>
          <a:ln>
            <a:noFill/>
          </a:ln>
        </p:spPr>
        <p:txBody>
          <a:bodyPr wrap="square" lIns="91440" tIns="45720" rIns="91440" bIns="45720" anchor="t"/>
          <a:p>
            <a:pPr lvl="0">
              <a:spcBef>
                <a:spcPct val="0"/>
              </a:spcBef>
            </a:pPr>
            <a:r>
              <a:rPr lang="tr-TR" altLang="x-none" err="1">
                <a:latin typeface="Times New Roman" panose="02020803070505020304" pitchFamily="2" charset="0"/>
              </a:rPr>
              <a:t>Perpolitikan</a:t>
            </a:r>
            <a:r>
              <a:rPr lang="tr-TR" altLang="x-none">
                <a:latin typeface="Times New Roman" panose="02020803070505020304" pitchFamily="2" charset="0"/>
              </a:rPr>
              <a:t> </a:t>
            </a:r>
            <a:r>
              <a:rPr lang="tr-TR" altLang="x-none" err="1">
                <a:latin typeface="Times New Roman" panose="02020803070505020304" pitchFamily="2" charset="0"/>
              </a:rPr>
              <a:t>Islam</a:t>
            </a:r>
            <a:r>
              <a:rPr lang="tr-TR" altLang="x-none">
                <a:latin typeface="Times New Roman" panose="02020803070505020304" pitchFamily="2" charset="0"/>
              </a:rPr>
              <a:t> </a:t>
            </a:r>
            <a:r>
              <a:rPr lang="tr-TR" altLang="x-none" err="1">
                <a:latin typeface="Times New Roman" panose="02020803070505020304" pitchFamily="2" charset="0"/>
              </a:rPr>
              <a:t>kontemporer</a:t>
            </a:r>
            <a:r>
              <a:rPr lang="tr-TR" altLang="x-none">
                <a:latin typeface="Times New Roman" panose="02020803070505020304" pitchFamily="2" charset="0"/>
              </a:rPr>
              <a:t> </a:t>
            </a:r>
            <a:r>
              <a:rPr lang="tr-TR" altLang="x-none" err="1">
                <a:latin typeface="Times New Roman" panose="02020803070505020304" pitchFamily="2" charset="0"/>
              </a:rPr>
              <a:t>tidak</a:t>
            </a:r>
            <a:r>
              <a:rPr lang="tr-TR" altLang="x-none">
                <a:latin typeface="Times New Roman" panose="02020803070505020304" pitchFamily="2" charset="0"/>
              </a:rPr>
              <a:t> </a:t>
            </a:r>
            <a:r>
              <a:rPr lang="tr-TR" altLang="x-none" err="1">
                <a:latin typeface="Times New Roman" panose="02020803070505020304" pitchFamily="2" charset="0"/>
              </a:rPr>
              <a:t>menekankan</a:t>
            </a:r>
            <a:r>
              <a:rPr lang="tr-TR" altLang="x-none">
                <a:latin typeface="Times New Roman" panose="02020803070505020304" pitchFamily="2" charset="0"/>
              </a:rPr>
              <a:t> </a:t>
            </a:r>
            <a:r>
              <a:rPr lang="tr-TR" altLang="x-none" err="1">
                <a:latin typeface="Times New Roman" panose="02020803070505020304" pitchFamily="2" charset="0"/>
              </a:rPr>
              <a:t>corak</a:t>
            </a:r>
            <a:r>
              <a:rPr lang="tr-TR" altLang="x-none">
                <a:latin typeface="Times New Roman" panose="02020803070505020304" pitchFamily="2" charset="0"/>
              </a:rPr>
              <a:t> forma </a:t>
            </a:r>
            <a:r>
              <a:rPr lang="tr-TR" altLang="x-none" err="1">
                <a:latin typeface="Times New Roman" panose="02020803070505020304" pitchFamily="2" charset="0"/>
              </a:rPr>
              <a:t>ideologisnya</a:t>
            </a:r>
            <a:endParaRPr lang="tr-TR" altLang="x-none">
              <a:latin typeface="Times New Roman" panose="02020803070505020304" pitchFamily="2" charset="0"/>
            </a:endParaRPr>
          </a:p>
          <a:p>
            <a:pPr lvl="0">
              <a:spcBef>
                <a:spcPct val="0"/>
              </a:spcBef>
            </a:pPr>
            <a:r>
              <a:rPr lang="ro-RO" altLang="x-none"/>
              <a:t>Membangun rasa memiliki kaum Muslim terhadap berbagai persoalan negara</a:t>
            </a:r>
            <a:endParaRPr lang="ro-RO" altLang="x-none"/>
          </a:p>
          <a:p>
            <a:pPr lvl="0">
              <a:spcBef>
                <a:spcPct val="0"/>
              </a:spcBef>
            </a:pPr>
            <a:r>
              <a:rPr lang="tr-TR" altLang="x-none"/>
              <a:t>Para </a:t>
            </a:r>
            <a:r>
              <a:rPr lang="tr-TR" altLang="x-none" err="1"/>
              <a:t>pemimpin</a:t>
            </a:r>
            <a:r>
              <a:rPr lang="tr-TR" altLang="x-none"/>
              <a:t> dan </a:t>
            </a:r>
            <a:r>
              <a:rPr lang="tr-TR" altLang="x-none" err="1"/>
              <a:t>aktivis</a:t>
            </a:r>
            <a:r>
              <a:rPr lang="tr-TR" altLang="x-none"/>
              <a:t> </a:t>
            </a:r>
            <a:r>
              <a:rPr lang="tr-TR" altLang="x-none" err="1"/>
              <a:t>Islam</a:t>
            </a:r>
            <a:r>
              <a:rPr lang="tr-TR" altLang="x-none"/>
              <a:t> politik </a:t>
            </a:r>
            <a:r>
              <a:rPr lang="tr-TR" altLang="x-none" err="1"/>
              <a:t>baru</a:t>
            </a:r>
            <a:r>
              <a:rPr lang="tr-TR" altLang="x-none"/>
              <a:t> </a:t>
            </a:r>
            <a:r>
              <a:rPr lang="tr-TR" altLang="x-none" err="1"/>
              <a:t>memasuki</a:t>
            </a:r>
            <a:r>
              <a:rPr lang="tr-TR" altLang="x-none"/>
              <a:t> </a:t>
            </a:r>
            <a:r>
              <a:rPr lang="tr-TR" altLang="x-none" err="1"/>
              <a:t>lembaga</a:t>
            </a:r>
            <a:r>
              <a:rPr lang="tr-TR" altLang="x-none"/>
              <a:t> politik dan </a:t>
            </a:r>
            <a:r>
              <a:rPr lang="tr-TR" altLang="x-none" err="1"/>
              <a:t>birokrasi</a:t>
            </a:r>
            <a:r>
              <a:rPr lang="tr-TR" altLang="x-none"/>
              <a:t> </a:t>
            </a:r>
            <a:r>
              <a:rPr lang="tr-TR" altLang="x-none" err="1"/>
              <a:t>formal</a:t>
            </a:r>
            <a:endParaRPr lang="en-US"/>
          </a:p>
        </p:txBody>
      </p:sp>
      <p:sp>
        <p:nvSpPr>
          <p:cNvPr id="19459"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defTabSz="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803070505020304" pitchFamily="2" charset="0"/>
              </a:rPr>
              <a:t>*</a:t>
            </a:r>
            <a:endParaRPr lang="de-DE" altLang="x-none" sz="1200" dirty="0">
              <a:solidFill>
                <a:srgbClr val="000000"/>
              </a:solidFill>
              <a:latin typeface="Times New Roman" panose="02020803070505020304" pitchFamily="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Slide Image Placeholder 1"/>
          <p:cNvSpPr>
            <a:spLocks noGrp="1" noRot="1" noChangeAspect="1"/>
          </p:cNvSpPr>
          <p:nvPr>
            <p:ph type="sldImg"/>
          </p:nvPr>
        </p:nvSpPr>
        <p:spPr>
          <a:ln>
            <a:solidFill>
              <a:srgbClr val="000000"/>
            </a:solidFill>
            <a:miter/>
          </a:ln>
        </p:spPr>
      </p:sp>
      <p:sp>
        <p:nvSpPr>
          <p:cNvPr id="21506" name="Notes Placeholder 2"/>
          <p:cNvSpPr>
            <a:spLocks noGrp="1"/>
          </p:cNvSpPr>
          <p:nvPr>
            <p:ph type="body"/>
          </p:nvPr>
        </p:nvSpPr>
        <p:spPr>
          <a:noFill/>
          <a:ln>
            <a:noFill/>
          </a:ln>
        </p:spPr>
        <p:txBody>
          <a:bodyPr wrap="square" lIns="91440" tIns="45720" rIns="91440" bIns="45720" anchor="t"/>
          <a:p>
            <a:pPr lvl="0">
              <a:spcBef>
                <a:spcPct val="0"/>
              </a:spcBef>
            </a:pPr>
            <a:r>
              <a:rPr lang="en-US" b="1" err="1"/>
              <a:t>Ideologi Islam modernis</a:t>
            </a:r>
            <a:r>
              <a:rPr lang="en-US" b="1"/>
              <a:t> </a:t>
            </a:r>
            <a:r>
              <a:rPr lang="en-US" err="1"/>
              <a:t>dibedakan secara tajam dengan Islam Tradisional, Islam Revivalis, Islam Fundamentalis, Islam Radikal, Islam Liberal, dan Islam Sekuler dalam banyak rujukan studi Islam atau studi ilmu sosial tentang gerakan-gerakan</a:t>
            </a:r>
            <a:r>
              <a:rPr lang="en-US"/>
              <a:t> Islam. </a:t>
            </a:r>
            <a:endParaRPr lang="en-US"/>
          </a:p>
        </p:txBody>
      </p:sp>
      <p:sp>
        <p:nvSpPr>
          <p:cNvPr id="21507"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a:r>
              <a:rPr lang="de-DE" altLang="x-none" sz="1200" dirty="0"/>
              <a:t>*</a:t>
            </a:r>
            <a:endParaRPr lang="de-DE" altLang="x-none"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Slide Image Placeholder 1"/>
          <p:cNvSpPr>
            <a:spLocks noGrp="1" noRot="1" noChangeAspect="1"/>
          </p:cNvSpPr>
          <p:nvPr>
            <p:ph type="sldImg"/>
          </p:nvPr>
        </p:nvSpPr>
        <p:spPr>
          <a:ln>
            <a:solidFill>
              <a:srgbClr val="000000"/>
            </a:solidFill>
            <a:miter/>
          </a:ln>
        </p:spPr>
      </p:sp>
      <p:sp>
        <p:nvSpPr>
          <p:cNvPr id="23554" name="Notes Placeholder 2"/>
          <p:cNvSpPr>
            <a:spLocks noGrp="1"/>
          </p:cNvSpPr>
          <p:nvPr>
            <p:ph type="body"/>
          </p:nvPr>
        </p:nvSpPr>
        <p:spPr>
          <a:noFill/>
          <a:ln>
            <a:noFill/>
          </a:ln>
        </p:spPr>
        <p:txBody>
          <a:bodyPr wrap="square" lIns="91440" tIns="45720" rIns="91440" bIns="45720" anchor="t"/>
          <a:p>
            <a:pPr lvl="0">
              <a:spcBef>
                <a:spcPct val="0"/>
              </a:spcBef>
            </a:pPr>
            <a:r>
              <a:rPr lang="en-US" dirty="0"/>
              <a:t>Secara umum dan kontekstual, sikap tersebut kompatibel dengan kondisi dan budaya masyarakat Indonesia dan perkembangan dunia yang semakin memerlukan orientasi keagamaan yang demikian</a:t>
            </a:r>
            <a:endParaRPr lang="en-US" dirty="0"/>
          </a:p>
          <a:p>
            <a:pPr lvl="0">
              <a:spcBef>
                <a:spcPct val="0"/>
              </a:spcBef>
            </a:pPr>
            <a:endParaRPr lang="en-US" dirty="0"/>
          </a:p>
        </p:txBody>
      </p:sp>
      <p:sp>
        <p:nvSpPr>
          <p:cNvPr id="23555"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defTabSz="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803070505020304" pitchFamily="2" charset="0"/>
              </a:rPr>
              <a:t>*</a:t>
            </a:r>
            <a:endParaRPr lang="de-DE" altLang="x-none" sz="1200" dirty="0">
              <a:solidFill>
                <a:srgbClr val="000000"/>
              </a:solidFill>
              <a:latin typeface="Times New Roman" panose="02020803070505020304" pitchFamily="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Slide Image Placeholder 1"/>
          <p:cNvSpPr>
            <a:spLocks noGrp="1" noRot="1" noChangeAspect="1"/>
          </p:cNvSpPr>
          <p:nvPr>
            <p:ph type="sldImg"/>
          </p:nvPr>
        </p:nvSpPr>
        <p:spPr>
          <a:ln>
            <a:solidFill>
              <a:srgbClr val="000000"/>
            </a:solidFill>
            <a:miter/>
          </a:ln>
        </p:spPr>
      </p:sp>
      <p:sp>
        <p:nvSpPr>
          <p:cNvPr id="25602" name="Notes Placeholder 2"/>
          <p:cNvSpPr>
            <a:spLocks noGrp="1"/>
          </p:cNvSpPr>
          <p:nvPr>
            <p:ph type="body"/>
          </p:nvPr>
        </p:nvSpPr>
        <p:spPr>
          <a:noFill/>
          <a:ln>
            <a:noFill/>
          </a:ln>
        </p:spPr>
        <p:txBody>
          <a:bodyPr wrap="square" lIns="91440" tIns="45720" rIns="91440" bIns="45720" anchor="t"/>
          <a:p>
            <a:pPr lvl="0">
              <a:spcBef>
                <a:spcPct val="0"/>
              </a:spcBef>
            </a:pPr>
            <a:r>
              <a:rPr lang="en-US" dirty="0"/>
              <a:t>tegas diformulasikan dalam orientasi tajdid yang bersifat purifikasi dan pengembangan, maupun pengembangan </a:t>
            </a:r>
            <a:r>
              <a:rPr lang="en-US" i="1" dirty="0"/>
              <a:t>manhaj tarjih </a:t>
            </a:r>
            <a:r>
              <a:rPr lang="en-US" dirty="0"/>
              <a:t>dengan menggunakan pendekatan </a:t>
            </a:r>
            <a:r>
              <a:rPr lang="en-US" i="1" dirty="0"/>
              <a:t>bayani, burhani, </a:t>
            </a:r>
            <a:r>
              <a:rPr lang="en-US" dirty="0"/>
              <a:t>dan </a:t>
            </a:r>
            <a:r>
              <a:rPr lang="en-US" i="1" dirty="0"/>
              <a:t>irfani </a:t>
            </a:r>
            <a:r>
              <a:rPr lang="en-US" dirty="0"/>
              <a:t>sebagai ikhtiar memahami Islam secara komprehensif.</a:t>
            </a:r>
            <a:endParaRPr lang="en-US" dirty="0"/>
          </a:p>
          <a:p>
            <a:pPr lvl="0">
              <a:spcBef>
                <a:spcPct val="0"/>
              </a:spcBef>
            </a:pPr>
            <a:endParaRPr lang="en-US" dirty="0"/>
          </a:p>
        </p:txBody>
      </p:sp>
      <p:sp>
        <p:nvSpPr>
          <p:cNvPr id="25603"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defTabSz="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803070505020304" pitchFamily="2" charset="0"/>
              </a:rPr>
              <a:t>*</a:t>
            </a:r>
            <a:endParaRPr lang="de-DE" altLang="x-none" sz="1200" dirty="0">
              <a:solidFill>
                <a:srgbClr val="000000"/>
              </a:solidFill>
              <a:latin typeface="Times New Roman" panose="02020803070505020304" pitchFamily="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Slide Image Placeholder 1"/>
          <p:cNvSpPr>
            <a:spLocks noGrp="1" noRot="1" noChangeAspect="1"/>
          </p:cNvSpPr>
          <p:nvPr>
            <p:ph type="sldImg"/>
          </p:nvPr>
        </p:nvSpPr>
        <p:spPr>
          <a:ln>
            <a:solidFill>
              <a:srgbClr val="000000">
                <a:alpha val="100000"/>
              </a:srgbClr>
            </a:solidFill>
            <a:miter lim="800000"/>
          </a:ln>
        </p:spPr>
      </p:sp>
      <p:sp>
        <p:nvSpPr>
          <p:cNvPr id="32770" name="Notes Placeholder 2"/>
          <p:cNvSpPr>
            <a:spLocks noGrp="1"/>
          </p:cNvSpPr>
          <p:nvPr>
            <p:ph type="body" idx="1"/>
          </p:nvPr>
        </p:nvSpPr>
        <p:spPr>
          <a:noFill/>
          <a:ln>
            <a:noFill/>
          </a:ln>
        </p:spPr>
        <p:txBody>
          <a:bodyPr wrap="square" lIns="91440" tIns="45720" rIns="91440" bIns="45720" anchor="t"/>
          <a:p>
            <a:pPr lvl="0"/>
            <a:r>
              <a:rPr lang="fi-FI" altLang="x-none" dirty="0"/>
              <a:t>Pancasila memberikan arah tentang hukum harus menciptakan keadaan negara yang lebih baik dengan berlandaskan pada nilai-nilai ketuhanan, kemanusiaan, persatuan, kerakyatan, dan keadilan.</a:t>
            </a:r>
            <a:endParaRPr dirty="0"/>
          </a:p>
          <a:p>
            <a:pPr lvl="0"/>
            <a:endParaRPr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en-US" sz="1200" dirty="0"/>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Slide Image Placeholder 1"/>
          <p:cNvSpPr>
            <a:spLocks noGrp="1" noRot="1" noChangeAspect="1"/>
          </p:cNvSpPr>
          <p:nvPr>
            <p:ph type="sldImg"/>
          </p:nvPr>
        </p:nvSpPr>
        <p:spPr>
          <a:ln>
            <a:solidFill>
              <a:srgbClr val="000000">
                <a:alpha val="100000"/>
              </a:srgbClr>
            </a:solidFill>
            <a:miter lim="800000"/>
          </a:ln>
        </p:spPr>
      </p:sp>
      <p:sp>
        <p:nvSpPr>
          <p:cNvPr id="30722" name="Notes Placeholder 2"/>
          <p:cNvSpPr>
            <a:spLocks noGrp="1"/>
          </p:cNvSpPr>
          <p:nvPr>
            <p:ph type="body" idx="1"/>
          </p:nvPr>
        </p:nvSpPr>
        <p:spPr>
          <a:noFill/>
          <a:ln>
            <a:noFill/>
          </a:ln>
        </p:spPr>
        <p:txBody>
          <a:bodyPr wrap="square" lIns="91440" tIns="45720" rIns="91440" bIns="45720" anchor="t"/>
          <a:p>
            <a:pPr lvl="0"/>
            <a:r>
              <a:rPr dirty="0"/>
              <a:t>Dasar hak kemerdekaan</a:t>
            </a:r>
            <a:endParaRPr dirty="0"/>
          </a:p>
          <a:p>
            <a:pPr lvl="0"/>
            <a:r>
              <a:rPr dirty="0"/>
              <a:t>Proses perjuangan pergerakan mewujudkan kemerdekaan</a:t>
            </a:r>
            <a:endParaRPr dirty="0"/>
          </a:p>
          <a:p>
            <a:pPr lvl="0"/>
            <a:r>
              <a:rPr dirty="0"/>
              <a:t>Pernyataan kemerdekaan</a:t>
            </a:r>
            <a:endParaRPr dirty="0"/>
          </a:p>
          <a:p>
            <a:pPr lvl="0"/>
            <a:r>
              <a:rPr dirty="0"/>
              <a:t>Tujuan negara</a:t>
            </a:r>
            <a:endParaRPr dirty="0"/>
          </a:p>
          <a:p>
            <a:pPr lvl="0"/>
            <a:r>
              <a:rPr dirty="0"/>
              <a:t>Dasar negara</a:t>
            </a:r>
            <a:endParaRPr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en-US" sz="1200" dirty="0"/>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Slide Image Placeholder 1"/>
          <p:cNvSpPr>
            <a:spLocks noGrp="1" noRot="1" noChangeAspect="1"/>
          </p:cNvSpPr>
          <p:nvPr>
            <p:ph type="sldImg"/>
          </p:nvPr>
        </p:nvSpPr>
        <p:spPr>
          <a:ln>
            <a:solidFill>
              <a:srgbClr val="000000">
                <a:alpha val="100000"/>
              </a:srgbClr>
            </a:solidFill>
            <a:miter lim="800000"/>
          </a:ln>
        </p:spPr>
      </p:sp>
      <p:sp>
        <p:nvSpPr>
          <p:cNvPr id="46082" name="Notes Placeholder 2"/>
          <p:cNvSpPr>
            <a:spLocks noGrp="1"/>
          </p:cNvSpPr>
          <p:nvPr>
            <p:ph type="body" idx="1"/>
          </p:nvPr>
        </p:nvSpPr>
        <p:spPr>
          <a:noFill/>
          <a:ln>
            <a:noFill/>
          </a:ln>
        </p:spPr>
        <p:txBody>
          <a:bodyPr wrap="square" lIns="91440" tIns="45720" rIns="91440" bIns="45720" anchor="t"/>
          <a:p>
            <a:pPr lvl="0" eaLnBrk="1" hangingPunct="1">
              <a:spcBef>
                <a:spcPct val="0"/>
              </a:spcBef>
            </a:pPr>
            <a:r>
              <a:rPr lang="tr-TR" altLang="x-none" dirty="0"/>
              <a:t>Implikasi dari kedudukan dasar negara ini, maka dasar negara bersifat permanen sementara peraturan perundang-undangan bersifat fleksibel dalam arti dapat diubah sesuai dengan tuntutan zaman.</a:t>
            </a:r>
            <a:endParaRPr dirty="0"/>
          </a:p>
          <a:p>
            <a:pPr lvl="0" eaLnBrk="1" hangingPunct="1">
              <a:spcBef>
                <a:spcPct val="0"/>
              </a:spcBef>
            </a:pPr>
            <a:endParaRPr dirty="0"/>
          </a:p>
        </p:txBody>
      </p:sp>
      <p:sp>
        <p:nvSpPr>
          <p:cNvPr id="46083"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sz="1200" dirty="0"/>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Slide Image Placeholder 1"/>
          <p:cNvSpPr>
            <a:spLocks noGrp="1" noRot="1" noChangeAspect="1"/>
          </p:cNvSpPr>
          <p:nvPr>
            <p:ph type="sldImg"/>
          </p:nvPr>
        </p:nvSpPr>
        <p:spPr>
          <a:ln>
            <a:solidFill>
              <a:srgbClr val="000000">
                <a:alpha val="100000"/>
              </a:srgbClr>
            </a:solidFill>
            <a:miter lim="800000"/>
          </a:ln>
        </p:spPr>
      </p:sp>
      <p:sp>
        <p:nvSpPr>
          <p:cNvPr id="12290" name="Notes Placeholder 2"/>
          <p:cNvSpPr>
            <a:spLocks noGrp="1"/>
          </p:cNvSpPr>
          <p:nvPr>
            <p:ph type="body" idx="1"/>
          </p:nvPr>
        </p:nvSpPr>
        <p:spPr>
          <a:noFill/>
          <a:ln>
            <a:noFill/>
          </a:ln>
        </p:spPr>
        <p:txBody>
          <a:bodyPr wrap="square" lIns="91440" tIns="45720" rIns="91440" bIns="45720" anchor="t"/>
          <a:p>
            <a:pPr marL="228600" lvl="0" indent="-228600">
              <a:spcBef>
                <a:spcPct val="0"/>
              </a:spcBef>
              <a:buAutoNum type="arabicPeriod"/>
            </a:pPr>
            <a:r>
              <a:rPr dirty="0"/>
              <a:t>Nalar logis</a:t>
            </a:r>
            <a:endParaRPr dirty="0"/>
          </a:p>
          <a:p>
            <a:pPr marL="228600" lvl="0" indent="-228600">
              <a:spcBef>
                <a:spcPct val="0"/>
              </a:spcBef>
              <a:buAutoNum type="arabicPeriod"/>
            </a:pPr>
            <a:r>
              <a:rPr dirty="0"/>
              <a:t>Secara urut</a:t>
            </a:r>
            <a:endParaRPr dirty="0"/>
          </a:p>
          <a:p>
            <a:pPr marL="228600" lvl="0" indent="-228600">
              <a:spcBef>
                <a:spcPct val="0"/>
              </a:spcBef>
              <a:buAutoNum type="arabicPeriod"/>
            </a:pPr>
            <a:r>
              <a:rPr dirty="0"/>
              <a:t>Hal mendasar</a:t>
            </a:r>
            <a:endParaRPr dirty="0"/>
          </a:p>
          <a:p>
            <a:pPr marL="228600" lvl="0" indent="-228600">
              <a:spcBef>
                <a:spcPct val="0"/>
              </a:spcBef>
              <a:buAutoNum type="arabicPeriod"/>
            </a:pPr>
            <a:r>
              <a:rPr dirty="0"/>
              <a:t>Berbagai pandangan</a:t>
            </a:r>
            <a:endParaRPr dirty="0"/>
          </a:p>
          <a:p>
            <a:pPr marL="228600" lvl="0" indent="-228600">
              <a:spcBef>
                <a:spcPct val="0"/>
              </a:spcBef>
              <a:buAutoNum type="arabicPeriod"/>
            </a:pPr>
            <a:r>
              <a:rPr dirty="0"/>
              <a:t>Berlaku umum =&gt; obyektif</a:t>
            </a:r>
            <a:endParaRPr dirty="0"/>
          </a:p>
        </p:txBody>
      </p:sp>
      <p:sp>
        <p:nvSpPr>
          <p:cNvPr id="12291"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sz="1200" dirty="0">
                <a:ea typeface="MS PGothic" pitchFamily="2" charset="-128"/>
              </a:rPr>
            </a:fld>
            <a:endParaRPr lang="en-US" sz="1200" dirty="0">
              <a:ea typeface="MS PGothic" pitchFamily="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Slide Image Placeholder 1"/>
          <p:cNvSpPr>
            <a:spLocks noGrp="1" noRot="1" noChangeAspect="1"/>
          </p:cNvSpPr>
          <p:nvPr>
            <p:ph type="sldImg"/>
          </p:nvPr>
        </p:nvSpPr>
        <p:spPr>
          <a:ln>
            <a:solidFill>
              <a:srgbClr val="000000">
                <a:alpha val="100000"/>
              </a:srgbClr>
            </a:solidFill>
            <a:miter lim="800000"/>
          </a:ln>
        </p:spPr>
      </p:sp>
      <p:sp>
        <p:nvSpPr>
          <p:cNvPr id="48130" name="Notes Placeholder 2"/>
          <p:cNvSpPr>
            <a:spLocks noGrp="1"/>
          </p:cNvSpPr>
          <p:nvPr>
            <p:ph type="body" idx="1"/>
          </p:nvPr>
        </p:nvSpPr>
        <p:spPr>
          <a:noFill/>
          <a:ln>
            <a:noFill/>
          </a:ln>
        </p:spPr>
        <p:txBody>
          <a:bodyPr wrap="square" lIns="91440" tIns="45720" rIns="91440" bIns="45720" anchor="t"/>
          <a:p>
            <a:pPr lvl="0" eaLnBrk="1" hangingPunct="1">
              <a:spcBef>
                <a:spcPct val="0"/>
              </a:spcBef>
            </a:pPr>
            <a:r>
              <a:rPr lang="fi-FI" altLang="x-none" dirty="0"/>
              <a:t>Mahfud MD menyatakan bahwa ia bukan hasil karya Moh. Yamin ataupun Soekarno saja, melainkan hasil karya bersama sehingga tampil dalam bentuk, isi, dan filosofinya yang utuh seperti sekarang.</a:t>
            </a:r>
            <a:endParaRPr dirty="0"/>
          </a:p>
          <a:p>
            <a:pPr lvl="0" eaLnBrk="1" hangingPunct="1">
              <a:spcBef>
                <a:spcPct val="0"/>
              </a:spcBef>
            </a:pPr>
            <a:endParaRPr dirty="0"/>
          </a:p>
        </p:txBody>
      </p:sp>
      <p:sp>
        <p:nvSpPr>
          <p:cNvPr id="48131"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sz="1200" dirty="0"/>
            </a:fld>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Slide Image Placeholder 1"/>
          <p:cNvSpPr>
            <a:spLocks noGrp="1" noRot="1" noChangeAspect="1"/>
          </p:cNvSpPr>
          <p:nvPr>
            <p:ph type="sldImg"/>
          </p:nvPr>
        </p:nvSpPr>
        <p:spPr>
          <a:ln>
            <a:solidFill>
              <a:srgbClr val="000000">
                <a:alpha val="100000"/>
              </a:srgbClr>
            </a:solidFill>
            <a:miter lim="800000"/>
          </a:ln>
        </p:spPr>
      </p:sp>
      <p:sp>
        <p:nvSpPr>
          <p:cNvPr id="50178" name="Notes Placeholder 2"/>
          <p:cNvSpPr>
            <a:spLocks noGrp="1"/>
          </p:cNvSpPr>
          <p:nvPr>
            <p:ph type="body" idx="1"/>
          </p:nvPr>
        </p:nvSpPr>
        <p:spPr>
          <a:noFill/>
          <a:ln>
            <a:noFill/>
          </a:ln>
        </p:spPr>
        <p:txBody>
          <a:bodyPr wrap="square" lIns="91440" tIns="45720" rIns="91440" bIns="45720" anchor="t"/>
          <a:p>
            <a:pPr lvl="0"/>
            <a:r>
              <a:rPr dirty="0"/>
              <a:t>Vertikal</a:t>
            </a:r>
            <a:endParaRPr dirty="0"/>
          </a:p>
          <a:p>
            <a:pPr lvl="0"/>
            <a:r>
              <a:rPr dirty="0"/>
              <a:t>Horizontal</a:t>
            </a:r>
            <a:endParaRPr dirty="0"/>
          </a:p>
          <a:p>
            <a:pPr lvl="0"/>
            <a:r>
              <a:rPr dirty="0"/>
              <a:t>Kemanusiaan – gotong royong – musyawarah</a:t>
            </a:r>
            <a:endParaRPr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en-US" sz="1200" dirty="0"/>
            </a:fld>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Slide Image Placeholder 1"/>
          <p:cNvSpPr>
            <a:spLocks noGrp="1" noRot="1" noChangeAspect="1"/>
          </p:cNvSpPr>
          <p:nvPr>
            <p:ph type="sldImg"/>
          </p:nvPr>
        </p:nvSpPr>
        <p:spPr>
          <a:ln>
            <a:solidFill>
              <a:srgbClr val="000000">
                <a:alpha val="100000"/>
              </a:srgbClr>
            </a:solidFill>
            <a:miter lim="800000"/>
          </a:ln>
        </p:spPr>
      </p:sp>
      <p:sp>
        <p:nvSpPr>
          <p:cNvPr id="62466" name="Notes Placeholder 2"/>
          <p:cNvSpPr>
            <a:spLocks noGrp="1"/>
          </p:cNvSpPr>
          <p:nvPr>
            <p:ph type="body" idx="1"/>
          </p:nvPr>
        </p:nvSpPr>
        <p:spPr>
          <a:noFill/>
          <a:ln>
            <a:noFill/>
          </a:ln>
        </p:spPr>
        <p:txBody>
          <a:bodyPr wrap="square" lIns="91440" tIns="45720" rIns="91440" bIns="45720" anchor="t"/>
          <a:p>
            <a:pPr lvl="0"/>
            <a:r>
              <a:rPr dirty="0"/>
              <a:t>BAB XI AGAMA </a:t>
            </a:r>
            <a:r>
              <a:rPr lang="tr-TR" altLang="x-none" dirty="0"/>
              <a:t>Pasal 29 </a:t>
            </a:r>
            <a:r>
              <a:rPr lang="fi-FI" altLang="x-none" dirty="0"/>
              <a:t>(1) Negara berdasar atas Ketuhanan Yang Maha Esa.</a:t>
            </a:r>
            <a:endParaRPr dirty="0"/>
          </a:p>
          <a:p>
            <a:pPr lvl="0"/>
            <a:r>
              <a:rPr b="1" dirty="0"/>
              <a:t>BAB XA HAM </a:t>
            </a:r>
            <a:r>
              <a:rPr lang="tr-TR" altLang="x-none" b="1" dirty="0"/>
              <a:t>Pasal 28A </a:t>
            </a:r>
            <a:r>
              <a:rPr lang="fi-FI" altLang="x-none" dirty="0"/>
              <a:t>Setiap orang berhak untuk hidup serta berhak mempertahankan hidup dan kehidupannya.</a:t>
            </a:r>
            <a:endParaRPr dirty="0"/>
          </a:p>
          <a:p>
            <a:pPr lvl="0"/>
            <a:endParaRPr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en-US" sz="1200" dirty="0"/>
            </a:fld>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Slide Image Placeholder 1"/>
          <p:cNvSpPr>
            <a:spLocks noGrp="1" noRot="1" noChangeAspect="1"/>
          </p:cNvSpPr>
          <p:nvPr>
            <p:ph type="sldImg"/>
          </p:nvPr>
        </p:nvSpPr>
        <p:spPr>
          <a:ln>
            <a:solidFill>
              <a:srgbClr val="000000">
                <a:alpha val="100000"/>
              </a:srgbClr>
            </a:solidFill>
            <a:miter lim="800000"/>
          </a:ln>
        </p:spPr>
      </p:sp>
      <p:sp>
        <p:nvSpPr>
          <p:cNvPr id="3" name="Notes Placeholder 2"/>
          <p:cNvSpPr>
            <a:spLocks noGrp="1"/>
          </p:cNvSpPr>
          <p:nvPr>
            <p:ph type="body" idx="1"/>
          </p:nvPr>
        </p:nvSpPr>
        <p:spPr/>
        <p:txBody>
          <a:bodyPr lIns="91440" tIns="45720" rIns="91440" bIns="45720" rtlCol="0"/>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dirty="0" smtClean="0">
                <a:ln>
                  <a:noFill/>
                </a:ln>
                <a:solidFill>
                  <a:schemeClr val="tx1"/>
                </a:solidFill>
                <a:effectLst/>
                <a:uLnTx/>
                <a:uFillTx/>
                <a:latin typeface="+mn-lt"/>
                <a:ea typeface="+mn-ea"/>
                <a:cs typeface="+mn-cs"/>
              </a:rPr>
              <a:t>Norma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hukum</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akan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berdasarkan</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norma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hukum</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yang</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lebih</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tinggi</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dan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bersumber</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lagi</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norma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hukum</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yang</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lebih</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tinggi</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lagi</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demikian</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seterusnya</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sampai</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norma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dasar</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/norma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yang</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tertinggi</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dalam</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suatu</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negara</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yang</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disebut</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grundnorm</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a:t>
            </a:r>
            <a:endParaRPr kumimoji="0" lang="tr-TR"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dirty="0">
              <a:ln>
                <a:noFill/>
              </a:ln>
              <a:solidFill>
                <a:schemeClr val="tx1"/>
              </a:solidFill>
              <a:effectLst/>
              <a:uLnTx/>
              <a:uFillTx/>
              <a:latin typeface="+mn-lt"/>
              <a:ea typeface="MS PGothic" charset="0"/>
              <a:cs typeface="MS PGothic" charset="0"/>
            </a:endParaRPr>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en-US" sz="1200" dirty="0"/>
            </a:fld>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Slide Image Placeholder 1"/>
          <p:cNvSpPr>
            <a:spLocks noGrp="1" noRot="1" noChangeAspect="1"/>
          </p:cNvSpPr>
          <p:nvPr>
            <p:ph type="sldImg"/>
          </p:nvPr>
        </p:nvSpPr>
        <p:spPr>
          <a:ln>
            <a:solidFill>
              <a:srgbClr val="000000">
                <a:alpha val="100000"/>
              </a:srgbClr>
            </a:solidFill>
            <a:miter lim="800000"/>
          </a:ln>
        </p:spPr>
      </p:sp>
      <p:sp>
        <p:nvSpPr>
          <p:cNvPr id="66562" name="Notes Placeholder 2"/>
          <p:cNvSpPr>
            <a:spLocks noGrp="1"/>
          </p:cNvSpPr>
          <p:nvPr>
            <p:ph type="body" idx="1"/>
          </p:nvPr>
        </p:nvSpPr>
        <p:spPr>
          <a:noFill/>
          <a:ln>
            <a:noFill/>
          </a:ln>
        </p:spPr>
        <p:txBody>
          <a:bodyPr wrap="square" lIns="91440" tIns="45720" rIns="91440" bIns="45720" anchor="t"/>
          <a:p>
            <a:pPr lvl="0"/>
            <a:r>
              <a:rPr lang="fi-FI" altLang="x-none" dirty="0"/>
              <a:t>Pembukaan UUD 45 mempunyai hakikat kedudukan yang tetap, kuat, dan tak berubah bagi negara yang dibentuk, dengan perkataan lain, jalan hukum tidak lagi dapat diubah.</a:t>
            </a:r>
            <a:endParaRPr dirty="0"/>
          </a:p>
          <a:p>
            <a:pPr lvl="0"/>
            <a:endParaRPr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en-US" sz="1200" dirty="0"/>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Slide Image Placeholder 1"/>
          <p:cNvSpPr>
            <a:spLocks noGrp="1" noRot="1" noChangeAspect="1"/>
          </p:cNvSpPr>
          <p:nvPr>
            <p:ph type="sldImg"/>
          </p:nvPr>
        </p:nvSpPr>
        <p:spPr>
          <a:ln>
            <a:solidFill>
              <a:srgbClr val="000000">
                <a:alpha val="100000"/>
              </a:srgbClr>
            </a:solidFill>
            <a:miter lim="800000"/>
          </a:ln>
        </p:spPr>
      </p:sp>
      <p:sp>
        <p:nvSpPr>
          <p:cNvPr id="34818" name="Notes Placeholder 2"/>
          <p:cNvSpPr>
            <a:spLocks noGrp="1"/>
          </p:cNvSpPr>
          <p:nvPr>
            <p:ph type="body" idx="1"/>
          </p:nvPr>
        </p:nvSpPr>
        <p:spPr/>
        <p:txBody>
          <a:bodyPr lIns="91440" tIns="45720" rIns="91440" bIns="45720" rtlCol="0"/>
          <a:lstStyle/>
          <a:p>
            <a:pPr marL="0" marR="0" lvl="0" indent="0" algn="just" defTabSz="457200" rtl="0" eaLnBrk="1" fontAlgn="auto" latinLnBrk="0" hangingPunct="1">
              <a:lnSpc>
                <a:spcPct val="110000"/>
              </a:lnSpc>
              <a:spcBef>
                <a:spcPts val="0"/>
              </a:spcBef>
              <a:spcAft>
                <a:spcPts val="0"/>
              </a:spcAft>
              <a:buClrTx/>
              <a:buSzTx/>
              <a:buFontTx/>
              <a:buNone/>
              <a:defRPr/>
            </a:pPr>
            <a:r>
              <a:rPr kumimoji="0" lang="tr-TR" sz="1200" b="1" i="0" u="none" strike="noStrike" kern="1200" cap="none" spc="0" normalizeH="0" baseline="0" noProof="0" dirty="0" err="1" smtClean="0">
                <a:ln>
                  <a:noFill/>
                </a:ln>
                <a:solidFill>
                  <a:schemeClr val="tx1"/>
                </a:solidFill>
                <a:effectLst/>
                <a:uLnTx/>
                <a:uFillTx/>
                <a:latin typeface="Calibri" pitchFamily="2" charset="0"/>
                <a:ea typeface="+mn-ea"/>
                <a:cs typeface="+mn-cs"/>
              </a:rPr>
              <a:t>Genetivus</a:t>
            </a:r>
            <a:r>
              <a:rPr kumimoji="0" lang="tr-TR" sz="1200" b="1" i="0" u="none" strike="noStrike" kern="1200" cap="none" spc="0" normalizeH="0" baseline="0" noProof="0" dirty="0" err="1">
                <a:ln>
                  <a:noFill/>
                </a:ln>
                <a:solidFill>
                  <a:schemeClr val="tx1"/>
                </a:solidFill>
                <a:effectLst/>
                <a:uLnTx/>
                <a:uFillTx/>
                <a:latin typeface="Calibri" pitchFamily="2" charset="0"/>
                <a:ea typeface="+mn-ea"/>
                <a:cs typeface="+mn-cs"/>
              </a:rPr>
              <a:t>-objektivus</a:t>
            </a:r>
            <a:r>
              <a:rPr kumimoji="0" lang="tr-TR"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Calibri" pitchFamily="2" charset="0"/>
                <a:ea typeface="+mn-ea"/>
                <a:cs typeface="+mn-cs"/>
              </a:rPr>
              <a:t>nilai</a:t>
            </a:r>
            <a:r>
              <a:rPr kumimoji="0" lang="tr-TR" sz="1200" b="0" i="0" u="none" strike="noStrike" kern="1200" cap="none" spc="0" normalizeH="0" baseline="0" noProof="0" dirty="0" err="1">
                <a:ln>
                  <a:noFill/>
                </a:ln>
                <a:solidFill>
                  <a:schemeClr val="tx1"/>
                </a:solidFill>
                <a:effectLst/>
                <a:uLnTx/>
                <a:uFillTx/>
                <a:latin typeface="Calibri" pitchFamily="2" charset="0"/>
                <a:ea typeface="+mn-ea"/>
                <a:cs typeface="+mn-cs"/>
              </a:rPr>
              <a:t>-nilai</a:t>
            </a:r>
            <a:r>
              <a:rPr kumimoji="0" lang="tr-TR"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tr-TR" sz="1200" b="0" i="0" u="none" strike="noStrike" kern="1200" cap="none" spc="0" normalizeH="0" baseline="0" noProof="0" dirty="0" err="1">
                <a:ln>
                  <a:noFill/>
                </a:ln>
                <a:solidFill>
                  <a:schemeClr val="tx1"/>
                </a:solidFill>
                <a:effectLst/>
                <a:uLnTx/>
                <a:uFillTx/>
                <a:latin typeface="Calibri" pitchFamily="2" charset="0"/>
                <a:ea typeface="+mn-ea"/>
                <a:cs typeface="+mn-cs"/>
              </a:rPr>
              <a:t>Pancasila</a:t>
            </a:r>
            <a:r>
              <a:rPr kumimoji="0" lang="tr-TR"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Calibri" pitchFamily="2" charset="0"/>
                <a:ea typeface="+mn-ea"/>
                <a:cs typeface="+mn-cs"/>
              </a:rPr>
              <a:t>sebagai</a:t>
            </a:r>
            <a:r>
              <a:rPr kumimoji="0" lang="tr-TR" sz="1200" b="0" i="0" u="none" strike="noStrike" kern="1200" cap="none" spc="0" normalizeH="0" baseline="0" noProof="0" dirty="0" smtClean="0">
                <a:ln>
                  <a:noFill/>
                </a:ln>
                <a:solidFill>
                  <a:schemeClr val="tx1"/>
                </a:solidFill>
                <a:effectLst/>
                <a:uLnTx/>
                <a:uFillTx/>
                <a:latin typeface="Calibri" pitchFamily="2" charset="0"/>
                <a:ea typeface="+mn-ea"/>
                <a:cs typeface="+mn-cs"/>
              </a:rPr>
              <a:t> </a:t>
            </a:r>
            <a:r>
              <a:rPr kumimoji="0" lang="tr-TR" sz="1200" b="0" i="0" u="none" strike="noStrike" kern="1200" cap="none" spc="0" normalizeH="0" baseline="0" noProof="0" dirty="0" err="1">
                <a:ln>
                  <a:noFill/>
                </a:ln>
                <a:solidFill>
                  <a:schemeClr val="tx1"/>
                </a:solidFill>
                <a:effectLst/>
                <a:uLnTx/>
                <a:uFillTx/>
                <a:latin typeface="Calibri" pitchFamily="2" charset="0"/>
                <a:ea typeface="+mn-ea"/>
                <a:cs typeface="+mn-cs"/>
              </a:rPr>
              <a:t>objek</a:t>
            </a:r>
            <a:r>
              <a:rPr kumimoji="0" lang="tr-TR"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tr-TR" sz="1200" b="0" i="0" u="none" strike="noStrike" kern="1200" cap="none" spc="0" normalizeH="0" baseline="0" noProof="0" dirty="0" err="1">
                <a:ln>
                  <a:noFill/>
                </a:ln>
                <a:solidFill>
                  <a:schemeClr val="tx1"/>
                </a:solidFill>
                <a:effectLst/>
                <a:uLnTx/>
                <a:uFillTx/>
                <a:latin typeface="Calibri" pitchFamily="2" charset="0"/>
                <a:ea typeface="+mn-ea"/>
                <a:cs typeface="+mn-cs"/>
              </a:rPr>
              <a:t>yang</a:t>
            </a:r>
            <a:r>
              <a:rPr kumimoji="0" lang="tr-TR"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tr-TR" sz="1200" b="0" i="0" u="none" strike="noStrike" kern="1200" cap="none" spc="0" normalizeH="0" baseline="0" noProof="0" dirty="0" err="1">
                <a:ln>
                  <a:noFill/>
                </a:ln>
                <a:solidFill>
                  <a:schemeClr val="tx1"/>
                </a:solidFill>
                <a:effectLst/>
                <a:uLnTx/>
                <a:uFillTx/>
                <a:latin typeface="Calibri" pitchFamily="2" charset="0"/>
                <a:ea typeface="+mn-ea"/>
                <a:cs typeface="+mn-cs"/>
              </a:rPr>
              <a:t>dicari</a:t>
            </a:r>
            <a:r>
              <a:rPr kumimoji="0" lang="tr-TR"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tr-TR" sz="1200" b="0" i="0" u="sng" strike="noStrike" kern="1200" cap="none" spc="0" normalizeH="0" baseline="0" noProof="0" dirty="0" err="1">
                <a:ln>
                  <a:noFill/>
                </a:ln>
                <a:solidFill>
                  <a:schemeClr val="tx1"/>
                </a:solidFill>
                <a:effectLst/>
                <a:uLnTx/>
                <a:uFillTx/>
                <a:latin typeface="Calibri" pitchFamily="2" charset="0"/>
                <a:ea typeface="+mn-ea"/>
                <a:cs typeface="+mn-cs"/>
              </a:rPr>
              <a:t>landasan</a:t>
            </a:r>
            <a:r>
              <a:rPr kumimoji="0" lang="tr-TR" sz="1200" b="0" i="0" u="sng" strike="noStrike" kern="1200" cap="none" spc="0" normalizeH="0" baseline="0" noProof="0" dirty="0">
                <a:ln>
                  <a:noFill/>
                </a:ln>
                <a:solidFill>
                  <a:schemeClr val="tx1"/>
                </a:solidFill>
                <a:effectLst/>
                <a:uLnTx/>
                <a:uFillTx/>
                <a:latin typeface="Calibri" pitchFamily="2" charset="0"/>
                <a:ea typeface="+mn-ea"/>
                <a:cs typeface="+mn-cs"/>
              </a:rPr>
              <a:t> </a:t>
            </a:r>
            <a:r>
              <a:rPr kumimoji="0" lang="tr-TR" sz="1200" b="0" i="0" u="sng" strike="noStrike" kern="1200" cap="none" spc="0" normalizeH="0" baseline="0" noProof="0" dirty="0" err="1">
                <a:ln>
                  <a:noFill/>
                </a:ln>
                <a:solidFill>
                  <a:schemeClr val="tx1"/>
                </a:solidFill>
                <a:effectLst/>
                <a:uLnTx/>
                <a:uFillTx/>
                <a:latin typeface="Calibri" pitchFamily="2" charset="0"/>
                <a:ea typeface="+mn-ea"/>
                <a:cs typeface="+mn-cs"/>
              </a:rPr>
              <a:t>filosofisnya</a:t>
            </a:r>
            <a:r>
              <a:rPr kumimoji="0" lang="tr-TR" sz="1200" b="0" i="0" u="sng" strike="noStrike" kern="1200" cap="none" spc="0" normalizeH="0" baseline="0" noProof="0" dirty="0">
                <a:ln>
                  <a:noFill/>
                </a:ln>
                <a:solidFill>
                  <a:schemeClr val="tx1"/>
                </a:solidFill>
                <a:effectLst/>
                <a:uLnTx/>
                <a:uFillTx/>
                <a:latin typeface="Calibri" pitchFamily="2" charset="0"/>
                <a:ea typeface="+mn-ea"/>
                <a:cs typeface="+mn-cs"/>
              </a:rPr>
              <a:t> </a:t>
            </a:r>
            <a:r>
              <a:rPr kumimoji="0" lang="tr-TR" sz="1200" b="0" i="0" u="sng" strike="noStrike" kern="1200" cap="none" spc="0" normalizeH="0" baseline="0" noProof="0" dirty="0" err="1">
                <a:ln>
                  <a:noFill/>
                </a:ln>
                <a:solidFill>
                  <a:schemeClr val="tx1"/>
                </a:solidFill>
                <a:effectLst/>
                <a:uLnTx/>
                <a:uFillTx/>
                <a:latin typeface="Calibri" pitchFamily="2" charset="0"/>
                <a:ea typeface="+mn-ea"/>
                <a:cs typeface="+mn-cs"/>
              </a:rPr>
              <a:t>berdasarkan</a:t>
            </a:r>
            <a:r>
              <a:rPr kumimoji="0" lang="tr-TR"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tr-TR" sz="1200" b="0" i="0" u="none" strike="noStrike" kern="1200" cap="none" spc="0" normalizeH="0" baseline="0" noProof="0" dirty="0" smtClean="0">
                <a:ln>
                  <a:noFill/>
                </a:ln>
                <a:solidFill>
                  <a:schemeClr val="tx1"/>
                </a:solidFill>
                <a:effectLst/>
                <a:uLnTx/>
                <a:uFillTx/>
                <a:latin typeface="Calibri" pitchFamily="2" charset="0"/>
                <a:ea typeface="+mn-ea"/>
                <a:cs typeface="+mn-cs"/>
              </a:rPr>
              <a:t>sistem &amp; </a:t>
            </a:r>
            <a:r>
              <a:rPr kumimoji="0" lang="tr-TR" sz="1200" b="0" i="0" u="none" strike="noStrike" kern="1200" cap="none" spc="0" normalizeH="0" baseline="0" noProof="0" dirty="0" err="1" smtClean="0">
                <a:ln>
                  <a:noFill/>
                </a:ln>
                <a:solidFill>
                  <a:schemeClr val="tx1"/>
                </a:solidFill>
                <a:effectLst/>
                <a:uLnTx/>
                <a:uFillTx/>
                <a:latin typeface="Calibri" pitchFamily="2" charset="0"/>
                <a:ea typeface="+mn-ea"/>
                <a:cs typeface="+mn-cs"/>
              </a:rPr>
              <a:t>cabang</a:t>
            </a:r>
            <a:r>
              <a:rPr kumimoji="0" lang="tr-TR" sz="1200" b="0" i="0" u="none" strike="noStrike" kern="1200" cap="none" spc="0" normalizeH="0" baseline="0" noProof="0" dirty="0" smtClean="0">
                <a:ln>
                  <a:noFill/>
                </a:ln>
                <a:solidFill>
                  <a:schemeClr val="tx1"/>
                </a:solidFill>
                <a:effectLst/>
                <a:uLnTx/>
                <a:uFillTx/>
                <a:latin typeface="Calibri" pitchFamily="2" charset="0"/>
                <a:ea typeface="+mn-ea"/>
                <a:cs typeface="+mn-cs"/>
              </a:rPr>
              <a:t> </a:t>
            </a:r>
            <a:r>
              <a:rPr kumimoji="0" lang="tr-TR" sz="1200" b="0" i="0" u="none" strike="noStrike" kern="1200" cap="none" spc="0" normalizeH="0" baseline="0" noProof="0" dirty="0" err="1">
                <a:ln>
                  <a:noFill/>
                </a:ln>
                <a:solidFill>
                  <a:schemeClr val="tx1"/>
                </a:solidFill>
                <a:effectLst/>
                <a:uLnTx/>
                <a:uFillTx/>
                <a:latin typeface="Calibri" pitchFamily="2" charset="0"/>
                <a:ea typeface="+mn-ea"/>
                <a:cs typeface="+mn-cs"/>
              </a:rPr>
              <a:t>filsafat</a:t>
            </a:r>
            <a:r>
              <a:rPr kumimoji="0" lang="tr-TR"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tr-TR" sz="1200" b="0" i="0" u="none" strike="noStrike" kern="1200" cap="none" spc="0" normalizeH="0" baseline="0" noProof="0" dirty="0" err="1" smtClean="0">
                <a:ln>
                  <a:noFill/>
                </a:ln>
                <a:solidFill>
                  <a:schemeClr val="tx1"/>
                </a:solidFill>
                <a:effectLst/>
                <a:uLnTx/>
                <a:uFillTx/>
                <a:latin typeface="Calibri" pitchFamily="2" charset="0"/>
                <a:ea typeface="+mn-ea"/>
                <a:cs typeface="+mn-cs"/>
              </a:rPr>
              <a:t>di</a:t>
            </a:r>
            <a:r>
              <a:rPr kumimoji="0" lang="tr-TR" sz="1200" b="0" i="0" u="none" strike="noStrike" kern="1200" cap="none" spc="0" normalizeH="0" baseline="0" noProof="0" dirty="0" smtClean="0">
                <a:ln>
                  <a:noFill/>
                </a:ln>
                <a:solidFill>
                  <a:schemeClr val="tx1"/>
                </a:solidFill>
                <a:effectLst/>
                <a:uLnTx/>
                <a:uFillTx/>
                <a:latin typeface="Calibri" pitchFamily="2" charset="0"/>
                <a:ea typeface="+mn-ea"/>
                <a:cs typeface="+mn-cs"/>
              </a:rPr>
              <a:t> </a:t>
            </a:r>
            <a:r>
              <a:rPr kumimoji="0" lang="tr-TR" sz="1200" b="0" i="0" u="none" strike="noStrike" kern="1200" cap="none" spc="0" normalizeH="0" baseline="0" noProof="0" dirty="0" err="1">
                <a:ln>
                  <a:noFill/>
                </a:ln>
                <a:solidFill>
                  <a:schemeClr val="tx1"/>
                </a:solidFill>
                <a:effectLst/>
                <a:uLnTx/>
                <a:uFillTx/>
                <a:latin typeface="Calibri" pitchFamily="2" charset="0"/>
                <a:ea typeface="+mn-ea"/>
                <a:cs typeface="+mn-cs"/>
              </a:rPr>
              <a:t>Barat</a:t>
            </a:r>
            <a:r>
              <a:rPr kumimoji="0" lang="tr-TR" sz="1200" b="0" i="0" u="none" strike="noStrike" kern="1200" cap="none" spc="0" normalizeH="0" baseline="0" noProof="0" dirty="0">
                <a:ln>
                  <a:noFill/>
                </a:ln>
                <a:solidFill>
                  <a:schemeClr val="tx1"/>
                </a:solidFill>
                <a:effectLst/>
                <a:uLnTx/>
                <a:uFillTx/>
                <a:latin typeface="Calibri" pitchFamily="2" charset="0"/>
                <a:ea typeface="+mn-ea"/>
                <a:cs typeface="+mn-cs"/>
              </a:rPr>
              <a:t>.</a:t>
            </a:r>
            <a:endParaRPr kumimoji="0" lang="tr-TR" sz="1200" b="0" i="0" u="none" strike="noStrike" kern="1200" cap="none" spc="0" normalizeH="0" baseline="0" noProof="0" dirty="0">
              <a:ln>
                <a:noFill/>
              </a:ln>
              <a:solidFill>
                <a:schemeClr val="tx1"/>
              </a:solidFill>
              <a:effectLst/>
              <a:uLnTx/>
              <a:uFillTx/>
              <a:latin typeface="Calibri" pitchFamily="2" charset="0"/>
              <a:ea typeface="+mn-ea"/>
              <a:cs typeface="+mn-cs"/>
            </a:endParaRPr>
          </a:p>
          <a:p>
            <a:pPr marL="0" marR="0" lvl="0" indent="0" algn="just" defTabSz="457200" rtl="0" eaLnBrk="1" fontAlgn="auto" latinLnBrk="0" hangingPunct="1">
              <a:lnSpc>
                <a:spcPct val="110000"/>
              </a:lnSpc>
              <a:spcBef>
                <a:spcPts val="0"/>
              </a:spcBef>
              <a:spcAft>
                <a:spcPts val="0"/>
              </a:spcAft>
              <a:buClrTx/>
              <a:buSzTx/>
              <a:buFontTx/>
              <a:buNone/>
              <a:defRPr/>
            </a:pPr>
            <a:r>
              <a:rPr kumimoji="0" lang="fi-FI" sz="1200" b="1" i="0" u="none" strike="noStrike" kern="1200" cap="none" spc="0" normalizeH="0" baseline="0" noProof="0" dirty="0" err="1" smtClean="0">
                <a:ln>
                  <a:noFill/>
                </a:ln>
                <a:solidFill>
                  <a:schemeClr val="tx1"/>
                </a:solidFill>
                <a:effectLst/>
                <a:uLnTx/>
                <a:uFillTx/>
                <a:latin typeface="Calibri" pitchFamily="2" charset="0"/>
                <a:ea typeface="+mn-ea"/>
                <a:cs typeface="+mn-cs"/>
              </a:rPr>
              <a:t>Genetivus</a:t>
            </a:r>
            <a:r>
              <a:rPr kumimoji="0" lang="fi-FI" sz="1200" b="1" i="0" u="none" strike="noStrike" kern="1200" cap="none" spc="0" normalizeH="0" baseline="0" noProof="0" dirty="0" err="1">
                <a:ln>
                  <a:noFill/>
                </a:ln>
                <a:solidFill>
                  <a:schemeClr val="tx1"/>
                </a:solidFill>
                <a:effectLst/>
                <a:uLnTx/>
                <a:uFillTx/>
                <a:latin typeface="Calibri" pitchFamily="2" charset="0"/>
                <a:ea typeface="+mn-ea"/>
                <a:cs typeface="+mn-cs"/>
              </a:rPr>
              <a:t>-subjectivus</a:t>
            </a:r>
            <a:r>
              <a:rPr kumimoji="0" lang="fi-FI"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fi-FI" sz="1200" b="0" i="0" u="none" strike="noStrike" kern="1200" cap="none" spc="0" normalizeH="0" baseline="0" noProof="0" dirty="0" err="1" smtClean="0">
                <a:ln>
                  <a:noFill/>
                </a:ln>
                <a:solidFill>
                  <a:schemeClr val="tx1"/>
                </a:solidFill>
                <a:effectLst/>
                <a:uLnTx/>
                <a:uFillTx/>
                <a:latin typeface="Calibri" pitchFamily="2" charset="0"/>
                <a:ea typeface="+mn-ea"/>
                <a:cs typeface="+mn-cs"/>
              </a:rPr>
              <a:t>nilai</a:t>
            </a:r>
            <a:r>
              <a:rPr kumimoji="0" lang="fi-FI" sz="1200" b="0" i="0" u="none" strike="noStrike" kern="1200" cap="none" spc="0" normalizeH="0" baseline="0" noProof="0" dirty="0" err="1">
                <a:ln>
                  <a:noFill/>
                </a:ln>
                <a:solidFill>
                  <a:schemeClr val="tx1"/>
                </a:solidFill>
                <a:effectLst/>
                <a:uLnTx/>
                <a:uFillTx/>
                <a:latin typeface="Calibri" pitchFamily="2" charset="0"/>
                <a:ea typeface="+mn-ea"/>
                <a:cs typeface="+mn-cs"/>
              </a:rPr>
              <a:t>-nilai</a:t>
            </a:r>
            <a:r>
              <a:rPr kumimoji="0" lang="fi-FI"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fi-FI" sz="1200" b="0" i="0" u="none" strike="noStrike" kern="1200" cap="none" spc="0" normalizeH="0" baseline="0" noProof="0" dirty="0" err="1">
                <a:ln>
                  <a:noFill/>
                </a:ln>
                <a:solidFill>
                  <a:schemeClr val="tx1"/>
                </a:solidFill>
                <a:effectLst/>
                <a:uLnTx/>
                <a:uFillTx/>
                <a:latin typeface="Calibri" pitchFamily="2" charset="0"/>
                <a:ea typeface="+mn-ea"/>
                <a:cs typeface="+mn-cs"/>
              </a:rPr>
              <a:t>Pancasila</a:t>
            </a:r>
            <a:r>
              <a:rPr kumimoji="0" lang="fi-FI"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fi-FI" sz="1200" b="0" i="0" u="sng" strike="noStrike" kern="1200" cap="none" spc="0" normalizeH="0" baseline="0" noProof="0" dirty="0" err="1" smtClean="0">
                <a:ln>
                  <a:noFill/>
                </a:ln>
                <a:solidFill>
                  <a:schemeClr val="tx1"/>
                </a:solidFill>
                <a:effectLst/>
                <a:uLnTx/>
                <a:uFillTx/>
                <a:latin typeface="Calibri" pitchFamily="2" charset="0"/>
                <a:ea typeface="+mn-ea"/>
                <a:cs typeface="+mn-cs"/>
              </a:rPr>
              <a:t>mengkritisi</a:t>
            </a:r>
            <a:r>
              <a:rPr kumimoji="0" lang="fi-FI" sz="1200" b="0" i="0" u="none" strike="noStrike" kern="1200" cap="none" spc="0" normalizeH="0" baseline="0" noProof="0" dirty="0" smtClean="0">
                <a:ln>
                  <a:noFill/>
                </a:ln>
                <a:solidFill>
                  <a:schemeClr val="tx1"/>
                </a:solidFill>
                <a:effectLst/>
                <a:uLnTx/>
                <a:uFillTx/>
                <a:latin typeface="Calibri" pitchFamily="2" charset="0"/>
                <a:ea typeface="+mn-ea"/>
                <a:cs typeface="+mn-cs"/>
              </a:rPr>
              <a:t> </a:t>
            </a:r>
            <a:r>
              <a:rPr kumimoji="0" lang="fi-FI" sz="1200" b="0" i="0" u="none" strike="noStrike" kern="1200" cap="none" spc="0" normalizeH="0" baseline="0" noProof="0" dirty="0" err="1">
                <a:ln>
                  <a:noFill/>
                </a:ln>
                <a:solidFill>
                  <a:schemeClr val="tx1"/>
                </a:solidFill>
                <a:effectLst/>
                <a:uLnTx/>
                <a:uFillTx/>
                <a:latin typeface="Calibri" pitchFamily="2" charset="0"/>
                <a:ea typeface="+mn-ea"/>
                <a:cs typeface="+mn-cs"/>
              </a:rPr>
              <a:t>berbagai</a:t>
            </a:r>
            <a:r>
              <a:rPr kumimoji="0" lang="fi-FI"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fi-FI" sz="1200" b="0" i="0" u="none" strike="noStrike" kern="1200" cap="none" spc="0" normalizeH="0" baseline="0" noProof="0" dirty="0" err="1">
                <a:ln>
                  <a:noFill/>
                </a:ln>
                <a:solidFill>
                  <a:schemeClr val="tx1"/>
                </a:solidFill>
                <a:effectLst/>
                <a:uLnTx/>
                <a:uFillTx/>
                <a:latin typeface="Calibri" pitchFamily="2" charset="0"/>
                <a:ea typeface="+mn-ea"/>
                <a:cs typeface="+mn-cs"/>
              </a:rPr>
              <a:t>aliran</a:t>
            </a:r>
            <a:r>
              <a:rPr kumimoji="0" lang="fi-FI"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fi-FI" sz="1200" b="0" i="0" u="none" strike="noStrike" kern="1200" cap="none" spc="0" normalizeH="0" baseline="0" noProof="0" dirty="0" err="1" smtClean="0">
                <a:ln>
                  <a:noFill/>
                </a:ln>
                <a:solidFill>
                  <a:schemeClr val="tx1"/>
                </a:solidFill>
                <a:effectLst/>
                <a:uLnTx/>
                <a:uFillTx/>
                <a:latin typeface="Calibri" pitchFamily="2" charset="0"/>
                <a:ea typeface="+mn-ea"/>
                <a:cs typeface="+mn-cs"/>
              </a:rPr>
              <a:t>filsafat</a:t>
            </a:r>
            <a:r>
              <a:rPr kumimoji="0" lang="fi-FI" sz="1200" b="0" i="0" u="none" strike="noStrike" kern="1200" cap="none" spc="0" normalizeH="0" baseline="0" noProof="0" dirty="0" smtClean="0">
                <a:ln>
                  <a:noFill/>
                </a:ln>
                <a:solidFill>
                  <a:schemeClr val="tx1"/>
                </a:solidFill>
                <a:effectLst/>
                <a:uLnTx/>
                <a:uFillTx/>
                <a:latin typeface="Calibri" pitchFamily="2" charset="0"/>
                <a:ea typeface="+mn-ea"/>
                <a:cs typeface="+mn-cs"/>
              </a:rPr>
              <a:t>, </a:t>
            </a:r>
            <a:r>
              <a:rPr kumimoji="0" lang="fi-FI" sz="1200" b="0" i="0" u="none" strike="noStrike" kern="1200" cap="none" spc="0" normalizeH="0" baseline="0" noProof="0" dirty="0" err="1" smtClean="0">
                <a:ln>
                  <a:noFill/>
                </a:ln>
                <a:solidFill>
                  <a:schemeClr val="tx1"/>
                </a:solidFill>
                <a:effectLst/>
                <a:uLnTx/>
                <a:uFillTx/>
                <a:latin typeface="Calibri" pitchFamily="2" charset="0"/>
                <a:ea typeface="+mn-ea"/>
                <a:cs typeface="+mn-cs"/>
              </a:rPr>
              <a:t>untuk</a:t>
            </a:r>
            <a:r>
              <a:rPr kumimoji="0" lang="fi-FI" sz="1200" b="0" i="0" u="none" strike="noStrike" kern="1200" cap="none" spc="0" normalizeH="0" baseline="0" noProof="0" dirty="0" smtClean="0">
                <a:ln>
                  <a:noFill/>
                </a:ln>
                <a:solidFill>
                  <a:schemeClr val="tx1"/>
                </a:solidFill>
                <a:effectLst/>
                <a:uLnTx/>
                <a:uFillTx/>
                <a:latin typeface="Calibri" pitchFamily="2" charset="0"/>
                <a:ea typeface="+mn-ea"/>
                <a:cs typeface="+mn-cs"/>
              </a:rPr>
              <a:t> </a:t>
            </a:r>
            <a:r>
              <a:rPr kumimoji="0" lang="fi-FI" sz="1200" b="0" i="0" u="none" strike="noStrike" kern="1200" cap="none" spc="0" normalizeH="0" baseline="0" noProof="0" dirty="0" err="1">
                <a:ln>
                  <a:noFill/>
                </a:ln>
                <a:solidFill>
                  <a:schemeClr val="tx1"/>
                </a:solidFill>
                <a:effectLst/>
                <a:uLnTx/>
                <a:uFillTx/>
                <a:latin typeface="Calibri" pitchFamily="2" charset="0"/>
                <a:ea typeface="+mn-ea"/>
                <a:cs typeface="+mn-cs"/>
              </a:rPr>
              <a:t>menemukan</a:t>
            </a:r>
            <a:r>
              <a:rPr kumimoji="0" lang="fi-FI"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fi-FI" sz="1200" b="0" i="0" u="none" strike="noStrike" kern="1200" cap="none" spc="0" normalizeH="0" baseline="0" noProof="0" dirty="0" err="1" smtClean="0">
                <a:ln>
                  <a:noFill/>
                </a:ln>
                <a:solidFill>
                  <a:schemeClr val="tx1"/>
                </a:solidFill>
                <a:effectLst/>
                <a:uLnTx/>
                <a:uFillTx/>
                <a:latin typeface="Calibri" pitchFamily="2" charset="0"/>
                <a:ea typeface="+mn-ea"/>
                <a:cs typeface="+mn-cs"/>
              </a:rPr>
              <a:t>hal</a:t>
            </a:r>
            <a:r>
              <a:rPr kumimoji="0" lang="fi-FI" sz="1200" b="0" i="0" u="none" strike="noStrike" kern="1200" cap="none" spc="0" normalizeH="0" baseline="0" noProof="0" dirty="0" smtClean="0">
                <a:ln>
                  <a:noFill/>
                </a:ln>
                <a:solidFill>
                  <a:schemeClr val="tx1"/>
                </a:solidFill>
                <a:effectLst/>
                <a:uLnTx/>
                <a:uFillTx/>
                <a:latin typeface="Calibri" pitchFamily="2" charset="0"/>
                <a:ea typeface="+mn-ea"/>
                <a:cs typeface="+mn-cs"/>
              </a:rPr>
              <a:t> </a:t>
            </a:r>
            <a:r>
              <a:rPr kumimoji="0" lang="fi-FI" sz="1200" b="0" i="0" u="none" strike="noStrike" kern="1200" cap="none" spc="0" normalizeH="0" baseline="0" noProof="0" dirty="0" err="1">
                <a:ln>
                  <a:noFill/>
                </a:ln>
                <a:solidFill>
                  <a:schemeClr val="tx1"/>
                </a:solidFill>
                <a:effectLst/>
                <a:uLnTx/>
                <a:uFillTx/>
                <a:latin typeface="Calibri" pitchFamily="2" charset="0"/>
                <a:ea typeface="+mn-ea"/>
                <a:cs typeface="+mn-cs"/>
              </a:rPr>
              <a:t>yang</a:t>
            </a:r>
            <a:r>
              <a:rPr kumimoji="0" lang="fi-FI" sz="1200" b="0" i="0" u="none" strike="noStrike" kern="1200" cap="none" spc="0" normalizeH="0" baseline="0" noProof="0" dirty="0">
                <a:ln>
                  <a:noFill/>
                </a:ln>
                <a:solidFill>
                  <a:schemeClr val="tx1"/>
                </a:solidFill>
                <a:effectLst/>
                <a:uLnTx/>
                <a:uFillTx/>
                <a:latin typeface="Calibri" pitchFamily="2" charset="0"/>
                <a:ea typeface="+mn-ea"/>
                <a:cs typeface="+mn-cs"/>
              </a:rPr>
              <a:t> </a:t>
            </a:r>
            <a:r>
              <a:rPr kumimoji="0" lang="fi-FI" sz="1200" b="0" i="0" u="none" strike="noStrike" kern="1200" cap="none" spc="0" normalizeH="0" baseline="0" noProof="0" dirty="0" err="1" smtClean="0">
                <a:ln>
                  <a:noFill/>
                </a:ln>
                <a:solidFill>
                  <a:schemeClr val="tx1"/>
                </a:solidFill>
                <a:effectLst/>
                <a:uLnTx/>
                <a:uFillTx/>
                <a:latin typeface="Calibri" pitchFamily="2" charset="0"/>
                <a:ea typeface="+mn-ea"/>
                <a:cs typeface="+mn-cs"/>
              </a:rPr>
              <a:t>sesuai/tidak</a:t>
            </a:r>
            <a:r>
              <a:rPr kumimoji="0" lang="fi-FI" sz="1200" b="0" i="0" u="none" strike="noStrike" kern="1200" cap="none" spc="0" normalizeH="0" baseline="0" noProof="0" dirty="0" smtClean="0">
                <a:ln>
                  <a:noFill/>
                </a:ln>
                <a:solidFill>
                  <a:schemeClr val="tx1"/>
                </a:solidFill>
                <a:effectLst/>
                <a:uLnTx/>
                <a:uFillTx/>
                <a:latin typeface="Calibri" pitchFamily="2" charset="0"/>
                <a:ea typeface="+mn-ea"/>
                <a:cs typeface="+mn-cs"/>
              </a:rPr>
              <a:t> </a:t>
            </a:r>
            <a:r>
              <a:rPr kumimoji="0" lang="fi-FI" sz="1200" b="0" i="0" u="none" strike="noStrike" kern="1200" cap="none" spc="0" normalizeH="0" baseline="0" noProof="0" dirty="0" err="1" smtClean="0">
                <a:ln>
                  <a:noFill/>
                </a:ln>
                <a:solidFill>
                  <a:schemeClr val="tx1"/>
                </a:solidFill>
                <a:effectLst/>
                <a:uLnTx/>
                <a:uFillTx/>
                <a:latin typeface="Calibri" pitchFamily="2" charset="0"/>
                <a:ea typeface="+mn-ea"/>
                <a:cs typeface="+mn-cs"/>
              </a:rPr>
              <a:t>dengan</a:t>
            </a:r>
            <a:r>
              <a:rPr kumimoji="0" lang="fi-FI" sz="1200" b="0" i="0" u="none" strike="noStrike" kern="1200" cap="none" spc="0" normalizeH="0" baseline="0" noProof="0" dirty="0" smtClean="0">
                <a:ln>
                  <a:noFill/>
                </a:ln>
                <a:solidFill>
                  <a:schemeClr val="tx1"/>
                </a:solidFill>
                <a:effectLst/>
                <a:uLnTx/>
                <a:uFillTx/>
                <a:latin typeface="Calibri" pitchFamily="2" charset="0"/>
                <a:ea typeface="+mn-ea"/>
                <a:cs typeface="+mn-cs"/>
              </a:rPr>
              <a:t> </a:t>
            </a:r>
            <a:r>
              <a:rPr kumimoji="0" lang="fi-FI" sz="1200" b="0" i="0" u="none" strike="noStrike" kern="1200" cap="none" spc="0" normalizeH="0" baseline="0" noProof="0" dirty="0" err="1" smtClean="0">
                <a:ln>
                  <a:noFill/>
                </a:ln>
                <a:solidFill>
                  <a:schemeClr val="tx1"/>
                </a:solidFill>
                <a:effectLst/>
                <a:uLnTx/>
                <a:uFillTx/>
                <a:latin typeface="Calibri" pitchFamily="2" charset="0"/>
                <a:ea typeface="+mn-ea"/>
                <a:cs typeface="+mn-cs"/>
              </a:rPr>
              <a:t>Pancasila</a:t>
            </a:r>
            <a:r>
              <a:rPr kumimoji="0" lang="fi-FI" sz="1200" b="0" i="0" u="none" strike="noStrike" kern="1200" cap="none" spc="0" normalizeH="0" baseline="0" noProof="0" dirty="0">
                <a:ln>
                  <a:noFill/>
                </a:ln>
                <a:solidFill>
                  <a:schemeClr val="tx1"/>
                </a:solidFill>
                <a:effectLst/>
                <a:uLnTx/>
                <a:uFillTx/>
                <a:latin typeface="Calibri" pitchFamily="2" charset="0"/>
                <a:ea typeface="+mn-ea"/>
                <a:cs typeface="+mn-cs"/>
              </a:rPr>
              <a:t>.</a:t>
            </a:r>
            <a:endParaRPr kumimoji="0" lang="en-US" sz="1200" b="0" i="0" u="none" strike="noStrike" kern="1200" cap="none" spc="0" normalizeH="0" baseline="0" noProof="0" dirty="0">
              <a:ln>
                <a:noFill/>
              </a:ln>
              <a:solidFill>
                <a:schemeClr val="tx1"/>
              </a:solidFill>
              <a:effectLst/>
              <a:uLnTx/>
              <a:uFillTx/>
              <a:latin typeface="Calibri" pitchFamily="2" charset="0"/>
              <a:ea typeface="+mn-ea"/>
              <a:cs typeface="+mn-cs"/>
            </a:endParaRPr>
          </a:p>
          <a:p>
            <a:pPr marL="342900" marR="0" lvl="0" indent="-342900" algn="just" defTabSz="457200" rtl="0" eaLnBrk="1" fontAlgn="auto" latinLnBrk="0" hangingPunct="1">
              <a:lnSpc>
                <a:spcPct val="110000"/>
              </a:lnSpc>
              <a:spcBef>
                <a:spcPts val="0"/>
              </a:spcBef>
              <a:spcAft>
                <a:spcPts val="0"/>
              </a:spcAft>
              <a:buClrTx/>
              <a:buSzTx/>
              <a:buFontTx/>
              <a:buChar char="•"/>
              <a:defRPr/>
            </a:pPr>
            <a:endParaRPr kumimoji="0" lang="en-US" sz="1200" b="0" i="0" u="none" strike="noStrike" kern="1200" cap="none" spc="0" normalizeH="0" baseline="0" noProof="0" dirty="0">
              <a:ln>
                <a:noFill/>
              </a:ln>
              <a:solidFill>
                <a:schemeClr val="tx1"/>
              </a:solidFill>
              <a:effectLst/>
              <a:uLnTx/>
              <a:uFillTx/>
              <a:latin typeface="Calibri" pitchFamily="2" charset="0"/>
              <a:ea typeface="+mn-ea"/>
              <a:cs typeface="+mn-cs"/>
            </a:endParaRPr>
          </a:p>
        </p:txBody>
      </p:sp>
      <p:sp>
        <p:nvSpPr>
          <p:cNvPr id="16387"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sz="1200" dirty="0">
                <a:ea typeface="MS PGothic" pitchFamily="2" charset="-128"/>
              </a:rPr>
            </a:fld>
            <a:endParaRPr lang="en-US" sz="1200" dirty="0">
              <a:ea typeface="MS PGothic" pitchFamily="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Slide Image Placeholder 1"/>
          <p:cNvSpPr>
            <a:spLocks noGrp="1" noRot="1" noChangeAspect="1"/>
          </p:cNvSpPr>
          <p:nvPr>
            <p:ph type="sldImg"/>
          </p:nvPr>
        </p:nvSpPr>
        <p:spPr>
          <a:ln>
            <a:solidFill>
              <a:srgbClr val="000000">
                <a:alpha val="100000"/>
              </a:srgbClr>
            </a:solidFill>
            <a:miter lim="800000"/>
          </a:ln>
        </p:spPr>
      </p:sp>
      <p:sp>
        <p:nvSpPr>
          <p:cNvPr id="18434" name="Notes Placeholder 2"/>
          <p:cNvSpPr>
            <a:spLocks noGrp="1"/>
          </p:cNvSpPr>
          <p:nvPr>
            <p:ph type="body" idx="1"/>
          </p:nvPr>
        </p:nvSpPr>
        <p:spPr>
          <a:noFill/>
          <a:ln>
            <a:noFill/>
          </a:ln>
        </p:spPr>
        <p:txBody>
          <a:bodyPr wrap="square" lIns="91440" tIns="45720" rIns="91440" bIns="45720" anchor="t"/>
          <a:p>
            <a:pPr lvl="0">
              <a:spcBef>
                <a:spcPct val="0"/>
              </a:spcBef>
            </a:pPr>
            <a:r>
              <a:rPr dirty="0"/>
              <a:t>Monisme – dualisme – pluralisme</a:t>
            </a:r>
            <a:endParaRPr dirty="0"/>
          </a:p>
          <a:p>
            <a:pPr lvl="0">
              <a:spcBef>
                <a:spcPct val="0"/>
              </a:spcBef>
            </a:pPr>
            <a:r>
              <a:rPr dirty="0"/>
              <a:t>Spiritualisme (roh ide) – materialisme (ada ruang)</a:t>
            </a:r>
            <a:endParaRPr dirty="0"/>
          </a:p>
          <a:p>
            <a:pPr lvl="0">
              <a:spcBef>
                <a:spcPct val="0"/>
              </a:spcBef>
            </a:pPr>
            <a:r>
              <a:rPr dirty="0"/>
              <a:t>Mekanisme (sebab akibat)– teleologi (tujuan)</a:t>
            </a:r>
            <a:endParaRPr dirty="0"/>
          </a:p>
        </p:txBody>
      </p:sp>
      <p:sp>
        <p:nvSpPr>
          <p:cNvPr id="18435"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sz="1200" dirty="0">
                <a:ea typeface="MS PGothic" pitchFamily="2" charset="-128"/>
              </a:rPr>
            </a:fld>
            <a:endParaRPr lang="en-US" sz="1200" dirty="0">
              <a:ea typeface="MS PGothic" pitchFamily="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Slide Image Placeholder 1"/>
          <p:cNvSpPr>
            <a:spLocks noGrp="1" noRot="1" noChangeAspect="1"/>
          </p:cNvSpPr>
          <p:nvPr>
            <p:ph type="sldImg"/>
          </p:nvPr>
        </p:nvSpPr>
        <p:spPr>
          <a:ln>
            <a:solidFill>
              <a:srgbClr val="000000">
                <a:alpha val="100000"/>
              </a:srgbClr>
            </a:solidFill>
            <a:miter lim="800000"/>
          </a:ln>
        </p:spPr>
      </p:sp>
      <p:sp>
        <p:nvSpPr>
          <p:cNvPr id="22530" name="Notes Placeholder 2"/>
          <p:cNvSpPr>
            <a:spLocks noGrp="1"/>
          </p:cNvSpPr>
          <p:nvPr>
            <p:ph type="body" idx="1"/>
          </p:nvPr>
        </p:nvSpPr>
        <p:spPr>
          <a:noFill/>
          <a:ln>
            <a:noFill/>
          </a:ln>
        </p:spPr>
        <p:txBody>
          <a:bodyPr wrap="square" lIns="91440" tIns="45720" rIns="91440" bIns="45720" anchor="t"/>
          <a:p>
            <a:pPr lvl="0">
              <a:spcBef>
                <a:spcPct val="0"/>
              </a:spcBef>
            </a:pPr>
            <a:r>
              <a:rPr dirty="0">
                <a:cs typeface="Times New Roman" panose="02020803070505020304" pitchFamily="2" charset="0"/>
              </a:rPr>
              <a:t>metodelogi,</a:t>
            </a:r>
            <a:r>
              <a:rPr b="1" dirty="0">
                <a:cs typeface="Times New Roman" panose="02020803070505020304" pitchFamily="2" charset="0"/>
              </a:rPr>
              <a:t> </a:t>
            </a:r>
            <a:r>
              <a:rPr dirty="0">
                <a:cs typeface="Times New Roman" panose="02020803070505020304" pitchFamily="2" charset="0"/>
              </a:rPr>
              <a:t>cara memperoleh dan memvalidasi pengetahuan</a:t>
            </a:r>
            <a:endParaRPr dirty="0"/>
          </a:p>
        </p:txBody>
      </p:sp>
      <p:sp>
        <p:nvSpPr>
          <p:cNvPr id="22531"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sz="1200" dirty="0">
                <a:ea typeface="MS PGothic" pitchFamily="2" charset="-128"/>
              </a:rPr>
            </a:fld>
            <a:endParaRPr lang="en-US" sz="1200" dirty="0">
              <a:ea typeface="MS PGothic" pitchFamily="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Slide Image Placeholder 1"/>
          <p:cNvSpPr>
            <a:spLocks noGrp="1" noRot="1" noChangeAspect="1"/>
          </p:cNvSpPr>
          <p:nvPr>
            <p:ph type="sldImg"/>
          </p:nvPr>
        </p:nvSpPr>
        <p:spPr>
          <a:ln>
            <a:solidFill>
              <a:srgbClr val="000000">
                <a:alpha val="100000"/>
              </a:srgbClr>
            </a:solidFill>
            <a:miter lim="800000"/>
          </a:ln>
        </p:spPr>
      </p:sp>
      <p:sp>
        <p:nvSpPr>
          <p:cNvPr id="26626" name="Notes Placeholder 2"/>
          <p:cNvSpPr>
            <a:spLocks noGrp="1"/>
          </p:cNvSpPr>
          <p:nvPr>
            <p:ph type="body" idx="1"/>
          </p:nvPr>
        </p:nvSpPr>
        <p:spPr>
          <a:noFill/>
          <a:ln>
            <a:noFill/>
          </a:ln>
        </p:spPr>
        <p:txBody>
          <a:bodyPr wrap="square" lIns="91440" tIns="45720" rIns="91440" bIns="45720" anchor="t"/>
          <a:p>
            <a:pPr lvl="0">
              <a:spcBef>
                <a:spcPct val="0"/>
              </a:spcBef>
            </a:pPr>
            <a:r>
              <a:rPr err="1"/>
              <a:t>tata nilai = kegunaan sebagai aturan</a:t>
            </a:r>
            <a:endParaRPr err="1"/>
          </a:p>
        </p:txBody>
      </p:sp>
      <p:sp>
        <p:nvSpPr>
          <p:cNvPr id="26627"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sz="1200" dirty="0">
                <a:ea typeface="MS PGothic" pitchFamily="2" charset="-128"/>
              </a:rPr>
            </a:fld>
            <a:endParaRPr lang="en-US" sz="1200" dirty="0">
              <a:ea typeface="MS PGothic" pitchFamily="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Slide Image Placeholder 1"/>
          <p:cNvSpPr>
            <a:spLocks noGrp="1" noRot="1" noChangeAspect="1"/>
          </p:cNvSpPr>
          <p:nvPr>
            <p:ph type="sldImg"/>
          </p:nvPr>
        </p:nvSpPr>
        <p:spPr>
          <a:ln>
            <a:solidFill>
              <a:srgbClr val="000000">
                <a:alpha val="100000"/>
              </a:srgbClr>
            </a:solidFill>
            <a:miter lim="800000"/>
          </a:ln>
        </p:spPr>
      </p:sp>
      <p:sp>
        <p:nvSpPr>
          <p:cNvPr id="30722" name="Notes Placeholder 2"/>
          <p:cNvSpPr>
            <a:spLocks noGrp="1"/>
          </p:cNvSpPr>
          <p:nvPr>
            <p:ph type="body" idx="1"/>
          </p:nvPr>
        </p:nvSpPr>
        <p:spPr>
          <a:noFill/>
          <a:ln>
            <a:noFill/>
          </a:ln>
        </p:spPr>
        <p:txBody>
          <a:bodyPr wrap="square" lIns="91440" tIns="45720" rIns="91440" bIns="45720" anchor="t"/>
          <a:p>
            <a:pPr lvl="0">
              <a:spcBef>
                <a:spcPct val="0"/>
              </a:spcBef>
            </a:pPr>
            <a:r>
              <a:rPr b="1" dirty="0"/>
              <a:t>GAMBAR PER SILA KE SILA LAIN</a:t>
            </a:r>
            <a:endParaRPr b="1" dirty="0"/>
          </a:p>
        </p:txBody>
      </p:sp>
      <p:sp>
        <p:nvSpPr>
          <p:cNvPr id="30723"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sz="1200" dirty="0">
                <a:ea typeface="MS PGothic" pitchFamily="2" charset="-128"/>
              </a:rPr>
            </a:fld>
            <a:endParaRPr lang="en-US" sz="1200" dirty="0">
              <a:ea typeface="MS PGothic" pitchFamily="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Slide Image Placeholder 1"/>
          <p:cNvSpPr>
            <a:spLocks noGrp="1" noRot="1" noChangeAspect="1"/>
          </p:cNvSpPr>
          <p:nvPr>
            <p:ph type="sldImg"/>
          </p:nvPr>
        </p:nvSpPr>
        <p:spPr>
          <a:ln>
            <a:solidFill>
              <a:srgbClr val="000000"/>
            </a:solidFill>
            <a:miter/>
          </a:ln>
        </p:spPr>
      </p:sp>
      <p:sp>
        <p:nvSpPr>
          <p:cNvPr id="27650" name="Notes Placeholder 2"/>
          <p:cNvSpPr>
            <a:spLocks noGrp="1"/>
          </p:cNvSpPr>
          <p:nvPr>
            <p:ph type="body"/>
          </p:nvPr>
        </p:nvSpPr>
        <p:spPr>
          <a:noFill/>
          <a:ln>
            <a:noFill/>
          </a:ln>
        </p:spPr>
        <p:txBody>
          <a:bodyPr wrap="square" lIns="91440" tIns="45720" rIns="91440" bIns="45720" anchor="t"/>
          <a:p>
            <a:pPr lvl="0">
              <a:spcBef>
                <a:spcPct val="0"/>
              </a:spcBef>
            </a:pPr>
            <a:r>
              <a:rPr lang="en-US" dirty="0"/>
              <a:t>Mencari – operasionalisasi.</a:t>
            </a:r>
            <a:endParaRPr lang="en-US" dirty="0"/>
          </a:p>
          <a:p>
            <a:pPr lvl="0">
              <a:spcBef>
                <a:spcPct val="0"/>
              </a:spcBef>
            </a:pPr>
            <a:r>
              <a:rPr lang="en-US" dirty="0"/>
              <a:t>Jadi filsafat menjadi dasar perumusan ideologi, untuk menghadapi permasalahan dalam kehidupan bangsa&amp;negara.</a:t>
            </a:r>
            <a:endParaRPr lang="en-US" dirty="0"/>
          </a:p>
          <a:p>
            <a:pPr lvl="0">
              <a:spcBef>
                <a:spcPct val="0"/>
              </a:spcBef>
            </a:pPr>
            <a:r>
              <a:rPr lang="en-US" dirty="0"/>
              <a:t>kebenaran yang diyakini</a:t>
            </a:r>
            <a:endParaRPr lang="en-US" dirty="0"/>
          </a:p>
          <a:p>
            <a:pPr lvl="0">
              <a:spcBef>
                <a:spcPct val="0"/>
              </a:spcBef>
            </a:pPr>
            <a:r>
              <a:rPr lang="en-US" dirty="0"/>
              <a:t>landasan cara hidup </a:t>
            </a:r>
            <a:endParaRPr lang="en-US" dirty="0"/>
          </a:p>
          <a:p>
            <a:pPr lvl="0">
              <a:spcBef>
                <a:spcPct val="0"/>
              </a:spcBef>
            </a:pPr>
            <a:endParaRPr lang="en-US" dirty="0"/>
          </a:p>
        </p:txBody>
      </p:sp>
      <p:sp>
        <p:nvSpPr>
          <p:cNvPr id="27651"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defTabSz="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803070505020304" pitchFamily="2" charset="0"/>
              </a:rPr>
              <a:t>*</a:t>
            </a:r>
            <a:endParaRPr lang="de-DE" altLang="x-none" sz="1200" dirty="0">
              <a:solidFill>
                <a:srgbClr val="000000"/>
              </a:solidFill>
              <a:latin typeface="Times New Roman" panose="02020803070505020304" pitchFamily="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Slide Image Placeholder 1"/>
          <p:cNvSpPr>
            <a:spLocks noGrp="1" noRot="1" noChangeAspect="1"/>
          </p:cNvSpPr>
          <p:nvPr>
            <p:ph type="sldImg"/>
          </p:nvPr>
        </p:nvSpPr>
        <p:spPr>
          <a:ln>
            <a:solidFill>
              <a:srgbClr val="000000"/>
            </a:solidFill>
            <a:miter/>
          </a:ln>
        </p:spPr>
      </p:sp>
      <p:sp>
        <p:nvSpPr>
          <p:cNvPr id="11266" name="Notes Placeholder 2"/>
          <p:cNvSpPr>
            <a:spLocks noGrp="1"/>
          </p:cNvSpPr>
          <p:nvPr>
            <p:ph type="body"/>
          </p:nvPr>
        </p:nvSpPr>
        <p:spPr>
          <a:noFill/>
          <a:ln>
            <a:noFill/>
          </a:ln>
        </p:spPr>
        <p:txBody>
          <a:bodyPr wrap="square" lIns="91440" tIns="45720" rIns="91440" bIns="45720" anchor="t"/>
          <a:p>
            <a:pPr lvl="0">
              <a:spcBef>
                <a:spcPct val="0"/>
              </a:spcBef>
            </a:pPr>
            <a:r>
              <a:rPr lang="fi-FI" altLang="x-none"/>
              <a:t>Saat </a:t>
            </a:r>
            <a:r>
              <a:rPr lang="fi-FI" altLang="x-none" err="1"/>
              <a:t>kemerdekaan</a:t>
            </a:r>
            <a:r>
              <a:rPr lang="fi-FI" altLang="x-none"/>
              <a:t>, </a:t>
            </a:r>
            <a:r>
              <a:rPr lang="fi-FI" altLang="x-none" b="1" u="sng" err="1"/>
              <a:t>sekularisme</a:t>
            </a:r>
            <a:r>
              <a:rPr lang="fi-FI" altLang="x-none" b="1" u="sng"/>
              <a:t> </a:t>
            </a:r>
            <a:r>
              <a:rPr lang="fi-FI" altLang="x-none" b="1" u="sng" err="1"/>
              <a:t>dan</a:t>
            </a:r>
            <a:r>
              <a:rPr lang="fi-FI" altLang="x-none" b="1" u="sng"/>
              <a:t> </a:t>
            </a:r>
            <a:r>
              <a:rPr lang="fi-FI" altLang="x-none" b="1" u="sng" err="1"/>
              <a:t>pemisahan</a:t>
            </a:r>
            <a:r>
              <a:rPr lang="fi-FI" altLang="x-none" b="1" u="sng"/>
              <a:t> </a:t>
            </a:r>
            <a:r>
              <a:rPr lang="fi-FI" altLang="x-none" b="1" u="sng" err="1"/>
              <a:t>agama</a:t>
            </a:r>
            <a:r>
              <a:rPr lang="fi-FI" altLang="x-none" b="1" u="sng"/>
              <a:t> </a:t>
            </a:r>
            <a:r>
              <a:rPr lang="fi-FI" altLang="x-none" b="1"/>
              <a:t>dari </a:t>
            </a:r>
            <a:r>
              <a:rPr lang="fi-FI" altLang="x-none" b="1" err="1"/>
              <a:t>negara</a:t>
            </a:r>
            <a:r>
              <a:rPr lang="fi-FI" altLang="x-none" b="1"/>
              <a:t> </a:t>
            </a:r>
            <a:r>
              <a:rPr lang="fi-FI" altLang="x-none" err="1"/>
              <a:t>didefinisikan</a:t>
            </a:r>
            <a:r>
              <a:rPr lang="fi-FI" altLang="x-none"/>
              <a:t> </a:t>
            </a:r>
            <a:r>
              <a:rPr lang="fi-FI" altLang="x-none" err="1"/>
              <a:t>melalui</a:t>
            </a:r>
            <a:r>
              <a:rPr lang="fi-FI" altLang="x-none"/>
              <a:t> </a:t>
            </a:r>
            <a:r>
              <a:rPr lang="fi-FI" altLang="x-none" err="1"/>
              <a:t>Pancasila</a:t>
            </a:r>
            <a:r>
              <a:rPr lang="fi-FI" altLang="x-none"/>
              <a:t>, </a:t>
            </a:r>
            <a:r>
              <a:rPr lang="fi-FI" altLang="x-none" u="sng" err="1"/>
              <a:t>tidak</a:t>
            </a:r>
            <a:r>
              <a:rPr lang="fi-FI" altLang="x-none" u="sng"/>
              <a:t> </a:t>
            </a:r>
            <a:r>
              <a:rPr lang="fi-FI" altLang="x-none" u="sng" err="1"/>
              <a:t>mengakui</a:t>
            </a:r>
            <a:r>
              <a:rPr lang="fi-FI" altLang="x-none" u="sng"/>
              <a:t> </a:t>
            </a:r>
            <a:r>
              <a:rPr lang="fi-FI" altLang="x-none" b="1" u="sng"/>
              <a:t>satu </a:t>
            </a:r>
            <a:r>
              <a:rPr lang="fi-FI" altLang="x-none" b="1" u="sng" err="1"/>
              <a:t>agama</a:t>
            </a:r>
            <a:r>
              <a:rPr lang="fi-FI" altLang="x-none" b="1" u="sng"/>
              <a:t> </a:t>
            </a:r>
            <a:r>
              <a:rPr lang="fi-FI" altLang="x-none" b="1" err="1"/>
              <a:t>yang</a:t>
            </a:r>
            <a:r>
              <a:rPr lang="fi-FI" altLang="x-none" b="1"/>
              <a:t> </a:t>
            </a:r>
            <a:r>
              <a:rPr lang="fi-FI" altLang="x-none" b="1" err="1"/>
              <a:t>diistimewakan</a:t>
            </a:r>
            <a:r>
              <a:rPr lang="fi-FI" altLang="x-none" b="1"/>
              <a:t> </a:t>
            </a:r>
            <a:r>
              <a:rPr lang="fi-FI" altLang="x-none" err="1"/>
              <a:t>kedudukannya</a:t>
            </a:r>
            <a:r>
              <a:rPr lang="fi-FI" altLang="x-none"/>
              <a:t> </a:t>
            </a:r>
            <a:endParaRPr lang="fi-FI" altLang="x-none"/>
          </a:p>
          <a:p>
            <a:pPr lvl="0">
              <a:spcBef>
                <a:spcPct val="0"/>
              </a:spcBef>
            </a:pPr>
            <a:r>
              <a:rPr lang="tr-TR" altLang="x-none" err="1"/>
              <a:t>Tiap</a:t>
            </a:r>
            <a:r>
              <a:rPr lang="tr-TR" altLang="x-none"/>
              <a:t> </a:t>
            </a:r>
            <a:r>
              <a:rPr lang="tr-TR" altLang="x-none" err="1"/>
              <a:t>individu</a:t>
            </a:r>
            <a:r>
              <a:rPr lang="tr-TR" altLang="x-none"/>
              <a:t> </a:t>
            </a:r>
            <a:r>
              <a:rPr lang="tr-TR" altLang="x-none" err="1"/>
              <a:t>didorong</a:t>
            </a:r>
            <a:r>
              <a:rPr lang="tr-TR" altLang="x-none"/>
              <a:t> </a:t>
            </a:r>
            <a:r>
              <a:rPr lang="tr-TR" altLang="x-none" err="1"/>
              <a:t>memiliki</a:t>
            </a:r>
            <a:r>
              <a:rPr lang="tr-TR" altLang="x-none"/>
              <a:t> </a:t>
            </a:r>
            <a:r>
              <a:rPr lang="tr-TR" altLang="x-none" err="1"/>
              <a:t>pandangan</a:t>
            </a:r>
            <a:r>
              <a:rPr lang="tr-TR" altLang="x-none"/>
              <a:t> </a:t>
            </a:r>
            <a:r>
              <a:rPr lang="tr-TR" altLang="x-none" err="1"/>
              <a:t>hidup</a:t>
            </a:r>
            <a:r>
              <a:rPr lang="tr-TR" altLang="x-none"/>
              <a:t> </a:t>
            </a:r>
            <a:r>
              <a:rPr lang="tr-TR" altLang="x-none" err="1"/>
              <a:t>personal</a:t>
            </a:r>
            <a:r>
              <a:rPr lang="tr-TR" altLang="x-none"/>
              <a:t> </a:t>
            </a:r>
            <a:r>
              <a:rPr lang="tr-TR" altLang="x-none" b="1" err="1"/>
              <a:t>berdasarkan</a:t>
            </a:r>
            <a:r>
              <a:rPr lang="tr-TR" altLang="x-none" b="1"/>
              <a:t> </a:t>
            </a:r>
            <a:r>
              <a:rPr lang="tr-TR" altLang="x-none" b="1" err="1"/>
              <a:t>agama</a:t>
            </a:r>
            <a:r>
              <a:rPr lang="tr-TR" altLang="x-none"/>
              <a:t>.</a:t>
            </a:r>
            <a:endParaRPr lang="tr-TR" altLang="x-none"/>
          </a:p>
          <a:p>
            <a:pPr lvl="0">
              <a:spcBef>
                <a:spcPct val="0"/>
              </a:spcBef>
            </a:pPr>
            <a:r>
              <a:rPr lang="tr-TR" altLang="x-none" b="1" err="1"/>
              <a:t>Pemikirannya</a:t>
            </a:r>
            <a:r>
              <a:rPr lang="tr-TR" altLang="x-none" b="1"/>
              <a:t> </a:t>
            </a:r>
            <a:r>
              <a:rPr lang="tr-TR" altLang="x-none" b="1" err="1"/>
              <a:t>Muhammadiyah</a:t>
            </a:r>
            <a:endParaRPr lang="en-US" b="1"/>
          </a:p>
          <a:p>
            <a:pPr lvl="0">
              <a:spcBef>
                <a:spcPct val="0"/>
              </a:spcBef>
            </a:pPr>
            <a:endParaRPr lang="en-US"/>
          </a:p>
        </p:txBody>
      </p:sp>
      <p:sp>
        <p:nvSpPr>
          <p:cNvPr id="11267"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indent="0" algn="r" defTabSz="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803070505020304" pitchFamily="2" charset="0"/>
              </a:rPr>
              <a:t>*</a:t>
            </a:r>
            <a:endParaRPr lang="de-DE" altLang="x-none" sz="1200" dirty="0">
              <a:solidFill>
                <a:srgbClr val="000000"/>
              </a:solidFill>
              <a:latin typeface="Times New Roman" panose="02020803070505020304"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7891" name="Group 9"/>
          <p:cNvGrpSpPr>
            <a:grpSpLocks noChangeAspect="1"/>
          </p:cNvGrpSpPr>
          <p:nvPr/>
        </p:nvGrpSpPr>
        <p:grpSpPr>
          <a:xfrm>
            <a:off x="211138" y="5354638"/>
            <a:ext cx="8723312" cy="1330325"/>
            <a:chOff x="-3905250" y="4294188"/>
            <a:chExt cx="13011150" cy="1892300"/>
          </a:xfrm>
        </p:grpSpPr>
        <p:sp>
          <p:nvSpPr>
            <p:cNvPr id="37897" name="Freeform 14"/>
            <p:cNvSpPr/>
            <p:nvPr/>
          </p:nvSpPr>
          <p:spPr>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19"/>
              </a:schemeClr>
            </a:solidFill>
            <a:ln w="9525">
              <a:noFill/>
            </a:ln>
          </p:spPr>
          <p:txBody>
            <a:bodyPr/>
            <a:p>
              <a:endParaRPr lang="en-US"/>
            </a:p>
          </p:txBody>
        </p:sp>
        <p:sp>
          <p:nvSpPr>
            <p:cNvPr id="37898" name="Freeform 18"/>
            <p:cNvSpPr/>
            <p:nvPr/>
          </p:nvSpPr>
          <p:spPr>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39999"/>
              </a:schemeClr>
            </a:solidFill>
            <a:ln w="9525">
              <a:noFill/>
            </a:ln>
          </p:spPr>
          <p:txBody>
            <a:bodyPr/>
            <a:p>
              <a:endParaRPr lang="en-US"/>
            </a:p>
          </p:txBody>
        </p:sp>
        <p:sp>
          <p:nvSpPr>
            <p:cNvPr id="37899" name="Freeform 22"/>
            <p:cNvSpPr/>
            <p:nvPr/>
          </p:nvSpPr>
          <p:spPr>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en-US"/>
            </a:p>
          </p:txBody>
        </p:sp>
        <p:sp>
          <p:nvSpPr>
            <p:cNvPr id="37900" name="Freeform 26"/>
            <p:cNvSpPr/>
            <p:nvPr/>
          </p:nvSpPr>
          <p:spPr>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en-US"/>
            </a:p>
          </p:txBody>
        </p:sp>
        <p:sp useBgFill="1">
          <p:nvSpPr>
            <p:cNvPr id="37901" name="Freeform 10"/>
            <p:cNvSpPr/>
            <p:nvPr/>
          </p:nvSpPr>
          <p:spPr>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ln>
          </p:spPr>
          <p:txBody>
            <a:bodyPr/>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7"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p>
            <a:pPr algn="r"/>
            <a:endParaRPr lang="en-US" dirty="0"/>
          </a:p>
        </p:txBody>
      </p:sp>
      <p:sp>
        <p:nvSpPr>
          <p:cNvPr id="28"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9"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p>
            <a:pPr algn="ctr"/>
            <a:fld id="{9A0DB2DC-4C9A-4742-B13C-FB6460FD3503}"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a:endParaRPr lang="en-US" dirty="0">
              <a:latin typeface="Candara" pitchFamily="2" charset="0"/>
            </a:endParaRPr>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15" name="Rounded Rectangle 14"/>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3011" name="Group 15"/>
          <p:cNvGrpSpPr>
            <a:grpSpLocks noChangeAspect="1"/>
          </p:cNvGrpSpPr>
          <p:nvPr/>
        </p:nvGrpSpPr>
        <p:grpSpPr>
          <a:xfrm>
            <a:off x="211138" y="714375"/>
            <a:ext cx="8723312" cy="1331913"/>
            <a:chOff x="-3905250" y="4294188"/>
            <a:chExt cx="13011150" cy="1892300"/>
          </a:xfrm>
        </p:grpSpPr>
        <p:sp>
          <p:nvSpPr>
            <p:cNvPr id="43017" name="Freeform 14"/>
            <p:cNvSpPr/>
            <p:nvPr/>
          </p:nvSpPr>
          <p:spPr>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19"/>
              </a:schemeClr>
            </a:solidFill>
            <a:ln w="9525">
              <a:noFill/>
            </a:ln>
          </p:spPr>
          <p:txBody>
            <a:bodyPr/>
            <a:p>
              <a:endParaRPr lang="en-US"/>
            </a:p>
          </p:txBody>
        </p:sp>
        <p:sp>
          <p:nvSpPr>
            <p:cNvPr id="43018" name="Freeform 18"/>
            <p:cNvSpPr/>
            <p:nvPr/>
          </p:nvSpPr>
          <p:spPr>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39999"/>
              </a:schemeClr>
            </a:solidFill>
            <a:ln w="9525">
              <a:noFill/>
            </a:ln>
          </p:spPr>
          <p:txBody>
            <a:bodyPr/>
            <a:p>
              <a:endParaRPr lang="en-US"/>
            </a:p>
          </p:txBody>
        </p:sp>
        <p:sp>
          <p:nvSpPr>
            <p:cNvPr id="43019" name="Freeform 22"/>
            <p:cNvSpPr/>
            <p:nvPr/>
          </p:nvSpPr>
          <p:spPr>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en-US"/>
            </a:p>
          </p:txBody>
        </p:sp>
        <p:sp>
          <p:nvSpPr>
            <p:cNvPr id="43020" name="Freeform 26"/>
            <p:cNvSpPr/>
            <p:nvPr/>
          </p:nvSpPr>
          <p:spPr>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en-US"/>
            </a:p>
          </p:txBody>
        </p:sp>
        <p:sp useBgFill="1">
          <p:nvSpPr>
            <p:cNvPr id="43021" name="Freeform 25"/>
            <p:cNvSpPr/>
            <p:nvPr/>
          </p:nvSpPr>
          <p:spPr>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ln>
          </p:spPr>
          <p:txBody>
            <a:bodyPr/>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27"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p>
            <a:pPr algn="r"/>
            <a:endParaRPr lang="en-US" dirty="0"/>
          </a:p>
        </p:txBody>
      </p:sp>
      <p:sp>
        <p:nvSpPr>
          <p:cNvPr id="28"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9"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p>
            <a:pPr algn="ctr"/>
            <a:fld id="{9A0DB2DC-4C9A-4742-B13C-FB6460FD3503}"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a:xfrm>
            <a:off x="468313" y="3717925"/>
            <a:ext cx="8207375"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4940300"/>
            <a:ext cx="8212138" cy="981075"/>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lgn="r"/>
            <a:endParaRPr lang="en-US" dirty="0"/>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lgn="ctr"/>
            <a:fld id="{9A0DB2DC-4C9A-4742-B13C-FB6460FD3503}" type="slidenum">
              <a:rPr lang="en-US" dirty="0"/>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a:endParaRPr lang="en-US" dirty="0">
              <a:latin typeface="Candara" pitchFamily="2" charset="0"/>
            </a:endParaRPr>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algn="r"/>
            <a:endParaRPr lang="en-US" dirty="0"/>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algn="ctr"/>
            <a:fld id="{9A0DB2DC-4C9A-4742-B13C-FB6460FD3503}" type="slidenum">
              <a:rPr lang="en-US" dirty="0"/>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lvl="0"/>
            <a:endParaRPr lang="en-US" dirty="0">
              <a:latin typeface="Candara" pitchFamily="2" charset="0"/>
            </a:endParaRPr>
          </a:p>
        </p:txBody>
      </p:sp>
      <p:sp>
        <p:nvSpPr>
          <p:cNvPr id="6" name="Footer Placeholder 5"/>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lvl="0"/>
            <a:endParaRPr lang="en-US" dirty="0">
              <a:latin typeface="Candara" pitchFamily="2" charset="0"/>
            </a:endParaRPr>
          </a:p>
        </p:txBody>
      </p:sp>
      <p:sp>
        <p:nvSpPr>
          <p:cNvPr id="8" name="Footer Placeholder 7"/>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lvl="0"/>
            <a:endParaRPr lang="en-US" dirty="0">
              <a:latin typeface="Candara" pitchFamily="2" charset="0"/>
            </a:endParaRPr>
          </a:p>
        </p:txBody>
      </p:sp>
      <p:sp>
        <p:nvSpPr>
          <p:cNvPr id="4" name="Footer Placeholder 3"/>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algn="r"/>
            <a:endParaRPr lang="en-US" dirty="0"/>
          </a:p>
        </p:txBody>
      </p:sp>
      <p:sp>
        <p:nvSpPr>
          <p:cNvPr id="3" name="Footer Placeholder 2"/>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algn="ctr"/>
            <a:fld id="{9A0DB2DC-4C9A-4742-B13C-FB6460FD3503}" type="slidenum">
              <a:rPr lang="en-US" dirty="0"/>
            </a:fld>
            <a:endParaRPr lang="en-US" dirty="0"/>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algn="r"/>
            <a:endParaRPr lang="en-US" dirty="0"/>
          </a:p>
        </p:txBody>
      </p:sp>
      <p:sp>
        <p:nvSpPr>
          <p:cNvPr id="6" name="Footer Placeholder 5"/>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algn="ctr"/>
            <a:fld id="{9A0DB2DC-4C9A-4742-B13C-FB6460FD3503}" type="slidenum">
              <a:rPr lang="en-US" dirty="0"/>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p>
            <a:pPr lvl="0"/>
            <a:endParaRPr lang="en-US" dirty="0">
              <a:latin typeface="Candara" pitchFamily="2" charset="0"/>
            </a:endParaRPr>
          </a:p>
        </p:txBody>
      </p:sp>
      <p:sp>
        <p:nvSpPr>
          <p:cNvPr id="4" name="Footer Placeholder 3"/>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algn="r"/>
            <a:endParaRPr lang="en-US" dirty="0"/>
          </a:p>
        </p:txBody>
      </p:sp>
      <p:sp>
        <p:nvSpPr>
          <p:cNvPr id="6" name="Footer Placeholder 5"/>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algn="ctr"/>
            <a:fld id="{9A0DB2DC-4C9A-4742-B13C-FB6460FD3503}" type="slidenum">
              <a:rPr lang="en-US" dirty="0"/>
            </a:fld>
            <a:endParaRPr lang="en-US" dirty="0"/>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a:endParaRPr lang="en-US" dirty="0">
              <a:latin typeface="Candara" pitchFamily="2" charset="0"/>
            </a:endParaRPr>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algn="r"/>
            <a:endParaRPr lang="en-US" dirty="0"/>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algn="ctr"/>
            <a:fld id="{9A0DB2DC-4C9A-4742-B13C-FB6460FD3503}" type="slidenum">
              <a:rPr lang="en-US" dirty="0"/>
            </a:fld>
            <a:endParaRPr lang="en-US" dirty="0"/>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a:xfrm>
            <a:off x="1547813" y="1701800"/>
            <a:ext cx="6908800"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1547813" y="2927350"/>
            <a:ext cx="6913562" cy="1752600"/>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lgn="r"/>
            <a:endParaRPr lang="en-US" dirty="0"/>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lgn="ctr"/>
            <a:fld id="{9A0DB2DC-4C9A-4742-B13C-FB6460FD3503}" type="slidenum">
              <a:rPr lang="en-US" dirty="0"/>
            </a:fld>
            <a:endParaRPr lang="en-US" dirty="0"/>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a:endParaRPr lang="en-US" dirty="0">
              <a:latin typeface="Candara" pitchFamily="2" charset="0"/>
            </a:endParaRPr>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algn="r"/>
            <a:endParaRPr lang="en-US" dirty="0"/>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algn="ctr"/>
            <a:fld id="{9A0DB2DC-4C9A-4742-B13C-FB6460FD3503}" type="slidenum">
              <a:rPr lang="en-US" dirty="0"/>
            </a:fld>
            <a:endParaRPr lang="en-US" dirty="0"/>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lvl="0"/>
            <a:endParaRPr lang="en-US" dirty="0">
              <a:latin typeface="Candara" pitchFamily="2" charset="0"/>
            </a:endParaRPr>
          </a:p>
        </p:txBody>
      </p:sp>
      <p:sp>
        <p:nvSpPr>
          <p:cNvPr id="6" name="Footer Placeholder 5"/>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lvl="0"/>
            <a:endParaRPr lang="en-US" dirty="0">
              <a:latin typeface="Candara" pitchFamily="2" charset="0"/>
            </a:endParaRPr>
          </a:p>
        </p:txBody>
      </p:sp>
      <p:sp>
        <p:nvSpPr>
          <p:cNvPr id="8" name="Footer Placeholder 7"/>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lvl="0"/>
            <a:endParaRPr lang="en-US" dirty="0">
              <a:latin typeface="Candara" pitchFamily="2" charset="0"/>
            </a:endParaRPr>
          </a:p>
        </p:txBody>
      </p:sp>
      <p:sp>
        <p:nvSpPr>
          <p:cNvPr id="4" name="Footer Placeholder 3"/>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algn="r"/>
            <a:endParaRPr lang="en-US" dirty="0"/>
          </a:p>
        </p:txBody>
      </p:sp>
      <p:sp>
        <p:nvSpPr>
          <p:cNvPr id="3" name="Footer Placeholder 2"/>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algn="ctr"/>
            <a:fld id="{9A0DB2DC-4C9A-4742-B13C-FB6460FD3503}" type="slidenum">
              <a:rPr lang="en-US" dirty="0"/>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15" name="Rounded Rectangle 14"/>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915" name="Freeform 14"/>
          <p:cNvSpPr/>
          <p:nvPr/>
        </p:nvSpPr>
        <p:spPr>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19"/>
            </a:schemeClr>
          </a:solidFill>
          <a:ln w="9525">
            <a:noFill/>
          </a:ln>
        </p:spPr>
        <p:txBody>
          <a:bodyPr/>
          <a:p>
            <a:endParaRPr lang="en-US"/>
          </a:p>
        </p:txBody>
      </p:sp>
      <p:sp>
        <p:nvSpPr>
          <p:cNvPr id="38916" name="Freeform 18"/>
          <p:cNvSpPr/>
          <p:nvPr/>
        </p:nvSpPr>
        <p:spPr>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39999"/>
            </a:schemeClr>
          </a:solidFill>
          <a:ln w="9525">
            <a:noFill/>
          </a:ln>
        </p:spPr>
        <p:txBody>
          <a:bodyPr/>
          <a:p>
            <a:endParaRPr lang="en-US"/>
          </a:p>
        </p:txBody>
      </p:sp>
      <p:sp>
        <p:nvSpPr>
          <p:cNvPr id="38917" name="Freeform 22"/>
          <p:cNvSpPr/>
          <p:nvPr/>
        </p:nvSpPr>
        <p:spPr>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en-US"/>
          </a:p>
        </p:txBody>
      </p:sp>
      <p:sp>
        <p:nvSpPr>
          <p:cNvPr id="38918" name="Freeform 26"/>
          <p:cNvSpPr/>
          <p:nvPr/>
        </p:nvSpPr>
        <p:spPr>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en-US"/>
          </a:p>
        </p:txBody>
      </p:sp>
      <p:sp useBgFill="1">
        <p:nvSpPr>
          <p:cNvPr id="38919" name="Freeform 10"/>
          <p:cNvSpPr/>
          <p:nvPr/>
        </p:nvSpPr>
        <p:spPr>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ln>
        </p:spPr>
        <p:txBody>
          <a:bodyPr/>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26"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p>
            <a:pPr algn="r"/>
            <a:endParaRPr lang="en-US" dirty="0"/>
          </a:p>
        </p:txBody>
      </p:sp>
      <p:sp>
        <p:nvSpPr>
          <p:cNvPr id="27"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8"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p>
            <a:pPr algn="ctr"/>
            <a:fld id="{9A0DB2DC-4C9A-4742-B13C-FB6460FD3503}" type="slidenum">
              <a:rPr lang="en-US" dirty="0"/>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algn="r"/>
            <a:endParaRPr lang="en-US" dirty="0"/>
          </a:p>
        </p:txBody>
      </p:sp>
      <p:sp>
        <p:nvSpPr>
          <p:cNvPr id="6" name="Footer Placeholder 5"/>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algn="ctr"/>
            <a:fld id="{9A0DB2DC-4C9A-4742-B13C-FB6460FD3503}" type="slidenum">
              <a:rPr lang="en-US" dirty="0"/>
            </a:fld>
            <a:endParaRPr lang="en-US" dirty="0"/>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algn="r"/>
            <a:endParaRPr lang="en-US" dirty="0"/>
          </a:p>
        </p:txBody>
      </p:sp>
      <p:sp>
        <p:nvSpPr>
          <p:cNvPr id="6" name="Footer Placeholder 5"/>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algn="ctr"/>
            <a:fld id="{9A0DB2DC-4C9A-4742-B13C-FB6460FD3503}" type="slidenum">
              <a:rPr lang="en-US" dirty="0"/>
            </a:fld>
            <a:endParaRPr lang="en-US" dirty="0"/>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a:endParaRPr lang="en-US" dirty="0">
              <a:latin typeface="Candara" pitchFamily="2" charset="0"/>
            </a:endParaRPr>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algn="r"/>
            <a:endParaRPr lang="en-US" dirty="0"/>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algn="ctr"/>
            <a:fld id="{9A0DB2DC-4C9A-4742-B13C-FB6460FD3503}" type="slidenum">
              <a:rPr lang="en-US" dirty="0"/>
            </a:fld>
            <a:endParaRPr lang="en-US" dirty="0"/>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r"/>
            <a:endParaRPr lang="en-US" dirty="0"/>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algn="ctr"/>
            <a:fld id="{9A0DB2DC-4C9A-4742-B13C-FB6460FD3503}" type="slidenum">
              <a:rPr lang="en-US" dirty="0"/>
            </a:fld>
            <a:endParaRPr lang="en-US" dirty="0"/>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latin typeface="Candara" pitchFamily="2"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algn="r"/>
            <a:endParaRPr lang="en-US" dirty="0"/>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algn="ctr"/>
            <a:fld id="{9A0DB2DC-4C9A-4742-B13C-FB6460FD3503}" type="slidenum">
              <a:rPr lang="en-US" dirty="0"/>
            </a:fld>
            <a:endParaRPr lang="en-US" dirty="0"/>
          </a:p>
        </p:txBody>
      </p:sp>
    </p:spTree>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dirty="0">
              <a:latin typeface="Candara" pitchFamily="2" charset="0"/>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dirty="0">
              <a:latin typeface="Candara" pitchFamily="2" charset="0"/>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dirty="0">
              <a:latin typeface="Candara" pitchFamily="2" charset="0"/>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5"/>
          </p:nvPr>
        </p:nvSpPr>
        <p:spPr/>
        <p:txBody>
          <a:bodyPr/>
          <a:p>
            <a:pPr lvl="0"/>
            <a:endParaRPr lang="en-US" dirty="0">
              <a:latin typeface="Candara" pitchFamily="2" charset="0"/>
            </a:endParaRPr>
          </a:p>
        </p:txBody>
      </p:sp>
      <p:sp>
        <p:nvSpPr>
          <p:cNvPr id="4" name="Footer Placeholder 3"/>
          <p:cNvSpPr>
            <a:spLocks noGrp="1"/>
          </p:cNvSpPr>
          <p:nvPr>
            <p:ph type="ftr" sz="quarter" idx="16"/>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7"/>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endParaRPr lang="en-US" dirty="0"/>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algn="ctr"/>
            <a:fld id="{9A0DB2DC-4C9A-4742-B13C-FB6460FD3503}" type="slidenum">
              <a:rPr lang="en-US" dirty="0"/>
            </a:fld>
            <a:endParaRPr lang="en-US" dirty="0"/>
          </a:p>
        </p:txBody>
      </p:sp>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lgn="r"/>
            <a:endParaRPr lang="en-US" dirty="0"/>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algn="ctr"/>
            <a:fld id="{9A0DB2DC-4C9A-4742-B13C-FB6460FD3503}" type="slidenum">
              <a:rPr lang="en-US" dirty="0"/>
            </a:fld>
            <a:endParaRPr lang="en-US" dirty="0"/>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lgn="r"/>
            <a:endParaRPr lang="en-US" dirty="0"/>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algn="ctr"/>
            <a:fld id="{9A0DB2DC-4C9A-4742-B13C-FB6460FD3503}" type="slidenum">
              <a:rPr lang="en-US" dirty="0"/>
            </a:fld>
            <a:endParaRPr lang="en-US" dirty="0"/>
          </a:p>
        </p:txBody>
      </p:sp>
    </p:spTree>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latin typeface="Candara" pitchFamily="2"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lgn="r"/>
            <a:endParaRPr lang="en-US" dirty="0"/>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algn="ctr"/>
            <a:fld id="{9A0DB2DC-4C9A-4742-B13C-FB6460FD3503}" type="slidenum">
              <a:rPr lang="en-US" dirty="0"/>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p>
            <a:pPr lvl="0"/>
            <a:endParaRPr lang="en-US" dirty="0">
              <a:latin typeface="Candara" pitchFamily="2" charset="0"/>
            </a:endParaRPr>
          </a:p>
        </p:txBody>
      </p:sp>
      <p:sp>
        <p:nvSpPr>
          <p:cNvPr id="8" name="Footer Placeholder 7"/>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lvl="0"/>
            <a:endParaRPr lang="en-US" dirty="0">
              <a:latin typeface="Candara" pitchFamily="2" charset="0"/>
            </a:endParaRPr>
          </a:p>
        </p:txBody>
      </p:sp>
      <p:sp>
        <p:nvSpPr>
          <p:cNvPr id="4" name="Footer Placeholder 3"/>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a:fld id="{9A0DB2DC-4C9A-4742-B13C-FB6460FD3503}" type="slidenum">
              <a:rPr lang="en-US" dirty="0">
                <a:latin typeface="Candara" pitchFamily="2" charset="0"/>
              </a:rPr>
            </a:fld>
            <a:endParaRPr lang="en-US" dirty="0">
              <a:latin typeface="Candara" pitchFamily="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1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9939" name="Group 15"/>
          <p:cNvGrpSpPr>
            <a:grpSpLocks noChangeAspect="1"/>
          </p:cNvGrpSpPr>
          <p:nvPr/>
        </p:nvGrpSpPr>
        <p:grpSpPr>
          <a:xfrm>
            <a:off x="211138" y="714375"/>
            <a:ext cx="8723312" cy="1330325"/>
            <a:chOff x="-3905251" y="4294188"/>
            <a:chExt cx="13027839" cy="1892300"/>
          </a:xfrm>
        </p:grpSpPr>
        <p:sp>
          <p:nvSpPr>
            <p:cNvPr id="39945" name="Freeform 14"/>
            <p:cNvSpPr/>
            <p:nvPr/>
          </p:nvSpPr>
          <p:spPr>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19"/>
              </a:schemeClr>
            </a:solidFill>
            <a:ln w="9525">
              <a:noFill/>
            </a:ln>
          </p:spPr>
          <p:txBody>
            <a:bodyPr/>
            <a:p>
              <a:endParaRPr lang="en-US"/>
            </a:p>
          </p:txBody>
        </p:sp>
        <p:sp>
          <p:nvSpPr>
            <p:cNvPr id="39946" name="Freeform 18"/>
            <p:cNvSpPr/>
            <p:nvPr/>
          </p:nvSpPr>
          <p:spPr>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39999"/>
              </a:schemeClr>
            </a:solidFill>
            <a:ln w="9525">
              <a:noFill/>
            </a:ln>
          </p:spPr>
          <p:txBody>
            <a:bodyPr/>
            <a:p>
              <a:endParaRPr lang="en-US"/>
            </a:p>
          </p:txBody>
        </p:sp>
        <p:sp>
          <p:nvSpPr>
            <p:cNvPr id="39947" name="Freeform 22"/>
            <p:cNvSpPr/>
            <p:nvPr/>
          </p:nvSpPr>
          <p:spPr>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en-US"/>
            </a:p>
          </p:txBody>
        </p:sp>
        <p:sp>
          <p:nvSpPr>
            <p:cNvPr id="39948" name="Freeform 26"/>
            <p:cNvSpPr/>
            <p:nvPr/>
          </p:nvSpPr>
          <p:spPr>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en-US"/>
            </a:p>
          </p:txBody>
        </p:sp>
        <p:sp useBgFill="1">
          <p:nvSpPr>
            <p:cNvPr id="39949" name="Freeform 25"/>
            <p:cNvSpPr/>
            <p:nvPr/>
          </p:nvSpPr>
          <p:spPr>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ln>
          </p:spPr>
          <p:txBody>
            <a:bodyPr/>
            <a:p>
              <a:endParaRPr lang="en-US"/>
            </a:p>
          </p:txBody>
        </p:sp>
      </p:grpSp>
      <p:sp>
        <p:nvSpPr>
          <p:cNvPr id="27" name="Date Placeholder 1"/>
          <p:cNvSpPr>
            <a:spLocks noGrp="1"/>
          </p:cNvSpPr>
          <p:nvPr>
            <p:ph type="dt" sz="half" idx="2"/>
          </p:nvPr>
        </p:nvSpPr>
        <p:spPr>
          <a:xfrm>
            <a:off x="5164138" y="6249988"/>
            <a:ext cx="3786188" cy="365125"/>
          </a:xfrm>
          <a:prstGeom prst="rect">
            <a:avLst/>
          </a:prstGeom>
        </p:spPr>
        <p:txBody>
          <a:bodyPr vert="horz" lIns="91440" tIns="45720" rIns="91440" bIns="45720" rtlCol="0" anchor="ctr"/>
          <a:p>
            <a:pPr algn="r"/>
            <a:endParaRPr lang="en-US" dirty="0"/>
          </a:p>
        </p:txBody>
      </p:sp>
      <p:sp>
        <p:nvSpPr>
          <p:cNvPr id="28" name="Footer Placeholder 2"/>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9" name="Slide Number Placeholder 3"/>
          <p:cNvSpPr>
            <a:spLocks noGrp="1"/>
          </p:cNvSpPr>
          <p:nvPr>
            <p:ph type="sldNum" sz="quarter" idx="4"/>
          </p:nvPr>
        </p:nvSpPr>
        <p:spPr>
          <a:xfrm>
            <a:off x="3990975" y="6249988"/>
            <a:ext cx="1162050" cy="365125"/>
          </a:xfrm>
          <a:prstGeom prst="rect">
            <a:avLst/>
          </a:prstGeom>
        </p:spPr>
        <p:txBody>
          <a:bodyPr vert="horz" lIns="91440" tIns="45720" rIns="91440" bIns="45720" rtlCol="0" anchor="ctr"/>
          <a:p>
            <a:pPr algn="ctr"/>
            <a:fld id="{9A0DB2DC-4C9A-4742-B13C-FB6460FD3503}"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0963" name="Group 23"/>
          <p:cNvGrpSpPr>
            <a:grpSpLocks noChangeAspect="1"/>
          </p:cNvGrpSpPr>
          <p:nvPr/>
        </p:nvGrpSpPr>
        <p:grpSpPr>
          <a:xfrm>
            <a:off x="211138" y="714375"/>
            <a:ext cx="8723312" cy="1331913"/>
            <a:chOff x="-3905250" y="4294188"/>
            <a:chExt cx="13011150" cy="1892300"/>
          </a:xfrm>
        </p:grpSpPr>
        <p:sp>
          <p:nvSpPr>
            <p:cNvPr id="40969" name="Freeform 14"/>
            <p:cNvSpPr/>
            <p:nvPr/>
          </p:nvSpPr>
          <p:spPr>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19"/>
              </a:schemeClr>
            </a:solidFill>
            <a:ln w="9525">
              <a:noFill/>
            </a:ln>
          </p:spPr>
          <p:txBody>
            <a:bodyPr/>
            <a:p>
              <a:endParaRPr lang="en-US"/>
            </a:p>
          </p:txBody>
        </p:sp>
        <p:sp>
          <p:nvSpPr>
            <p:cNvPr id="40970" name="Freeform 18"/>
            <p:cNvSpPr/>
            <p:nvPr/>
          </p:nvSpPr>
          <p:spPr>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39999"/>
              </a:schemeClr>
            </a:solidFill>
            <a:ln w="9525">
              <a:noFill/>
            </a:ln>
          </p:spPr>
          <p:txBody>
            <a:bodyPr/>
            <a:p>
              <a:endParaRPr lang="en-US"/>
            </a:p>
          </p:txBody>
        </p:sp>
        <p:sp>
          <p:nvSpPr>
            <p:cNvPr id="40971" name="Freeform 22"/>
            <p:cNvSpPr/>
            <p:nvPr/>
          </p:nvSpPr>
          <p:spPr>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en-US"/>
            </a:p>
          </p:txBody>
        </p:sp>
        <p:sp>
          <p:nvSpPr>
            <p:cNvPr id="40972" name="Freeform 26"/>
            <p:cNvSpPr/>
            <p:nvPr/>
          </p:nvSpPr>
          <p:spPr>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en-US"/>
            </a:p>
          </p:txBody>
        </p:sp>
        <p:sp useBgFill="1">
          <p:nvSpPr>
            <p:cNvPr id="40973" name="Freeform 25"/>
            <p:cNvSpPr/>
            <p:nvPr/>
          </p:nvSpPr>
          <p:spPr>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ln>
          </p:spPr>
          <p:txBody>
            <a:bodyPr/>
            <a:p>
              <a:endParaRPr lang="en-US"/>
            </a:p>
          </p:txBody>
        </p:sp>
      </p:gr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27"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p>
            <a:pPr algn="r"/>
            <a:endParaRPr lang="en-US" dirty="0"/>
          </a:p>
        </p:txBody>
      </p:sp>
      <p:sp>
        <p:nvSpPr>
          <p:cNvPr id="28"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9" name="Slide Number Placeholder 6"/>
          <p:cNvSpPr>
            <a:spLocks noGrp="1"/>
          </p:cNvSpPr>
          <p:nvPr>
            <p:ph type="sldNum" sz="quarter" idx="4"/>
          </p:nvPr>
        </p:nvSpPr>
        <p:spPr>
          <a:xfrm>
            <a:off x="3990975" y="6249988"/>
            <a:ext cx="1162050" cy="365125"/>
          </a:xfrm>
          <a:prstGeom prst="rect">
            <a:avLst/>
          </a:prstGeom>
        </p:spPr>
        <p:txBody>
          <a:bodyPr vert="horz" lIns="91440" tIns="45720" rIns="91440" bIns="45720" rtlCol="0" anchor="ctr"/>
          <a:p>
            <a:pPr algn="ctr"/>
            <a:fld id="{9A0DB2DC-4C9A-4742-B13C-FB6460FD3503}"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1987" name="Group 15"/>
          <p:cNvGrpSpPr>
            <a:grpSpLocks noChangeAspect="1"/>
          </p:cNvGrpSpPr>
          <p:nvPr/>
        </p:nvGrpSpPr>
        <p:grpSpPr>
          <a:xfrm>
            <a:off x="211138" y="5354638"/>
            <a:ext cx="8723312" cy="1330325"/>
            <a:chOff x="-3905250" y="4294188"/>
            <a:chExt cx="13011150" cy="1892300"/>
          </a:xfrm>
        </p:grpSpPr>
        <p:sp>
          <p:nvSpPr>
            <p:cNvPr id="41993" name="Freeform 14"/>
            <p:cNvSpPr/>
            <p:nvPr/>
          </p:nvSpPr>
          <p:spPr>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19"/>
              </a:schemeClr>
            </a:solidFill>
            <a:ln w="9525">
              <a:noFill/>
            </a:ln>
          </p:spPr>
          <p:txBody>
            <a:bodyPr/>
            <a:p>
              <a:endParaRPr lang="en-US"/>
            </a:p>
          </p:txBody>
        </p:sp>
        <p:sp>
          <p:nvSpPr>
            <p:cNvPr id="41994" name="Freeform 18"/>
            <p:cNvSpPr/>
            <p:nvPr/>
          </p:nvSpPr>
          <p:spPr>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39999"/>
              </a:schemeClr>
            </a:solidFill>
            <a:ln w="9525">
              <a:noFill/>
            </a:ln>
          </p:spPr>
          <p:txBody>
            <a:bodyPr/>
            <a:p>
              <a:endParaRPr lang="en-US"/>
            </a:p>
          </p:txBody>
        </p:sp>
        <p:sp>
          <p:nvSpPr>
            <p:cNvPr id="41995" name="Freeform 22"/>
            <p:cNvSpPr/>
            <p:nvPr/>
          </p:nvSpPr>
          <p:spPr>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en-US"/>
            </a:p>
          </p:txBody>
        </p:sp>
        <p:sp>
          <p:nvSpPr>
            <p:cNvPr id="41996" name="Freeform 26"/>
            <p:cNvSpPr/>
            <p:nvPr/>
          </p:nvSpPr>
          <p:spPr>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en-US"/>
            </a:p>
          </p:txBody>
        </p:sp>
        <p:sp useBgFill="1">
          <p:nvSpPr>
            <p:cNvPr id="41997" name="Freeform 10"/>
            <p:cNvSpPr/>
            <p:nvPr/>
          </p:nvSpPr>
          <p:spPr>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ln>
          </p:spPr>
          <p:txBody>
            <a:bodyPr/>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3" name="Picture Placeholder 2"/>
          <p:cNvSpPr>
            <a:spLocks noGrp="1"/>
          </p:cNvSpPr>
          <p:nvPr>
            <p:ph type="pic" idx="1" hasCustomPrompt="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vert="horz" lIns="91440" tIns="45720" rIns="91440" bIns="45720"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ct val="20000"/>
              </a:spcBef>
              <a:spcAft>
                <a:spcPts val="0"/>
              </a:spcAft>
              <a:buClr>
                <a:schemeClr val="accent1"/>
              </a:buClr>
              <a:buSzPct val="100000"/>
              <a:buFont typeface="Symbol" pitchFamily="2" charset="2"/>
              <a:buNone/>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Drag picture to placeholder or click icon to add</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7"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p>
            <a:pPr algn="r"/>
            <a:endParaRPr lang="en-US" dirty="0"/>
          </a:p>
        </p:txBody>
      </p:sp>
      <p:sp>
        <p:nvSpPr>
          <p:cNvPr id="28"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9" name="Slide Number Placeholder 6"/>
          <p:cNvSpPr>
            <a:spLocks noGrp="1"/>
          </p:cNvSpPr>
          <p:nvPr>
            <p:ph type="sldNum" sz="quarter" idx="4"/>
          </p:nvPr>
        </p:nvSpPr>
        <p:spPr>
          <a:xfrm>
            <a:off x="3990975" y="6249988"/>
            <a:ext cx="1162050" cy="365125"/>
          </a:xfrm>
          <a:prstGeom prst="rect">
            <a:avLst/>
          </a:prstGeom>
        </p:spPr>
        <p:txBody>
          <a:bodyPr vert="horz" lIns="91440" tIns="45720" rIns="91440" bIns="45720" rtlCol="0" anchor="ctr"/>
          <a:p>
            <a:pPr algn="ctr"/>
            <a:fld id="{9A0DB2DC-4C9A-4742-B13C-FB6460FD3503}"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3.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5.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6867" name="Group 15"/>
          <p:cNvGrpSpPr>
            <a:grpSpLocks noChangeAspect="1"/>
          </p:cNvGrpSpPr>
          <p:nvPr/>
        </p:nvGrpSpPr>
        <p:grpSpPr>
          <a:xfrm>
            <a:off x="211138" y="1679575"/>
            <a:ext cx="8723312" cy="1330325"/>
            <a:chOff x="-3905251" y="4294188"/>
            <a:chExt cx="13027839" cy="1892300"/>
          </a:xfrm>
        </p:grpSpPr>
        <p:sp>
          <p:nvSpPr>
            <p:cNvPr id="36873" name="Freeform 14"/>
            <p:cNvSpPr/>
            <p:nvPr/>
          </p:nvSpPr>
          <p:spPr>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19"/>
              </a:schemeClr>
            </a:solidFill>
            <a:ln w="9525">
              <a:noFill/>
            </a:ln>
          </p:spPr>
          <p:txBody>
            <a:bodyPr/>
            <a:p>
              <a:endParaRPr lang="en-US"/>
            </a:p>
          </p:txBody>
        </p:sp>
        <p:sp>
          <p:nvSpPr>
            <p:cNvPr id="36874" name="Freeform 18"/>
            <p:cNvSpPr/>
            <p:nvPr/>
          </p:nvSpPr>
          <p:spPr>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39999"/>
              </a:schemeClr>
            </a:solidFill>
            <a:ln w="9525">
              <a:noFill/>
            </a:ln>
          </p:spPr>
          <p:txBody>
            <a:bodyPr/>
            <a:p>
              <a:endParaRPr lang="en-US"/>
            </a:p>
          </p:txBody>
        </p:sp>
        <p:sp>
          <p:nvSpPr>
            <p:cNvPr id="36875" name="Freeform 22"/>
            <p:cNvSpPr/>
            <p:nvPr/>
          </p:nvSpPr>
          <p:spPr>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en-US"/>
            </a:p>
          </p:txBody>
        </p:sp>
        <p:sp>
          <p:nvSpPr>
            <p:cNvPr id="36876" name="Freeform 26"/>
            <p:cNvSpPr/>
            <p:nvPr/>
          </p:nvSpPr>
          <p:spPr>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en-US"/>
            </a:p>
          </p:txBody>
        </p:sp>
        <p:sp useBgFill="1">
          <p:nvSpPr>
            <p:cNvPr id="36877" name="Freeform 10"/>
            <p:cNvSpPr/>
            <p:nvPr/>
          </p:nvSpPr>
          <p:spPr>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ln>
          </p:spPr>
          <p:txBody>
            <a:bodyPr/>
            <a:p>
              <a:endParaRPr lang="en-US"/>
            </a:p>
          </p:txBody>
        </p:sp>
      </p:grpSp>
      <p:sp>
        <p:nvSpPr>
          <p:cNvPr id="36868" name="Title Placeholder 1"/>
          <p:cNvSpPr>
            <a:spLocks noGrp="1"/>
          </p:cNvSpPr>
          <p:nvPr>
            <p:ph type="title"/>
          </p:nvPr>
        </p:nvSpPr>
        <p:spPr>
          <a:xfrm>
            <a:off x="457200" y="338138"/>
            <a:ext cx="8229600" cy="1252537"/>
          </a:xfrm>
          <a:prstGeom prst="rect">
            <a:avLst/>
          </a:prstGeom>
          <a:noFill/>
          <a:ln w="9525">
            <a:noFill/>
          </a:ln>
        </p:spPr>
        <p:txBody>
          <a:bodyPr anchor="ctr"/>
          <a:p>
            <a:pPr lvl="0"/>
            <a:r>
              <a:rPr dirty="0"/>
              <a:t>Click to edit Master title style</a:t>
            </a:r>
            <a:endParaRPr dirty="0"/>
          </a:p>
        </p:txBody>
      </p:sp>
      <p:sp>
        <p:nvSpPr>
          <p:cNvPr id="4"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lgn="r">
              <a:defRPr sz="1000">
                <a:solidFill>
                  <a:schemeClr val="tx2"/>
                </a:solidFill>
              </a:defRPr>
            </a:lvl1pPr>
          </a:lstStyle>
          <a:p>
            <a:pPr lvl="0"/>
            <a:endParaRPr lang="en-US" dirty="0">
              <a:latin typeface="Candara" pitchFamily="2" charset="0"/>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defRPr>
            </a:lvl1pPr>
          </a:lstStyle>
          <a:p>
            <a:pPr lvl="0"/>
            <a:fld id="{9A0DB2DC-4C9A-4742-B13C-FB6460FD3503}" type="slidenum">
              <a:rPr lang="en-US" dirty="0">
                <a:latin typeface="Candara" pitchFamily="2" charset="0"/>
              </a:rPr>
            </a:fld>
            <a:endParaRPr lang="en-US" dirty="0">
              <a:latin typeface="Candara" pitchFamily="2" charset="0"/>
            </a:endParaRPr>
          </a:p>
        </p:txBody>
      </p:sp>
      <p:sp>
        <p:nvSpPr>
          <p:cNvPr id="36872" name="Text Placeholder 2"/>
          <p:cNvSpPr>
            <a:spLocks noGrp="1"/>
          </p:cNvSpPr>
          <p:nvPr>
            <p:ph type="body" idx="1"/>
          </p:nvPr>
        </p:nvSpPr>
        <p:spPr>
          <a:xfrm>
            <a:off x="871538" y="2674938"/>
            <a:ext cx="7408862" cy="3451225"/>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2" charset="2"/>
        <a:buChar char=""/>
        <a:defRPr sz="2400" kern="1200">
          <a:solidFill>
            <a:schemeClr val="tx2"/>
          </a:solidFill>
          <a:latin typeface="+mn-lt"/>
          <a:ea typeface="+mn-ea"/>
          <a:cs typeface="+mn-cs"/>
        </a:defRPr>
      </a:lvl1pPr>
      <a:lvl2pPr marL="576580" indent="-274320" algn="l" defTabSz="914400" rtl="0" eaLnBrk="1" latinLnBrk="0" hangingPunct="1">
        <a:spcBef>
          <a:spcPct val="20000"/>
        </a:spcBef>
        <a:buClr>
          <a:schemeClr val="accent1"/>
        </a:buClr>
        <a:buSzPct val="100000"/>
        <a:buFont typeface="Symbol" pitchFamily="2" charset="2"/>
        <a:buChar char=""/>
        <a:defRPr sz="2200" kern="1200">
          <a:solidFill>
            <a:schemeClr val="tx2"/>
          </a:solidFill>
          <a:latin typeface="+mn-lt"/>
          <a:ea typeface="+mn-ea"/>
          <a:cs typeface="+mn-cs"/>
        </a:defRPr>
      </a:lvl2pPr>
      <a:lvl3pPr marL="855980" indent="-228600" algn="l" defTabSz="914400" rtl="0" eaLnBrk="1" latinLnBrk="0" hangingPunct="1">
        <a:spcBef>
          <a:spcPct val="20000"/>
        </a:spcBef>
        <a:buClr>
          <a:schemeClr val="accent1"/>
        </a:buClr>
        <a:buSzPct val="100000"/>
        <a:buFont typeface="Symbol" pitchFamily="2"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2"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2"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itchFamily="2"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itchFamily="2"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itchFamily="2"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itchFamily="2"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10"/>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lvl="0"/>
            <a:endParaRPr lang="en-US" dirty="0">
              <a:latin typeface="Candara" pitchFamily="2" charset="0"/>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a:fld id="{9A0DB2DC-4C9A-4742-B13C-FB6460FD3503}" type="slidenum">
              <a:rPr lang="en-US" dirty="0">
                <a:latin typeface="Candara" pitchFamily="2" charset="0"/>
              </a:rPr>
            </a:fld>
            <a:endParaRPr lang="en-US" dirty="0">
              <a:latin typeface="Candara" pitchFamily="2"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704020202020204" pitchFamily="34" charset="0"/>
          <a:ea typeface="SimSun" pitchFamily="2" charset="-122"/>
        </a:defRPr>
      </a:lvl2pPr>
      <a:lvl3pPr algn="l" rtl="0" fontAlgn="base">
        <a:spcBef>
          <a:spcPct val="0"/>
        </a:spcBef>
        <a:spcAft>
          <a:spcPct val="0"/>
        </a:spcAft>
        <a:defRPr sz="3600">
          <a:solidFill>
            <a:schemeClr val="tx1"/>
          </a:solidFill>
          <a:latin typeface="Arial" panose="020B0704020202020204" pitchFamily="34" charset="0"/>
          <a:ea typeface="SimSun" pitchFamily="2" charset="-122"/>
        </a:defRPr>
      </a:lvl3pPr>
      <a:lvl4pPr algn="l" rtl="0" fontAlgn="base">
        <a:spcBef>
          <a:spcPct val="0"/>
        </a:spcBef>
        <a:spcAft>
          <a:spcPct val="0"/>
        </a:spcAft>
        <a:defRPr sz="3600">
          <a:solidFill>
            <a:schemeClr val="tx1"/>
          </a:solidFill>
          <a:latin typeface="Arial" panose="020B0704020202020204" pitchFamily="34" charset="0"/>
          <a:ea typeface="SimSun" pitchFamily="2" charset="-122"/>
        </a:defRPr>
      </a:lvl4pPr>
      <a:lvl5pPr algn="l" rtl="0" fontAlgn="base">
        <a:spcBef>
          <a:spcPct val="0"/>
        </a:spcBef>
        <a:spcAft>
          <a:spcPct val="0"/>
        </a:spcAft>
        <a:defRPr sz="3600">
          <a:solidFill>
            <a:schemeClr val="tx1"/>
          </a:solidFill>
          <a:latin typeface="Arial" panose="020B0704020202020204" pitchFamily="34" charset="0"/>
          <a:ea typeface="SimSun" pitchFamily="2" charset="-122"/>
        </a:defRPr>
      </a:lvl5pPr>
      <a:lvl6pPr marL="457200" algn="l" rtl="0" fontAlgn="base">
        <a:spcBef>
          <a:spcPct val="0"/>
        </a:spcBef>
        <a:spcAft>
          <a:spcPct val="0"/>
        </a:spcAft>
        <a:defRPr sz="3600">
          <a:solidFill>
            <a:schemeClr val="tx1"/>
          </a:solidFill>
          <a:latin typeface="Arial" panose="020B0704020202020204" pitchFamily="34" charset="0"/>
          <a:ea typeface="SimSun" pitchFamily="2" charset="-122"/>
        </a:defRPr>
      </a:lvl6pPr>
      <a:lvl7pPr marL="914400" algn="l" rtl="0" fontAlgn="base">
        <a:spcBef>
          <a:spcPct val="0"/>
        </a:spcBef>
        <a:spcAft>
          <a:spcPct val="0"/>
        </a:spcAft>
        <a:defRPr sz="3600">
          <a:solidFill>
            <a:schemeClr val="tx1"/>
          </a:solidFill>
          <a:latin typeface="Arial" panose="020B0704020202020204" pitchFamily="34" charset="0"/>
          <a:ea typeface="SimSun" pitchFamily="2" charset="-122"/>
        </a:defRPr>
      </a:lvl7pPr>
      <a:lvl8pPr marL="1371600" algn="l" rtl="0" fontAlgn="base">
        <a:spcBef>
          <a:spcPct val="0"/>
        </a:spcBef>
        <a:spcAft>
          <a:spcPct val="0"/>
        </a:spcAft>
        <a:defRPr sz="3600">
          <a:solidFill>
            <a:schemeClr val="tx1"/>
          </a:solidFill>
          <a:latin typeface="Arial" panose="020B0704020202020204" pitchFamily="34" charset="0"/>
          <a:ea typeface="SimSun" pitchFamily="2" charset="-122"/>
        </a:defRPr>
      </a:lvl8pPr>
      <a:lvl9pPr marL="1828800" algn="l" rtl="0" fontAlgn="base">
        <a:spcBef>
          <a:spcPct val="0"/>
        </a:spcBef>
        <a:spcAft>
          <a:spcPct val="0"/>
        </a:spcAft>
        <a:defRPr sz="3600">
          <a:solidFill>
            <a:schemeClr val="tx1"/>
          </a:solidFill>
          <a:latin typeface="Arial" panose="020B0704020202020204" pitchFamily="34" charset="0"/>
          <a:ea typeface="SimSun"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3"/>
          <p:cNvPicPr>
            <a:picLocks noChangeAspect="1"/>
          </p:cNvPicPr>
          <p:nvPr/>
        </p:nvPicPr>
        <p:blipFill>
          <a:blip r:embed="rId12"/>
          <a:stretch>
            <a:fillRect/>
          </a:stretch>
        </p:blipFill>
        <p:spPr>
          <a:xfrm>
            <a:off x="-6350" y="0"/>
            <a:ext cx="915035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lvl="0"/>
            <a:endParaRPr lang="en-US" dirty="0">
              <a:latin typeface="Candara" pitchFamily="2" charset="0"/>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a:fld id="{9A0DB2DC-4C9A-4742-B13C-FB6460FD3503}" type="slidenum">
              <a:rPr lang="en-US" dirty="0">
                <a:latin typeface="Candara" pitchFamily="2" charset="0"/>
              </a:rPr>
            </a:fld>
            <a:endParaRPr lang="en-US" dirty="0">
              <a:latin typeface="Candara" pitchFamily="2"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704020202020204" pitchFamily="34" charset="0"/>
          <a:ea typeface="SimSun" pitchFamily="2" charset="-122"/>
        </a:defRPr>
      </a:lvl2pPr>
      <a:lvl3pPr algn="l" rtl="0" fontAlgn="base">
        <a:spcBef>
          <a:spcPct val="0"/>
        </a:spcBef>
        <a:spcAft>
          <a:spcPct val="0"/>
        </a:spcAft>
        <a:defRPr sz="3600">
          <a:solidFill>
            <a:schemeClr val="tx1"/>
          </a:solidFill>
          <a:latin typeface="Arial" panose="020B0704020202020204" pitchFamily="34" charset="0"/>
          <a:ea typeface="SimSun" pitchFamily="2" charset="-122"/>
        </a:defRPr>
      </a:lvl3pPr>
      <a:lvl4pPr algn="l" rtl="0" fontAlgn="base">
        <a:spcBef>
          <a:spcPct val="0"/>
        </a:spcBef>
        <a:spcAft>
          <a:spcPct val="0"/>
        </a:spcAft>
        <a:defRPr sz="3600">
          <a:solidFill>
            <a:schemeClr val="tx1"/>
          </a:solidFill>
          <a:latin typeface="Arial" panose="020B0704020202020204" pitchFamily="34" charset="0"/>
          <a:ea typeface="SimSun" pitchFamily="2" charset="-122"/>
        </a:defRPr>
      </a:lvl4pPr>
      <a:lvl5pPr algn="l" rtl="0" fontAlgn="base">
        <a:spcBef>
          <a:spcPct val="0"/>
        </a:spcBef>
        <a:spcAft>
          <a:spcPct val="0"/>
        </a:spcAft>
        <a:defRPr sz="3600">
          <a:solidFill>
            <a:schemeClr val="tx1"/>
          </a:solidFill>
          <a:latin typeface="Arial" panose="020B0704020202020204" pitchFamily="34" charset="0"/>
          <a:ea typeface="SimSun" pitchFamily="2" charset="-122"/>
        </a:defRPr>
      </a:lvl5pPr>
      <a:lvl6pPr marL="457200" algn="l" rtl="0" fontAlgn="base">
        <a:spcBef>
          <a:spcPct val="0"/>
        </a:spcBef>
        <a:spcAft>
          <a:spcPct val="0"/>
        </a:spcAft>
        <a:defRPr sz="3600">
          <a:solidFill>
            <a:schemeClr val="tx1"/>
          </a:solidFill>
          <a:latin typeface="Arial" panose="020B0704020202020204" pitchFamily="34" charset="0"/>
          <a:ea typeface="SimSun" pitchFamily="2" charset="-122"/>
        </a:defRPr>
      </a:lvl6pPr>
      <a:lvl7pPr marL="914400" algn="l" rtl="0" fontAlgn="base">
        <a:spcBef>
          <a:spcPct val="0"/>
        </a:spcBef>
        <a:spcAft>
          <a:spcPct val="0"/>
        </a:spcAft>
        <a:defRPr sz="3600">
          <a:solidFill>
            <a:schemeClr val="tx1"/>
          </a:solidFill>
          <a:latin typeface="Arial" panose="020B0704020202020204" pitchFamily="34" charset="0"/>
          <a:ea typeface="SimSun" pitchFamily="2" charset="-122"/>
        </a:defRPr>
      </a:lvl7pPr>
      <a:lvl8pPr marL="1371600" algn="l" rtl="0" fontAlgn="base">
        <a:spcBef>
          <a:spcPct val="0"/>
        </a:spcBef>
        <a:spcAft>
          <a:spcPct val="0"/>
        </a:spcAft>
        <a:defRPr sz="3600">
          <a:solidFill>
            <a:schemeClr val="tx1"/>
          </a:solidFill>
          <a:latin typeface="Arial" panose="020B0704020202020204" pitchFamily="34" charset="0"/>
          <a:ea typeface="SimSun" pitchFamily="2" charset="-122"/>
        </a:defRPr>
      </a:lvl8pPr>
      <a:lvl9pPr marL="1828800" algn="l" rtl="0" fontAlgn="base">
        <a:spcBef>
          <a:spcPct val="0"/>
        </a:spcBef>
        <a:spcAft>
          <a:spcPct val="0"/>
        </a:spcAft>
        <a:defRPr sz="3600">
          <a:solidFill>
            <a:schemeClr val="tx1"/>
          </a:solidFill>
          <a:latin typeface="Arial" panose="020B0704020202020204" pitchFamily="34" charset="0"/>
          <a:ea typeface="SimSun"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en-US" dirty="0">
              <a:latin typeface="Candara" pitchFamily="2" charset="0"/>
            </a:endParaRPr>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en-US" dirty="0">
                <a:latin typeface="Candara" pitchFamily="2" charset="0"/>
              </a:rPr>
            </a:fld>
            <a:endParaRPr lang="en-US" dirty="0">
              <a:latin typeface="Candara" pitchFamily="2"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7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704020202020204" pitchFamily="34" charset="0"/>
        <a:buNone/>
        <a:defRPr b="0" i="0" u="none" kern="1200" baseline="0">
          <a:solidFill>
            <a:schemeClr val="tx1"/>
          </a:solidFill>
          <a:latin typeface="Arial" panose="020B0704020202020204" pitchFamily="34" charset="0"/>
          <a:ea typeface="Arial" panose="020B0704020202020204" pitchFamily="34" charset="0"/>
          <a:cs typeface="+mn-cs"/>
        </a:defRPr>
      </a:lvl2pPr>
      <a:lvl3pPr marL="914400" lvl="2" indent="0" algn="l" defTabSz="914400" eaLnBrk="1" fontAlgn="base" latinLnBrk="0" hangingPunct="1">
        <a:lnSpc>
          <a:spcPct val="100000"/>
        </a:lnSpc>
        <a:spcBef>
          <a:spcPct val="0"/>
        </a:spcBef>
        <a:spcAft>
          <a:spcPct val="0"/>
        </a:spcAft>
        <a:buFont typeface="Arial" panose="020B0704020202020204" pitchFamily="34" charset="0"/>
        <a:buNone/>
        <a:defRPr b="0" i="0" u="none" kern="1200" baseline="0">
          <a:solidFill>
            <a:schemeClr val="tx1"/>
          </a:solidFill>
          <a:latin typeface="Arial" panose="020B0704020202020204" pitchFamily="34" charset="0"/>
          <a:ea typeface="Arial" panose="020B0704020202020204" pitchFamily="34" charset="0"/>
          <a:cs typeface="+mn-cs"/>
        </a:defRPr>
      </a:lvl3pPr>
      <a:lvl4pPr marL="1371600" lvl="3" indent="0" algn="l" defTabSz="914400" eaLnBrk="1" fontAlgn="base" latinLnBrk="0" hangingPunct="1">
        <a:lnSpc>
          <a:spcPct val="100000"/>
        </a:lnSpc>
        <a:spcBef>
          <a:spcPct val="0"/>
        </a:spcBef>
        <a:spcAft>
          <a:spcPct val="0"/>
        </a:spcAft>
        <a:buFont typeface="Arial" panose="020B0704020202020204" pitchFamily="34" charset="0"/>
        <a:buNone/>
        <a:defRPr b="0" i="0" u="none" kern="1200" baseline="0">
          <a:solidFill>
            <a:schemeClr val="tx1"/>
          </a:solidFill>
          <a:latin typeface="Arial" panose="020B0704020202020204" pitchFamily="34" charset="0"/>
          <a:ea typeface="Arial" panose="020B0704020202020204" pitchFamily="34" charset="0"/>
          <a:cs typeface="+mn-cs"/>
        </a:defRPr>
      </a:lvl4pPr>
      <a:lvl5pPr marL="1828800" lvl="4" indent="0" algn="l" defTabSz="914400" eaLnBrk="1" fontAlgn="base" latinLnBrk="0" hangingPunct="1">
        <a:lnSpc>
          <a:spcPct val="100000"/>
        </a:lnSpc>
        <a:spcBef>
          <a:spcPct val="0"/>
        </a:spcBef>
        <a:spcAft>
          <a:spcPct val="0"/>
        </a:spcAft>
        <a:buFont typeface="Arial" panose="020B0704020202020204" pitchFamily="34" charset="0"/>
        <a:buNone/>
        <a:defRPr b="0" i="0" u="none" kern="1200" baseline="0">
          <a:solidFill>
            <a:schemeClr val="tx1"/>
          </a:solidFill>
          <a:latin typeface="Arial" panose="020B0704020202020204" pitchFamily="34" charset="0"/>
          <a:ea typeface="Arial" panose="020B0704020202020204" pitchFamily="34" charset="0"/>
          <a:cs typeface="+mn-cs"/>
        </a:defRPr>
      </a:lvl5pPr>
      <a:lvl6pPr marL="2286000" lvl="5" indent="0" algn="l" defTabSz="914400" eaLnBrk="1" fontAlgn="base" latinLnBrk="0" hangingPunct="1">
        <a:lnSpc>
          <a:spcPct val="100000"/>
        </a:lnSpc>
        <a:spcBef>
          <a:spcPct val="0"/>
        </a:spcBef>
        <a:spcAft>
          <a:spcPct val="0"/>
        </a:spcAft>
        <a:buFont typeface="Arial" panose="020B0704020202020204" pitchFamily="34" charset="0"/>
        <a:buNone/>
        <a:defRPr b="0" i="0" u="none" kern="1200" baseline="0">
          <a:solidFill>
            <a:schemeClr val="tx1"/>
          </a:solidFill>
          <a:latin typeface="Arial" panose="020B0704020202020204" pitchFamily="34" charset="0"/>
          <a:ea typeface="Arial" panose="020B0704020202020204" pitchFamily="34" charset="0"/>
          <a:cs typeface="+mn-cs"/>
        </a:defRPr>
      </a:lvl6pPr>
      <a:lvl7pPr marL="2743200" lvl="6" indent="0" algn="l" defTabSz="914400" eaLnBrk="1" fontAlgn="base" latinLnBrk="0" hangingPunct="1">
        <a:lnSpc>
          <a:spcPct val="100000"/>
        </a:lnSpc>
        <a:spcBef>
          <a:spcPct val="0"/>
        </a:spcBef>
        <a:spcAft>
          <a:spcPct val="0"/>
        </a:spcAft>
        <a:buFont typeface="Arial" panose="020B0704020202020204" pitchFamily="34" charset="0"/>
        <a:buNone/>
        <a:defRPr b="0" i="0" u="none" kern="1200" baseline="0">
          <a:solidFill>
            <a:schemeClr val="tx1"/>
          </a:solidFill>
          <a:latin typeface="Arial" panose="020B0704020202020204" pitchFamily="34" charset="0"/>
          <a:ea typeface="Arial" panose="020B0704020202020204" pitchFamily="34" charset="0"/>
          <a:cs typeface="+mn-cs"/>
        </a:defRPr>
      </a:lvl7pPr>
      <a:lvl8pPr marL="3200400" lvl="7" indent="0" algn="l" defTabSz="914400" eaLnBrk="1" fontAlgn="base" latinLnBrk="0" hangingPunct="1">
        <a:lnSpc>
          <a:spcPct val="100000"/>
        </a:lnSpc>
        <a:spcBef>
          <a:spcPct val="0"/>
        </a:spcBef>
        <a:spcAft>
          <a:spcPct val="0"/>
        </a:spcAft>
        <a:buFont typeface="Arial" panose="020B0704020202020204" pitchFamily="34" charset="0"/>
        <a:buNone/>
        <a:defRPr b="0" i="0" u="none" kern="1200" baseline="0">
          <a:solidFill>
            <a:schemeClr val="tx1"/>
          </a:solidFill>
          <a:latin typeface="Arial" panose="020B0704020202020204" pitchFamily="34" charset="0"/>
          <a:ea typeface="Arial" panose="020B0704020202020204" pitchFamily="34" charset="0"/>
          <a:cs typeface="+mn-cs"/>
        </a:defRPr>
      </a:lvl8pPr>
      <a:lvl9pPr marL="3657600" lvl="8" indent="0" algn="l" defTabSz="914400" eaLnBrk="1" fontAlgn="base" latinLnBrk="0" hangingPunct="1">
        <a:lnSpc>
          <a:spcPct val="100000"/>
        </a:lnSpc>
        <a:spcBef>
          <a:spcPct val="0"/>
        </a:spcBef>
        <a:spcAft>
          <a:spcPct val="0"/>
        </a:spcAft>
        <a:buFont typeface="Arial" panose="020B0704020202020204" pitchFamily="34" charset="0"/>
        <a:buNone/>
        <a:defRPr b="0" i="0" u="none" kern="1200" baseline="0">
          <a:solidFill>
            <a:schemeClr val="tx1"/>
          </a:solidFill>
          <a:latin typeface="Arial" panose="020B0704020202020204" pitchFamily="34" charset="0"/>
          <a:ea typeface="Arial" panose="020B0704020202020204" pitchFamily="34" charset="0"/>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a:spLocks noChangeArrowheads="1"/>
          </p:cNvSpPr>
          <p:nvPr/>
        </p:nvSpPr>
        <p:spPr bwMode="auto">
          <a:xfrm>
            <a:off x="684213" y="2781300"/>
            <a:ext cx="7858125" cy="2214563"/>
          </a:xfrm>
          <a:prstGeom prst="rect">
            <a:avLst/>
          </a:prstGeom>
          <a:solidFill>
            <a:srgbClr val="FFFFFF">
              <a:alpha val="98822"/>
            </a:srgbClr>
          </a:solidFill>
          <a:ln w="25560" cap="sq">
            <a:solidFill>
              <a:schemeClr val="bg2">
                <a:lumMod val="50000"/>
              </a:schemeClr>
            </a:solidFill>
            <a:miter lim="800000"/>
          </a:ln>
        </p:spPr>
        <p:txBody>
          <a:bodyPr lIns="90000" tIns="46800" rIns="90000" bIns="46800" anchor="ctr"/>
          <a:p>
            <a:pPr algn="ctr" defTabSz="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rgbClr val="000000"/>
                </a:solidFill>
                <a:latin typeface="Calibri" pitchFamily="2" charset="0"/>
                <a:cs typeface="Arial" panose="020B0704020202020204" pitchFamily="34" charset="0"/>
              </a:rPr>
              <a:t>“</a:t>
            </a:r>
            <a:r>
              <a:rPr lang="en-US" altLang="ja-JP" sz="2800" dirty="0">
                <a:solidFill>
                  <a:srgbClr val="000000"/>
                </a:solidFill>
                <a:latin typeface="Calibri" pitchFamily="2" charset="0"/>
                <a:cs typeface="Arial" panose="020B0704020202020204" pitchFamily="34" charset="0"/>
              </a:rPr>
              <a:t>Aku ridho Allah SWT sebagai Tuhan ku, Islam sebagai agamaku, dan Nabi Muhammad sebagai Nabi dan Rasul, Ya Allah, tambahkanlah kepadaku ilmu dan berikanlah aku kefahaman</a:t>
            </a:r>
            <a:r>
              <a:rPr lang="en-US" altLang="en-US" sz="2800" dirty="0">
                <a:solidFill>
                  <a:srgbClr val="000000"/>
                </a:solidFill>
                <a:latin typeface="Calibri" pitchFamily="2" charset="0"/>
                <a:cs typeface="Arial" panose="020B0704020202020204" pitchFamily="34" charset="0"/>
              </a:rPr>
              <a:t>”</a:t>
            </a:r>
            <a:endParaRPr sz="2800" dirty="0">
              <a:solidFill>
                <a:srgbClr val="000000"/>
              </a:solidFill>
              <a:latin typeface="Calibri" pitchFamily="2" charset="0"/>
              <a:ea typeface="Arial" panose="020B0704020202020204" pitchFamily="34" charset="0"/>
            </a:endParaRPr>
          </a:p>
        </p:txBody>
      </p:sp>
      <p:pic>
        <p:nvPicPr>
          <p:cNvPr id="4" name="Picture 3"/>
          <p:cNvPicPr>
            <a:picLocks noChangeAspect="1" noChangeArrowheads="1"/>
          </p:cNvPicPr>
          <p:nvPr/>
        </p:nvPicPr>
        <p:blipFill>
          <a:blip r:embed="rId1" cstate="email"/>
          <a:srcRect/>
          <a:stretch>
            <a:fillRect/>
          </a:stretch>
        </p:blipFill>
        <p:spPr bwMode="auto">
          <a:xfrm>
            <a:off x="1404938" y="1125538"/>
            <a:ext cx="6529388" cy="1431925"/>
          </a:xfrm>
          <a:prstGeom prst="rect">
            <a:avLst/>
          </a:prstGeom>
          <a:noFill/>
          <a:ln w="9525" cap="flat">
            <a:solidFill>
              <a:srgbClr val="3465A4"/>
            </a:solidFill>
            <a:round/>
          </a:ln>
          <a:effectLst/>
        </p:spPr>
      </p:pic>
      <p:pic>
        <p:nvPicPr>
          <p:cNvPr id="5" name="Picture 4"/>
          <p:cNvPicPr>
            <a:picLocks noChangeAspect="1" noChangeArrowheads="1"/>
          </p:cNvPicPr>
          <p:nvPr/>
        </p:nvPicPr>
        <p:blipFill>
          <a:blip r:embed="rId2" cstate="email">
            <a:alphaModFix amt="92000"/>
          </a:blip>
          <a:srcRect/>
          <a:stretch>
            <a:fillRect/>
          </a:stretch>
        </p:blipFill>
        <p:spPr bwMode="auto">
          <a:xfrm>
            <a:off x="2916238" y="477838"/>
            <a:ext cx="3133725" cy="495300"/>
          </a:xfrm>
          <a:prstGeom prst="rect">
            <a:avLst/>
          </a:prstGeom>
          <a:noFill/>
          <a:ln w="9525" cap="flat">
            <a:solidFill>
              <a:srgbClr val="3465A4"/>
            </a:solidFill>
            <a:rou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Content Placeholder 2"/>
          <p:cNvSpPr>
            <a:spLocks noGrp="1"/>
          </p:cNvSpPr>
          <p:nvPr>
            <p:ph idx="1"/>
          </p:nvPr>
        </p:nvSpPr>
        <p:spPr>
          <a:xfrm>
            <a:off x="250825" y="991870"/>
            <a:ext cx="8642350" cy="5289550"/>
          </a:xfr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Tx/>
              <a:buNone/>
              <a:defRPr/>
            </a:pPr>
            <a:endParaRPr kumimoji="0" lang="en-US" sz="2300" b="1"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endParaRPr>
          </a:p>
          <a:p>
            <a:pPr marL="457200" marR="0" lvl="0" indent="-457200" algn="just" defTabSz="457200" rtl="0" eaLnBrk="1" fontAlgn="auto" latinLnBrk="0" hangingPunct="1">
              <a:lnSpc>
                <a:spcPct val="100000"/>
              </a:lnSpc>
              <a:spcBef>
                <a:spcPct val="20000"/>
              </a:spcBef>
              <a:spcAft>
                <a:spcPts val="0"/>
              </a:spcAft>
              <a:buClrTx/>
              <a:buSzTx/>
              <a:buFontTx/>
              <a:buAutoNum type="arabicPeriod"/>
              <a:defRPr/>
            </a:pPr>
            <a:r>
              <a:rPr kumimoji="0" lang="en-US" sz="2300" b="1" i="0" u="none" strike="noStrike" kern="1200" cap="none" spc="0" normalizeH="0" baseline="0" noProof="0" dirty="0" err="1" smtClean="0">
                <a:ln>
                  <a:noFill/>
                </a:ln>
                <a:solidFill>
                  <a:schemeClr val="tx1"/>
                </a:solidFill>
                <a:effectLst/>
                <a:uLnTx/>
                <a:uFillTx/>
                <a:latin typeface="Times New Roman" panose="02020803070505020304" pitchFamily="2" charset="0"/>
                <a:ea typeface="+mn-ea"/>
                <a:cs typeface="Times New Roman" panose="02020803070505020304" pitchFamily="2" charset="0"/>
              </a:rPr>
              <a:t>Destut</a:t>
            </a:r>
            <a:r>
              <a:rPr kumimoji="0" lang="en-US" sz="2300" b="1" i="0" u="none" strike="noStrike" kern="1200" cap="none" spc="0" normalizeH="0" baseline="0" noProof="0" dirty="0" smtClean="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1"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de </a:t>
            </a:r>
            <a:r>
              <a:rPr kumimoji="0" lang="en-US" sz="2300" b="1" i="0" u="none" strike="noStrike" kern="1200" cap="none" spc="0" normalizeH="0" baseline="0" noProof="0" dirty="0" smtClean="0">
                <a:ln>
                  <a:noFill/>
                </a:ln>
                <a:solidFill>
                  <a:schemeClr val="tx1"/>
                </a:solidFill>
                <a:effectLst/>
                <a:uLnTx/>
                <a:uFillTx/>
                <a:latin typeface="Times New Roman" panose="02020803070505020304" pitchFamily="2" charset="0"/>
                <a:ea typeface="+mn-ea"/>
                <a:cs typeface="Times New Roman" panose="02020803070505020304" pitchFamily="2" charset="0"/>
              </a:rPr>
              <a:t>Tracy </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Perancis</a:t>
            </a:r>
            <a:r>
              <a:rPr kumimoji="0" lang="en-US" sz="2300" b="0" i="0" u="none" strike="noStrike" kern="1200" cap="none" spc="0" normalizeH="0" baseline="0" noProof="0" dirty="0" smtClean="0">
                <a:ln>
                  <a:noFill/>
                </a:ln>
                <a:solidFill>
                  <a:schemeClr val="tx1"/>
                </a:solidFill>
                <a:effectLst/>
                <a:uLnTx/>
                <a:uFillTx/>
                <a:latin typeface="Times New Roman" panose="02020803070505020304" pitchFamily="2" charset="0"/>
                <a:ea typeface="+mn-ea"/>
                <a:cs typeface="Times New Roman" panose="02020803070505020304" pitchFamily="2" charset="0"/>
              </a:rPr>
              <a:t>)</a:t>
            </a:r>
            <a:endParaRPr kumimoji="0" lang="en-US" sz="2300" b="0" i="0" u="none" strike="noStrike" kern="1200" cap="none" spc="0" normalizeH="0" baseline="0" noProof="0" dirty="0" smtClean="0">
              <a:ln>
                <a:noFill/>
              </a:ln>
              <a:solidFill>
                <a:schemeClr val="tx1"/>
              </a:solidFill>
              <a:effectLst/>
              <a:uLnTx/>
              <a:uFillTx/>
              <a:latin typeface="Times New Roman" panose="02020803070505020304" pitchFamily="2" charset="0"/>
              <a:ea typeface="+mn-ea"/>
              <a:cs typeface="Times New Roman" panose="02020803070505020304" pitchFamily="2" charset="0"/>
            </a:endParaRPr>
          </a:p>
          <a:p>
            <a:pPr marL="357505" marR="0" lvl="0" indent="0" algn="just" defTabSz="457200" rtl="0" eaLnBrk="1" fontAlgn="auto" latinLnBrk="0" hangingPunct="1">
              <a:lnSpc>
                <a:spcPct val="100000"/>
              </a:lnSpc>
              <a:spcBef>
                <a:spcPct val="20000"/>
              </a:spcBef>
              <a:spcAft>
                <a:spcPts val="0"/>
              </a:spcAft>
              <a:buClrTx/>
              <a:buSzTx/>
              <a:buFont typeface="Arial" panose="020B0704020202020204"/>
              <a:buNone/>
              <a:defRPr/>
            </a:pP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Adalah s</a:t>
            </a:r>
            <a:r>
              <a:rPr kumimoji="0" lang="en-US" sz="2300" b="0" i="0" u="sng"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cience of ideas</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suatu</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program yang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diharapkan</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dapat</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membawa</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perubahan</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institutional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dalam</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masyarakat</a:t>
            </a:r>
            <a:r>
              <a:rPr kumimoji="0" lang="en-US" sz="2300" b="0" i="0" u="none" strike="noStrike" kern="1200" cap="none" spc="0" normalizeH="0" baseline="0" noProof="0" dirty="0" smtClean="0">
                <a:ln>
                  <a:noFill/>
                </a:ln>
                <a:solidFill>
                  <a:schemeClr val="tx1"/>
                </a:solidFill>
                <a:effectLst/>
                <a:uLnTx/>
                <a:uFillTx/>
                <a:latin typeface="Times New Roman" panose="02020803070505020304" pitchFamily="2" charset="0"/>
                <a:ea typeface="+mn-ea"/>
                <a:cs typeface="Times New Roman" panose="02020803070505020304" pitchFamily="2" charset="0"/>
              </a:rPr>
              <a:t>.</a:t>
            </a:r>
            <a:endParaRPr kumimoji="0" lang="en-US" sz="2300" b="1"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endParaRPr>
          </a:p>
          <a:p>
            <a:pPr marL="0" marR="0" lvl="0" indent="0" algn="just" defTabSz="457200" rtl="0" eaLnBrk="1" fontAlgn="auto" latinLnBrk="0" hangingPunct="1">
              <a:lnSpc>
                <a:spcPct val="100000"/>
              </a:lnSpc>
              <a:spcBef>
                <a:spcPct val="20000"/>
              </a:spcBef>
              <a:spcAft>
                <a:spcPts val="0"/>
              </a:spcAft>
              <a:buClrTx/>
              <a:buSzTx/>
              <a:buFontTx/>
              <a:buNone/>
              <a:defRPr/>
            </a:pPr>
            <a:r>
              <a:rPr kumimoji="0" lang="en-US" sz="2300" b="1" i="0" u="none" strike="noStrike" kern="1200" cap="none" spc="0" normalizeH="0" baseline="0" noProof="0" dirty="0" smtClean="0">
                <a:ln>
                  <a:noFill/>
                </a:ln>
                <a:solidFill>
                  <a:schemeClr val="tx1"/>
                </a:solidFill>
                <a:effectLst/>
                <a:uLnTx/>
                <a:uFillTx/>
                <a:latin typeface="Times New Roman" panose="02020803070505020304" pitchFamily="2" charset="0"/>
                <a:ea typeface="+mn-ea"/>
                <a:cs typeface="Times New Roman" panose="02020803070505020304" pitchFamily="2" charset="0"/>
              </a:rPr>
              <a:t>2. Karl Marx </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Jerman</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a:t>
            </a:r>
            <a:endParaRPr kumimoji="0" lang="en-US" sz="2300" b="1"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endParaRPr>
          </a:p>
          <a:p>
            <a:pPr marL="363855" marR="0" lvl="0" indent="0" algn="just" defTabSz="457200" rtl="0" eaLnBrk="1" fontAlgn="auto" latinLnBrk="0" hangingPunct="1">
              <a:lnSpc>
                <a:spcPct val="100000"/>
              </a:lnSpc>
              <a:spcBef>
                <a:spcPct val="20000"/>
              </a:spcBef>
              <a:spcAft>
                <a:spcPts val="0"/>
              </a:spcAft>
              <a:buClrTx/>
              <a:buSzTx/>
              <a:buFontTx/>
              <a:buNone/>
              <a:defRPr/>
            </a:pP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Ideologi</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sebagai</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sng"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pandangan</a:t>
            </a:r>
            <a:r>
              <a:rPr kumimoji="0" lang="en-US" sz="2300" b="0" i="0" u="sng"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sng"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hidup</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yang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dikembangkan</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berdasarkan</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kepentingan</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golongan</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atau</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kelas</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sosial</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tertentu</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dalam</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bidang</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politik</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atau</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sosial</a:t>
            </a:r>
            <a:r>
              <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rPr>
              <a:t> </a:t>
            </a:r>
            <a:r>
              <a:rPr kumimoji="0" lang="en-US" sz="2300" b="0" i="0" u="none" strike="noStrike" kern="1200" cap="none" spc="0" normalizeH="0" baseline="0" noProof="0" dirty="0" err="1">
                <a:ln>
                  <a:noFill/>
                </a:ln>
                <a:solidFill>
                  <a:schemeClr val="tx1"/>
                </a:solidFill>
                <a:effectLst/>
                <a:uLnTx/>
                <a:uFillTx/>
                <a:latin typeface="Times New Roman" panose="02020803070505020304" pitchFamily="2" charset="0"/>
                <a:ea typeface="+mn-ea"/>
                <a:cs typeface="Times New Roman" panose="02020803070505020304" pitchFamily="2" charset="0"/>
              </a:rPr>
              <a:t>ekonomi</a:t>
            </a:r>
            <a:r>
              <a:rPr kumimoji="0" lang="en-US" sz="2300" b="0" i="0" u="none" strike="noStrike" kern="1200" cap="none" spc="0" normalizeH="0" baseline="0" noProof="0" dirty="0" smtClean="0">
                <a:ln>
                  <a:noFill/>
                </a:ln>
                <a:solidFill>
                  <a:schemeClr val="tx1"/>
                </a:solidFill>
                <a:effectLst/>
                <a:uLnTx/>
                <a:uFillTx/>
                <a:latin typeface="Times New Roman" panose="02020803070505020304" pitchFamily="2" charset="0"/>
                <a:ea typeface="+mn-ea"/>
                <a:cs typeface="Times New Roman" panose="02020803070505020304" pitchFamily="2" charset="0"/>
              </a:rPr>
              <a:t>. </a:t>
            </a:r>
            <a:endParaRPr kumimoji="0" lang="en-US" sz="2300" b="0" i="0" u="none" strike="noStrike" kern="1200" cap="none" spc="0" normalizeH="0" baseline="0" noProof="0" dirty="0" smtClean="0">
              <a:ln>
                <a:noFill/>
              </a:ln>
              <a:solidFill>
                <a:schemeClr val="tx1"/>
              </a:solidFill>
              <a:effectLst/>
              <a:uLnTx/>
              <a:uFillTx/>
              <a:latin typeface="Times New Roman" panose="02020803070505020304" pitchFamily="2" charset="0"/>
              <a:ea typeface="+mn-ea"/>
              <a:cs typeface="Times New Roman" panose="02020803070505020304" pitchFamily="2" charset="0"/>
            </a:endParaRPr>
          </a:p>
          <a:p>
            <a:pPr marL="0" marR="0" lvl="0" indent="0" algn="just" defTabSz="457200" rtl="0" eaLnBrk="1" fontAlgn="auto" latinLnBrk="0" hangingPunct="1">
              <a:lnSpc>
                <a:spcPct val="100000"/>
              </a:lnSpc>
              <a:spcBef>
                <a:spcPct val="20000"/>
              </a:spcBef>
              <a:spcAft>
                <a:spcPts val="0"/>
              </a:spcAft>
              <a:buClrTx/>
              <a:buSzTx/>
              <a:buFontTx/>
              <a:buNone/>
              <a:defRPr/>
            </a:pPr>
            <a:r>
              <a:rPr kumimoji="0" lang="tr-TR" sz="2300" b="1"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3. </a:t>
            </a:r>
            <a:r>
              <a:rPr kumimoji="0" lang="tr-TR" sz="2300" b="1"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Oesman</a:t>
            </a:r>
            <a:r>
              <a:rPr kumimoji="0" lang="tr-TR" sz="2300" b="1"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tr-TR" sz="2300" b="1"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dan </a:t>
            </a:r>
            <a:r>
              <a:rPr kumimoji="0" lang="tr-TR" sz="2300" b="1"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Alfian</a:t>
            </a:r>
            <a:r>
              <a:rPr kumimoji="0" lang="tr-TR" sz="2300" b="1"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Indonesia</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a:t>
            </a:r>
            <a:endParaRPr kumimoji="0" lang="tr-TR" sz="2300" b="1"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endParaRPr>
          </a:p>
          <a:p>
            <a:pPr marL="263525" marR="0" lvl="0" indent="0" algn="just" defTabSz="457200" rtl="0" eaLnBrk="1" fontAlgn="auto" latinLnBrk="0" hangingPunct="1">
              <a:lnSpc>
                <a:spcPct val="100000"/>
              </a:lnSpc>
              <a:spcBef>
                <a:spcPct val="20000"/>
              </a:spcBef>
              <a:spcAft>
                <a:spcPts val="0"/>
              </a:spcAft>
              <a:buClrTx/>
              <a:buSzTx/>
              <a:buFontTx/>
              <a:buNone/>
              <a:defRPr/>
            </a:pPr>
            <a:r>
              <a:rPr kumimoji="0" lang="tr-TR" sz="2300" b="0" i="0" u="sng"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Serangkaian</a:t>
            </a:r>
            <a:r>
              <a:rPr kumimoji="0" lang="tr-TR" sz="2300" b="0" i="0" u="sng"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sng"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nilai</a:t>
            </a:r>
            <a:r>
              <a:rPr kumimoji="0" lang="tr-TR" sz="2300" b="0" i="0" u="sng"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sng"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atau</a:t>
            </a:r>
            <a:r>
              <a:rPr kumimoji="0" lang="tr-TR" sz="2300" b="0" i="0" u="sng"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sistem </a:t>
            </a:r>
            <a:r>
              <a:rPr kumimoji="0" lang="tr-TR" sz="2300" b="0" i="0" u="sng"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nilai</a:t>
            </a:r>
            <a:r>
              <a:rPr kumimoji="0" lang="tr-TR" sz="2300" b="0" i="0" u="sng"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sng"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dasar</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yang</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bersifat</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menyeluruh</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dan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mendalam</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yang</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dimiliki</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dan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dipegang</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oleh</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suatu</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masyarakat</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bangsa</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sebagai</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wawasan</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pandangan</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hidup</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bangsa</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r>
              <a:rPr kumimoji="0" lang="tr-TR" sz="2300" b="0" i="0" u="none" strike="noStrike" kern="1200" cap="none" spc="0" normalizeH="0" baseline="0" noProof="0" dirty="0" err="1">
                <a:ln>
                  <a:noFill/>
                </a:ln>
                <a:solidFill>
                  <a:schemeClr val="tx1"/>
                </a:solidFill>
                <a:effectLst/>
                <a:uLnTx/>
                <a:uFillTx/>
                <a:latin typeface="Times New Roman" panose="02020803070505020304"/>
                <a:ea typeface="+mn-ea"/>
                <a:cs typeface="Times New Roman" panose="02020803070505020304"/>
              </a:rPr>
              <a:t>tersebut</a:t>
            </a:r>
            <a:r>
              <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rPr>
              <a:t>. </a:t>
            </a:r>
            <a:endParaRPr kumimoji="0" lang="tr-TR" sz="2300" b="0" i="0" u="none" strike="noStrike" kern="1200" cap="none" spc="0" normalizeH="0" baseline="0" noProof="0" dirty="0">
              <a:ln>
                <a:noFill/>
              </a:ln>
              <a:solidFill>
                <a:schemeClr val="tx1"/>
              </a:solidFill>
              <a:effectLst/>
              <a:uLnTx/>
              <a:uFillTx/>
              <a:latin typeface="Times New Roman" panose="02020803070505020304"/>
              <a:ea typeface="+mn-ea"/>
              <a:cs typeface="Times New Roman" panose="02020803070505020304"/>
            </a:endParaRPr>
          </a:p>
          <a:p>
            <a:pPr marL="363855" marR="0" lvl="0" indent="0" algn="just" defTabSz="457200" rtl="0" eaLnBrk="1" fontAlgn="auto" latinLnBrk="0" hangingPunct="1">
              <a:lnSpc>
                <a:spcPct val="100000"/>
              </a:lnSpc>
              <a:spcBef>
                <a:spcPct val="20000"/>
              </a:spcBef>
              <a:spcAft>
                <a:spcPts val="0"/>
              </a:spcAft>
              <a:buClrTx/>
              <a:buSzTx/>
              <a:buFontTx/>
              <a:buNone/>
              <a:defRPr/>
            </a:pPr>
            <a:endParaRPr kumimoji="0" lang="en-US" sz="2300" b="0" i="0" u="none" strike="noStrike" kern="1200" cap="none" spc="0" normalizeH="0" baseline="0" noProof="0" dirty="0">
              <a:ln>
                <a:noFill/>
              </a:ln>
              <a:solidFill>
                <a:schemeClr val="tx1"/>
              </a:solidFill>
              <a:effectLst/>
              <a:uLnTx/>
              <a:uFillTx/>
              <a:latin typeface="Times New Roman" panose="02020803070505020304" pitchFamily="2" charset="0"/>
              <a:ea typeface="+mn-ea"/>
              <a:cs typeface="Times New Roman" panose="02020803070505020304" pitchFamily="2" charset="0"/>
            </a:endParaRPr>
          </a:p>
        </p:txBody>
      </p:sp>
      <p:sp>
        <p:nvSpPr>
          <p:cNvPr id="2" name="Rectangle 1"/>
          <p:cNvSpPr/>
          <p:nvPr/>
        </p:nvSpPr>
        <p:spPr>
          <a:xfrm>
            <a:off x="5003800" y="231458"/>
            <a:ext cx="3806825" cy="769938"/>
          </a:xfrm>
          <a:prstGeom prst="rect">
            <a:avLst/>
          </a:prstGeom>
        </p:spPr>
        <p:txBody>
          <a:bodyPr wrap="none">
            <a:spAutoFit/>
          </a:bodyPr>
          <a:lstStyle/>
          <a:p>
            <a:pPr marL="0" marR="0" lvl="0" indent="0" algn="ctr" defTabSz="457200" rtl="0" eaLnBrk="0" fontAlgn="auto" latinLnBrk="0" hangingPunct="0">
              <a:lnSpc>
                <a:spcPct val="100000"/>
              </a:lnSpc>
              <a:spcBef>
                <a:spcPts val="800"/>
              </a:spcBef>
              <a:spcAft>
                <a:spcPts val="0"/>
              </a:spcAft>
              <a:buClrTx/>
              <a:buSzTx/>
              <a:buFontTx/>
              <a:buNone/>
              <a:defRPr/>
            </a:pPr>
            <a:r>
              <a:rPr kumimoji="0" lang="en-US" sz="4400" b="1" i="0" u="none" strike="noStrike" kern="0" cap="none" spc="0" normalizeH="0" baseline="0" noProof="0" dirty="0" err="1">
                <a:ln>
                  <a:noFill/>
                </a:ln>
                <a:solidFill>
                  <a:srgbClr val="000000"/>
                </a:solidFill>
                <a:effectLst/>
                <a:uLnTx/>
                <a:uFillTx/>
                <a:latin typeface="Times New Roman" panose="02020803070505020304" pitchFamily="2" charset="0"/>
                <a:ea typeface="MS PGothic"/>
                <a:cs typeface="Times New Roman" panose="02020803070505020304" pitchFamily="2" charset="0"/>
              </a:rPr>
              <a:t>Istilah</a:t>
            </a:r>
            <a:r>
              <a:rPr kumimoji="0" lang="en-US" sz="4400" b="1" i="0" u="none" strike="noStrike" kern="0" cap="none" spc="0" normalizeH="0" baseline="0" noProof="0" dirty="0">
                <a:ln>
                  <a:noFill/>
                </a:ln>
                <a:solidFill>
                  <a:srgbClr val="000000"/>
                </a:solidFill>
                <a:effectLst/>
                <a:uLnTx/>
                <a:uFillTx/>
                <a:latin typeface="Times New Roman" panose="02020803070505020304" pitchFamily="2" charset="0"/>
                <a:ea typeface="MS PGothic"/>
                <a:cs typeface="Times New Roman" panose="02020803070505020304" pitchFamily="2" charset="0"/>
              </a:rPr>
              <a:t> </a:t>
            </a:r>
            <a:r>
              <a:rPr kumimoji="0" lang="en-US" sz="4400" b="1" i="0" u="none" strike="noStrike" kern="0" cap="none" spc="0" normalizeH="0" baseline="0" noProof="0" dirty="0" err="1">
                <a:ln>
                  <a:noFill/>
                </a:ln>
                <a:solidFill>
                  <a:srgbClr val="000000"/>
                </a:solidFill>
                <a:effectLst/>
                <a:uLnTx/>
                <a:uFillTx/>
                <a:latin typeface="Times New Roman" panose="02020803070505020304" pitchFamily="2" charset="0"/>
                <a:ea typeface="MS PGothic"/>
                <a:cs typeface="Times New Roman" panose="02020803070505020304" pitchFamily="2" charset="0"/>
              </a:rPr>
              <a:t>Ideologi</a:t>
            </a:r>
            <a:endParaRPr kumimoji="0" lang="en-US" sz="4400" b="1" i="0" u="none" strike="noStrike" kern="0" cap="none" spc="0" normalizeH="0" baseline="0" noProof="0" dirty="0">
              <a:ln>
                <a:noFill/>
              </a:ln>
              <a:solidFill>
                <a:srgbClr val="000000"/>
              </a:solidFill>
              <a:effectLst/>
              <a:uLnTx/>
              <a:uFillTx/>
              <a:latin typeface="Times New Roman" panose="02020803070505020304" pitchFamily="2" charset="0"/>
              <a:ea typeface="MS PGothic"/>
              <a:cs typeface="Times New Roman" panose="020208030705050203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1">
                                            <p:txEl>
                                              <p:charRg st="1" end="2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1">
                                            <p:txEl>
                                              <p:charRg st="28" end="15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1">
                                            <p:txEl>
                                              <p:charRg st="158" end="18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1">
                                            <p:txEl>
                                              <p:charRg st="180" end="33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1">
                                            <p:txEl>
                                              <p:charRg st="334" end="36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1">
                                            <p:txEl>
                                              <p:charRg st="367" end="55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2"/>
          <p:cNvSpPr>
            <a:spLocks noGrp="1"/>
          </p:cNvSpPr>
          <p:nvPr>
            <p:ph type="title"/>
          </p:nvPr>
        </p:nvSpPr>
        <p:spPr>
          <a:xfrm>
            <a:off x="3851275" y="257810"/>
            <a:ext cx="4629150" cy="936625"/>
          </a:xfrm>
        </p:spPr>
        <p:txBody>
          <a:bodyPr vert="horz" lIns="91440" tIns="45720" rIns="91440" bIns="45720" rtlCol="0" anchor="ctr">
            <a:normAutofit fontScale="90000"/>
          </a:bodyPr>
          <a:lstStyle/>
          <a:p>
            <a:pPr marL="0" marR="0" lvl="0" indent="0" algn="r" defTabSz="457200" rtl="0" eaLnBrk="1" fontAlgn="auto" latinLnBrk="0" hangingPunct="1">
              <a:lnSpc>
                <a:spcPct val="100000"/>
              </a:lnSpc>
              <a:spcBef>
                <a:spcPct val="0"/>
              </a:spcBef>
              <a:spcAft>
                <a:spcPts val="0"/>
              </a:spcAft>
              <a:buClrTx/>
              <a:buSzTx/>
              <a:buFontTx/>
              <a:buNone/>
              <a:defRPr/>
            </a:pPr>
            <a:r>
              <a:rPr kumimoji="0" lang="en-US" sz="3000" b="1" i="0" u="none" strike="noStrike" kern="1200" cap="none" spc="0" normalizeH="0" baseline="0" noProof="0" dirty="0" err="1" smtClean="0">
                <a:ln>
                  <a:noFill/>
                </a:ln>
                <a:solidFill>
                  <a:schemeClr val="tx1"/>
                </a:solidFill>
                <a:effectLst/>
                <a:uLnTx/>
                <a:uFillTx/>
                <a:latin typeface="Times New Roman" panose="02020803070505020304" pitchFamily="2" charset="0"/>
                <a:ea typeface="+mj-ea"/>
                <a:cs typeface="Times New Roman" panose="02020803070505020304" pitchFamily="2" charset="0"/>
              </a:rPr>
              <a:t>Ideologi</a:t>
            </a:r>
            <a:r>
              <a:rPr kumimoji="0" lang="en-US" sz="3000" b="1" i="0" u="none" strike="noStrike" kern="1200" cap="none" spc="0" normalizeH="0" baseline="0" noProof="0" dirty="0">
                <a:ln>
                  <a:noFill/>
                </a:ln>
                <a:solidFill>
                  <a:schemeClr val="tx1"/>
                </a:solidFill>
                <a:effectLst/>
                <a:uLnTx/>
                <a:uFillTx/>
                <a:latin typeface="Times New Roman" panose="02020803070505020304" pitchFamily="2" charset="0"/>
                <a:ea typeface="+mj-ea"/>
                <a:cs typeface="Times New Roman" panose="02020803070505020304" pitchFamily="2" charset="0"/>
              </a:rPr>
              <a:t> </a:t>
            </a:r>
            <a:r>
              <a:rPr kumimoji="0" lang="en-US" sz="3000" b="1" i="0" u="none" strike="noStrike" kern="1200" cap="none" spc="0" normalizeH="0" baseline="0" noProof="0" dirty="0" err="1" smtClean="0">
                <a:ln>
                  <a:noFill/>
                </a:ln>
                <a:solidFill>
                  <a:schemeClr val="tx1"/>
                </a:solidFill>
                <a:effectLst/>
                <a:uLnTx/>
                <a:uFillTx/>
                <a:latin typeface="Times New Roman" panose="02020803070505020304" pitchFamily="2" charset="0"/>
                <a:ea typeface="+mj-ea"/>
                <a:cs typeface="Times New Roman" panose="02020803070505020304" pitchFamily="2" charset="0"/>
              </a:rPr>
              <a:t>Sebagai</a:t>
            </a:r>
            <a:r>
              <a:rPr kumimoji="0" lang="en-US" sz="3000" b="1" i="0" u="none" strike="noStrike" kern="1200" cap="none" spc="0" normalizeH="0" baseline="0" noProof="0" dirty="0" smtClean="0">
                <a:ln>
                  <a:noFill/>
                </a:ln>
                <a:solidFill>
                  <a:schemeClr val="tx1"/>
                </a:solidFill>
                <a:effectLst/>
                <a:uLnTx/>
                <a:uFillTx/>
                <a:latin typeface="Times New Roman" panose="02020803070505020304" pitchFamily="2" charset="0"/>
                <a:ea typeface="+mj-ea"/>
                <a:cs typeface="Times New Roman" panose="02020803070505020304" pitchFamily="2" charset="0"/>
              </a:rPr>
              <a:t> </a:t>
            </a:r>
            <a:br>
              <a:rPr kumimoji="0" lang="en-US" sz="3000" b="1" i="0" u="none" strike="noStrike" kern="1200" cap="none" spc="0" normalizeH="0" baseline="0" noProof="0" dirty="0" smtClean="0">
                <a:ln>
                  <a:noFill/>
                </a:ln>
                <a:solidFill>
                  <a:schemeClr val="tx1"/>
                </a:solidFill>
                <a:effectLst/>
                <a:uLnTx/>
                <a:uFillTx/>
                <a:latin typeface="Times New Roman" panose="02020803070505020304" pitchFamily="2" charset="0"/>
                <a:ea typeface="+mj-ea"/>
                <a:cs typeface="Times New Roman" panose="02020803070505020304" pitchFamily="2" charset="0"/>
              </a:rPr>
            </a:br>
            <a:r>
              <a:rPr kumimoji="0" lang="en-US" sz="3000" b="1" i="0" u="none" strike="noStrike" kern="1200" cap="none" spc="0" normalizeH="0" baseline="0" noProof="0" dirty="0" err="1" smtClean="0">
                <a:ln>
                  <a:noFill/>
                </a:ln>
                <a:solidFill>
                  <a:schemeClr val="tx1"/>
                </a:solidFill>
                <a:effectLst/>
                <a:uLnTx/>
                <a:uFillTx/>
                <a:latin typeface="Times New Roman" panose="02020803070505020304" pitchFamily="2" charset="0"/>
                <a:ea typeface="+mj-ea"/>
                <a:cs typeface="Times New Roman" panose="02020803070505020304" pitchFamily="2" charset="0"/>
              </a:rPr>
              <a:t>Sistem</a:t>
            </a:r>
            <a:r>
              <a:rPr kumimoji="0" lang="en-US" sz="3000" b="1" i="0" u="none" strike="noStrike" kern="1200" cap="none" spc="0" normalizeH="0" baseline="0" noProof="0" dirty="0" smtClean="0">
                <a:ln>
                  <a:noFill/>
                </a:ln>
                <a:solidFill>
                  <a:schemeClr val="tx1"/>
                </a:solidFill>
                <a:effectLst/>
                <a:uLnTx/>
                <a:uFillTx/>
                <a:latin typeface="Times New Roman" panose="02020803070505020304" pitchFamily="2" charset="0"/>
                <a:ea typeface="+mj-ea"/>
                <a:cs typeface="Times New Roman" panose="02020803070505020304" pitchFamily="2" charset="0"/>
              </a:rPr>
              <a:t> </a:t>
            </a:r>
            <a:r>
              <a:rPr kumimoji="0" lang="en-US" sz="3000" b="1" i="0" u="none" strike="noStrike" kern="1200" cap="none" spc="0" normalizeH="0" baseline="0" noProof="0" dirty="0" err="1" smtClean="0">
                <a:ln>
                  <a:noFill/>
                </a:ln>
                <a:solidFill>
                  <a:schemeClr val="tx1"/>
                </a:solidFill>
                <a:effectLst/>
                <a:uLnTx/>
                <a:uFillTx/>
                <a:latin typeface="Times New Roman" panose="02020803070505020304" pitchFamily="2" charset="0"/>
                <a:ea typeface="+mj-ea"/>
                <a:cs typeface="Times New Roman" panose="02020803070505020304" pitchFamily="2" charset="0"/>
              </a:rPr>
              <a:t>Pemikiran</a:t>
            </a:r>
            <a:endParaRPr kumimoji="0" lang="en-US" sz="3000" b="1" i="0" u="none" strike="noStrike" kern="1200" cap="none" spc="0" normalizeH="0" baseline="0" noProof="0" dirty="0" smtClean="0">
              <a:ln>
                <a:noFill/>
              </a:ln>
              <a:solidFill>
                <a:schemeClr val="tx1"/>
              </a:solidFill>
              <a:effectLst/>
              <a:uLnTx/>
              <a:uFillTx/>
              <a:latin typeface="Times New Roman" panose="02020803070505020304" pitchFamily="2" charset="0"/>
              <a:ea typeface="+mj-ea"/>
              <a:cs typeface="Times New Roman" panose="02020803070505020304" pitchFamily="2" charset="0"/>
            </a:endParaRPr>
          </a:p>
        </p:txBody>
      </p:sp>
      <p:sp>
        <p:nvSpPr>
          <p:cNvPr id="3" name="Content Placeholder 2"/>
          <p:cNvSpPr>
            <a:spLocks noGrp="1"/>
          </p:cNvSpPr>
          <p:nvPr>
            <p:ph idx="1"/>
          </p:nvPr>
        </p:nvSpPr>
        <p:spPr>
          <a:xfrm>
            <a:off x="179388" y="1697673"/>
            <a:ext cx="8785225" cy="2016125"/>
          </a:xfrm>
        </p:spPr>
        <p:txBody>
          <a:bodyPr vert="horz" lIns="91440" tIns="45720" rIns="91440" bIns="45720" rtlCol="0">
            <a:normAutofit/>
          </a:bodyPr>
          <a:lstStyle/>
          <a:p>
            <a:pPr marL="0" marR="0" lvl="0" indent="0" algn="just" defTabSz="457200" rtl="0" eaLnBrk="1" fontAlgn="auto" latinLnBrk="0" hangingPunct="1">
              <a:lnSpc>
                <a:spcPct val="100000"/>
              </a:lnSpc>
              <a:spcBef>
                <a:spcPct val="20000"/>
              </a:spcBef>
              <a:spcAft>
                <a:spcPts val="0"/>
              </a:spcAft>
              <a:buClrTx/>
              <a:buSzTx/>
              <a:buFontTx/>
              <a:buNone/>
              <a:defRPr/>
            </a:pPr>
            <a:r>
              <a:rPr kumimoji="0" lang="en-US" sz="2300" b="1"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1.  </a:t>
            </a:r>
            <a:r>
              <a:rPr kumimoji="0" lang="en-US" sz="2300" b="1"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Ideologi</a:t>
            </a:r>
            <a:r>
              <a:rPr kumimoji="0" lang="en-US" sz="2300" b="1"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1"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tertutup</a:t>
            </a:r>
            <a:endParaRPr kumimoji="0" lang="en-US" sz="2300" b="1"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endParaRPr>
          </a:p>
          <a:p>
            <a:pPr marL="627380" marR="0" lvl="0" indent="-247650" algn="just" defTabSz="457200" rtl="0" eaLnBrk="1" fontAlgn="auto" latinLnBrk="0" hangingPunct="1">
              <a:lnSpc>
                <a:spcPct val="100000"/>
              </a:lnSpc>
              <a:spcBef>
                <a:spcPct val="20000"/>
              </a:spcBef>
              <a:spcAft>
                <a:spcPts val="0"/>
              </a:spcAft>
              <a:buClrTx/>
              <a:buSzTx/>
              <a:buFont typeface="Arial" panose="020B0704020202020204"/>
              <a:buChar char="•"/>
              <a:defRPr/>
            </a:pP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Pengorbanan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sng"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dibebankan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rakyat</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menilai</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kesetiaan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&amp;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kepercayaan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a:t>
            </a:r>
            <a:endPar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endParaRPr>
          </a:p>
          <a:p>
            <a:pPr marL="627380" marR="0" lvl="0" indent="-247650" algn="just" defTabSz="457200" rtl="0" eaLnBrk="1" fontAlgn="auto" latinLnBrk="0" hangingPunct="1">
              <a:lnSpc>
                <a:spcPct val="100000"/>
              </a:lnSpc>
              <a:spcBef>
                <a:spcPct val="20000"/>
              </a:spcBef>
              <a:spcAft>
                <a:spcPts val="0"/>
              </a:spcAft>
              <a:buClrTx/>
              <a:buSzTx/>
              <a:buFont typeface="Arial" panose="020B0704020202020204"/>
              <a:buChar char="•"/>
              <a:defRPr/>
            </a:pP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Berisi</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tuntutan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konkret</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dan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sng"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operasional</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keras</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a:t>
            </a:r>
            <a:endPar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endParaRPr>
          </a:p>
          <a:p>
            <a:pPr marL="627380" marR="0" lvl="0" indent="-247650" algn="just" defTabSz="457200" rtl="0" eaLnBrk="1" fontAlgn="auto" latinLnBrk="0" hangingPunct="1">
              <a:lnSpc>
                <a:spcPct val="100000"/>
              </a:lnSpc>
              <a:spcBef>
                <a:spcPct val="20000"/>
              </a:spcBef>
              <a:spcAft>
                <a:spcPts val="0"/>
              </a:spcAft>
              <a:buClrTx/>
              <a:buSzTx/>
              <a:buFont typeface="Arial" panose="020B0704020202020204"/>
              <a:buChar char="•"/>
              <a:defRPr/>
            </a:pP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Totaliter</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dan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mutlak</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keharusan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taat</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ideologi</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dan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sng"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elit</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berkuasa</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a:t>
            </a:r>
            <a:endPar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endParaRPr>
          </a:p>
        </p:txBody>
      </p:sp>
      <p:sp>
        <p:nvSpPr>
          <p:cNvPr id="2" name="Rectangle 1"/>
          <p:cNvSpPr/>
          <p:nvPr/>
        </p:nvSpPr>
        <p:spPr>
          <a:xfrm>
            <a:off x="171450" y="3512185"/>
            <a:ext cx="8721725" cy="2728913"/>
          </a:xfrm>
          <a:prstGeom prst="rect">
            <a:avLst/>
          </a:prstGeom>
        </p:spPr>
        <p:txBody>
          <a:bodyPr>
            <a:spAutoFit/>
          </a:bodyPr>
          <a:lstStyle/>
          <a:p>
            <a:pPr marL="379730" marR="0" lvl="0" indent="0" algn="just" defTabSz="457200" rtl="0" eaLnBrk="0" fontAlgn="auto" latinLnBrk="0" hangingPunct="0">
              <a:lnSpc>
                <a:spcPct val="100000"/>
              </a:lnSpc>
              <a:spcBef>
                <a:spcPts val="800"/>
              </a:spcBef>
              <a:spcAft>
                <a:spcPts val="0"/>
              </a:spcAft>
              <a:buClrTx/>
              <a:buSzTx/>
              <a:buFontTx/>
              <a:buNone/>
              <a:defRPr/>
            </a:pPr>
            <a:endPar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endParaRPr>
          </a:p>
          <a:p>
            <a:pPr marL="0" marR="0" lvl="0" indent="0" algn="just" defTabSz="457200" rtl="0" eaLnBrk="0" fontAlgn="auto" latinLnBrk="0" hangingPunct="0">
              <a:lnSpc>
                <a:spcPct val="100000"/>
              </a:lnSpc>
              <a:spcBef>
                <a:spcPts val="800"/>
              </a:spcBef>
              <a:spcAft>
                <a:spcPts val="0"/>
              </a:spcAft>
              <a:buClrTx/>
              <a:buSzTx/>
              <a:buFontTx/>
              <a:buNone/>
              <a:defRPr/>
            </a:pPr>
            <a:r>
              <a:rPr kumimoji="0" lang="en-US" sz="2300" b="1"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2.  </a:t>
            </a:r>
            <a:r>
              <a:rPr kumimoji="0" lang="en-US" sz="2300" b="1"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Ideologi</a:t>
            </a:r>
            <a:r>
              <a:rPr kumimoji="0" lang="en-US" sz="2300" b="1"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1"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terbuka</a:t>
            </a:r>
            <a:r>
              <a:rPr kumimoji="0" lang="en-US" sz="2300" b="1"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endParaRPr kumimoji="0" lang="en-US" sz="2300" b="1"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endParaRPr>
          </a:p>
          <a:p>
            <a:pPr marL="627380" marR="0" lvl="0" indent="-247650" algn="just" defTabSz="457200" rtl="0" eaLnBrk="0" fontAlgn="auto" latinLnBrk="0" hangingPunct="0">
              <a:lnSpc>
                <a:spcPct val="100000"/>
              </a:lnSpc>
              <a:spcBef>
                <a:spcPts val="800"/>
              </a:spcBef>
              <a:spcAft>
                <a:spcPts val="0"/>
              </a:spcAft>
              <a:buClrTx/>
              <a:buSzTx/>
              <a:buFont typeface="Arial" panose="020B0704020202020204"/>
              <a:buChar char="•"/>
              <a:defRPr/>
            </a:pP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Nilai</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dan</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cita</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tidak</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dipaksakan</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dari</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luar</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melainkan</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sng"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digali</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sendiri</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a:t>
            </a:r>
            <a:endPar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endParaRPr>
          </a:p>
          <a:p>
            <a:pPr marL="627380" marR="0" lvl="0" indent="-247650" algn="just" defTabSz="457200" rtl="0" eaLnBrk="0" fontAlgn="auto" latinLnBrk="0" hangingPunct="0">
              <a:lnSpc>
                <a:spcPct val="100000"/>
              </a:lnSpc>
              <a:spcBef>
                <a:spcPts val="800"/>
              </a:spcBef>
              <a:spcAft>
                <a:spcPts val="0"/>
              </a:spcAft>
              <a:buClrTx/>
              <a:buSzTx/>
              <a:buFont typeface="Arial" panose="020B0704020202020204"/>
              <a:buChar char="•"/>
              <a:defRPr/>
            </a:pP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Berisi</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sng"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tidak</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operasional</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sebelum</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dijabarkan</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a:t>
            </a:r>
            <a:endPar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endParaRPr>
          </a:p>
          <a:p>
            <a:pPr marL="627380" marR="0" lvl="0" indent="-247650" algn="just" defTabSz="457200" rtl="0" eaLnBrk="0" fontAlgn="auto" latinLnBrk="0" hangingPunct="0">
              <a:lnSpc>
                <a:spcPct val="100000"/>
              </a:lnSpc>
              <a:spcBef>
                <a:spcPts val="800"/>
              </a:spcBef>
              <a:spcAft>
                <a:spcPts val="0"/>
              </a:spcAft>
              <a:buClrTx/>
              <a:buSzTx/>
              <a:buFont typeface="Arial" panose="020B0704020202020204"/>
              <a:buChar char="•"/>
              <a:defRPr/>
            </a:pP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Dasar</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keyakinan</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dari</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musyawarah</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none"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dan</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 </a:t>
            </a:r>
            <a:r>
              <a:rPr kumimoji="0" lang="en-US" sz="2300" b="0" i="0" u="sng" strike="noStrike" kern="0" cap="none" spc="0" normalizeH="0" baseline="0" noProof="0" dirty="0" err="1">
                <a:ln>
                  <a:noFill/>
                </a:ln>
                <a:solidFill>
                  <a:srgbClr val="000000"/>
                </a:solidFill>
                <a:effectLst/>
                <a:uLnTx/>
                <a:uFillTx/>
                <a:latin typeface="Times New Roman" panose="02020803070505020304"/>
                <a:ea typeface="MS PGothic"/>
                <a:cs typeface="Times New Roman" panose="02020803070505020304"/>
              </a:rPr>
              <a:t>konsensus</a:t>
            </a:r>
            <a:r>
              <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rPr>
              <a:t>.</a:t>
            </a:r>
            <a:endPar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endParaRPr>
          </a:p>
          <a:p>
            <a:pPr marL="722630" marR="0" lvl="0" indent="-342900" algn="just" defTabSz="457200" rtl="0" eaLnBrk="0" fontAlgn="auto" latinLnBrk="0" hangingPunct="0">
              <a:lnSpc>
                <a:spcPct val="100000"/>
              </a:lnSpc>
              <a:spcBef>
                <a:spcPts val="800"/>
              </a:spcBef>
              <a:spcAft>
                <a:spcPts val="0"/>
              </a:spcAft>
              <a:buClrTx/>
              <a:buSzTx/>
              <a:buFontTx/>
              <a:buNone/>
              <a:defRPr/>
            </a:pPr>
            <a:endParaRPr kumimoji="0" lang="en-US" sz="2300" b="0" i="0" u="none" strike="noStrike" kern="0" cap="none" spc="0" normalizeH="0" baseline="0" noProof="0" dirty="0">
              <a:ln>
                <a:noFill/>
              </a:ln>
              <a:solidFill>
                <a:srgbClr val="000000"/>
              </a:solidFill>
              <a:effectLst/>
              <a:uLnTx/>
              <a:uFillTx/>
              <a:latin typeface="Times New Roman" panose="02020803070505020304"/>
              <a:ea typeface="MS PGothic"/>
              <a:cs typeface="Times New Roman" panose="020208030705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charRg st="0" end="2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charRg st="22" end="8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charRg st="86" end="13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charRg st="133" end="19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charRg st="1" end="2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charRg st="23" end="9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charRg st="92" end="13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charRg st="137" end="18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Title 1"/>
          <p:cNvSpPr>
            <a:spLocks noGrp="1"/>
          </p:cNvSpPr>
          <p:nvPr>
            <p:ph type="title"/>
          </p:nvPr>
        </p:nvSpPr>
        <p:spPr>
          <a:xfrm>
            <a:off x="848360" y="260350"/>
            <a:ext cx="7971790" cy="936625"/>
          </a:xfrm>
          <a:noFill/>
          <a:extLst>
            <a:ext uri="{909E8E84-426E-40DD-AFC4-6F175D3DCCD1}">
              <a14:hiddenFill xmlns:a14="http://schemas.microsoft.com/office/drawing/2010/main">
                <a:solidFill>
                  <a:srgbClr val="B4ACFF"/>
                </a:solidFill>
              </a14:hiddenFill>
            </a:ext>
          </a:extLst>
        </p:spPr>
        <p:txBody>
          <a:bodyPr vert="horz" wrap="square" lIns="91440" tIns="45720" rIns="91440" bIns="45720" anchor="ctr"/>
          <a:p>
            <a:pPr algn="ctr"/>
            <a:r>
              <a:rPr lang="en-US" sz="3300" b="1" err="1">
                <a:latin typeface="Times New Roman" panose="02020803070505020304" pitchFamily="2" charset="0"/>
              </a:rPr>
              <a:t>IDEOLOGI DAN AGAMA</a:t>
            </a:r>
            <a:endParaRPr lang="en-US" sz="3300" b="1">
              <a:latin typeface="Times New Roman" panose="02020803070505020304" pitchFamily="2" charset="0"/>
              <a:ea typeface="Times New Roman" panose="02020803070505020304" pitchFamily="2" charset="0"/>
            </a:endParaRPr>
          </a:p>
        </p:txBody>
      </p:sp>
      <p:sp>
        <p:nvSpPr>
          <p:cNvPr id="917506" name="Rectangle 4"/>
          <p:cNvSpPr/>
          <p:nvPr/>
        </p:nvSpPr>
        <p:spPr>
          <a:xfrm>
            <a:off x="107950" y="1560513"/>
            <a:ext cx="8785225" cy="4987925"/>
          </a:xfrm>
          <a:prstGeom prst="rect">
            <a:avLst/>
          </a:prstGeom>
          <a:noFill/>
          <a:ln w="9525">
            <a:noFill/>
          </a:ln>
        </p:spPr>
        <p:txBody>
          <a:bodyPr anchor="t">
            <a:spAutoFit/>
          </a:bodyPr>
          <a:p>
            <a:pPr marL="342900" indent="-342900" algn="just">
              <a:lnSpc>
                <a:spcPct val="110000"/>
              </a:lnSpc>
              <a:spcBef>
                <a:spcPts val="1200"/>
              </a:spcBef>
              <a:spcAft>
                <a:spcPts val="1200"/>
              </a:spcAft>
              <a:buFont typeface="Arial" panose="020B0704020202020204" pitchFamily="34" charset="0"/>
              <a:buChar char="•"/>
            </a:pPr>
            <a:r>
              <a:rPr lang="tr-TR" altLang="x-none" sz="2300" dirty="0">
                <a:solidFill>
                  <a:srgbClr val="000000"/>
                </a:solidFill>
                <a:latin typeface="Times New Roman" panose="02020803070505020304" pitchFamily="2" charset="0"/>
              </a:rPr>
              <a:t>Pancasila mengisyaratkan bahwa kesadaran akan adanya Tuhan milik semua orang dan berbagai agama. Tuhan menurut terminologi Pancasila adalah Tuhan Yang Maha Esa, yang tak terbagi, yang maknanya sejalan dengan agama Islam, Kristen, Budha, Hindu dan bahkan juga Animisme (Chaidar, 1998: 36).</a:t>
            </a:r>
            <a:endParaRPr lang="tr-TR" altLang="x-none" sz="2300" dirty="0">
              <a:solidFill>
                <a:srgbClr val="000000"/>
              </a:solidFill>
              <a:latin typeface="Times New Roman" panose="02020803070505020304" pitchFamily="2" charset="0"/>
            </a:endParaRPr>
          </a:p>
          <a:p>
            <a:pPr marL="342900" indent="-342900" algn="just">
              <a:lnSpc>
                <a:spcPct val="110000"/>
              </a:lnSpc>
              <a:spcBef>
                <a:spcPts val="1200"/>
              </a:spcBef>
              <a:spcAft>
                <a:spcPts val="1200"/>
              </a:spcAft>
              <a:buFont typeface="Arial" panose="020B0704020202020204" pitchFamily="34" charset="0"/>
              <a:buChar char="•"/>
            </a:pPr>
            <a:r>
              <a:rPr lang="fi-FI" altLang="x-none" sz="2300" dirty="0">
                <a:solidFill>
                  <a:srgbClr val="000000"/>
                </a:solidFill>
                <a:latin typeface="Times New Roman" panose="02020803070505020304" pitchFamily="2" charset="0"/>
              </a:rPr>
              <a:t>Bagi umat beragama Pancasila bukanlah agama, tetapi kandungan setiap Sila-nya sejalan dengan nilai-nilai ajaran agama, termasuk juga bagi umat Islam. Pancasila menyerap nilai-nilai agama terutama Sila 1 dan 4 sila lainnya. Pada Pembukaan maupun pasal 29 UUD agama memperoleh konstitusional kokoh. (Nashir, 2017 dalam republika.co)</a:t>
            </a:r>
            <a:endParaRPr lang="tr-TR" altLang="x-none" sz="2300" dirty="0">
              <a:solidFill>
                <a:srgbClr val="000000"/>
              </a:solidFill>
              <a:latin typeface="Times New Roman" panose="02020803070505020304" pitchFamily="2" charset="0"/>
            </a:endParaRPr>
          </a:p>
          <a:p>
            <a:pPr marL="342900" indent="-342900" algn="just">
              <a:lnSpc>
                <a:spcPct val="110000"/>
              </a:lnSpc>
              <a:spcBef>
                <a:spcPts val="1200"/>
              </a:spcBef>
              <a:spcAft>
                <a:spcPts val="1200"/>
              </a:spcAft>
            </a:pPr>
            <a:endParaRPr lang="tr-TR" altLang="x-none" sz="2300" dirty="0">
              <a:solidFill>
                <a:srgbClr val="000000"/>
              </a:solidFill>
              <a:latin typeface="Times New Roman" panose="02020803070505020304" pitchFamily="2" charset="0"/>
              <a:ea typeface="Times New Roman" panose="020208030705050203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7506">
                                            <p:txEl>
                                              <p:charRg st="0" end="28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7506">
                                            <p:txEl>
                                              <p:charRg st="289" end="6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4"/>
          <p:cNvSpPr/>
          <p:nvPr/>
        </p:nvSpPr>
        <p:spPr>
          <a:xfrm>
            <a:off x="179388" y="2133600"/>
            <a:ext cx="8713787" cy="1160463"/>
          </a:xfrm>
          <a:prstGeom prst="rect">
            <a:avLst/>
          </a:prstGeom>
          <a:noFill/>
          <a:ln w="9525">
            <a:noFill/>
          </a:ln>
        </p:spPr>
        <p:txBody>
          <a:bodyPr anchor="t">
            <a:spAutoFit/>
          </a:bodyPr>
          <a:p>
            <a:pPr indent="0" algn="just" eaLnBrk="0" hangingPunct="0">
              <a:lnSpc>
                <a:spcPct val="120000"/>
              </a:lnSpc>
              <a:spcAft>
                <a:spcPts val="1800"/>
              </a:spcAft>
            </a:pPr>
            <a:r>
              <a:rPr lang="tr-TR" altLang="x-none" sz="2300" dirty="0">
                <a:latin typeface="Times New Roman" panose="02020803070505020304" pitchFamily="2" charset="0"/>
              </a:rPr>
              <a:t>Jantung dari masalah politik itu adalah: </a:t>
            </a:r>
            <a:endParaRPr lang="tr-TR" altLang="x-none" sz="2300" dirty="0">
              <a:latin typeface="Times New Roman" panose="02020803070505020304" pitchFamily="2" charset="0"/>
            </a:endParaRPr>
          </a:p>
          <a:p>
            <a:pPr indent="0" algn="just" eaLnBrk="0" hangingPunct="0">
              <a:lnSpc>
                <a:spcPct val="120000"/>
              </a:lnSpc>
              <a:spcAft>
                <a:spcPts val="1800"/>
              </a:spcAft>
              <a:buFont typeface="Wingdings" panose="05000000000000000000" pitchFamily="2" charset="2"/>
              <a:buChar char="q"/>
            </a:pPr>
            <a:endParaRPr lang="en-US" sz="2300" b="1" dirty="0">
              <a:latin typeface="Calibri" pitchFamily="2" charset="0"/>
              <a:ea typeface="Arial" panose="020B0704020202020204" pitchFamily="34" charset="0"/>
            </a:endParaRPr>
          </a:p>
        </p:txBody>
      </p:sp>
      <p:sp>
        <p:nvSpPr>
          <p:cNvPr id="4" name="Rectangle 3"/>
          <p:cNvSpPr/>
          <p:nvPr/>
        </p:nvSpPr>
        <p:spPr>
          <a:xfrm>
            <a:off x="1331913" y="1100138"/>
            <a:ext cx="6553200" cy="600075"/>
          </a:xfrm>
          <a:prstGeom prst="rect">
            <a:avLst/>
          </a:prstGeom>
        </p:spPr>
        <p:txBody>
          <a:bodyPr>
            <a:spAutoFit/>
          </a:bodyPr>
          <a:lstStyle/>
          <a:p>
            <a:pPr marL="0" marR="0" lvl="0" indent="0" algn="ctr" defTabSz="457200" rtl="0" eaLnBrk="0" fontAlgn="auto" latinLnBrk="0" hangingPunct="0">
              <a:lnSpc>
                <a:spcPct val="100000"/>
              </a:lnSpc>
              <a:spcBef>
                <a:spcPts val="0"/>
              </a:spcBef>
              <a:spcAft>
                <a:spcPts val="0"/>
              </a:spcAft>
              <a:buClrTx/>
              <a:buSzTx/>
              <a:buFontTx/>
              <a:buNone/>
              <a:defRPr/>
            </a:pPr>
            <a:r>
              <a:rPr kumimoji="0" lang="en-US" sz="3300" b="1" i="0" u="none" strike="noStrike" kern="0" cap="none" spc="0" normalizeH="0" baseline="0" noProof="0" dirty="0">
                <a:ln>
                  <a:noFill/>
                </a:ln>
                <a:solidFill>
                  <a:srgbClr val="000000"/>
                </a:solidFill>
                <a:effectLst/>
                <a:uLnTx/>
                <a:uFillTx/>
                <a:latin typeface="Arial" panose="020B0704020202020204"/>
                <a:ea typeface="+mn-ea"/>
                <a:cs typeface="Arial" panose="020B0704020202020204"/>
              </a:rPr>
              <a:t>PANCASILA  &amp;  ISLAM </a:t>
            </a:r>
            <a:endParaRPr kumimoji="0" lang="en-US" sz="3300" b="1" i="0" u="none" strike="noStrike" kern="0" cap="none" spc="0" normalizeH="0" baseline="0" noProof="0" dirty="0">
              <a:ln>
                <a:noFill/>
              </a:ln>
              <a:solidFill>
                <a:srgbClr val="000000"/>
              </a:solidFill>
              <a:effectLst/>
              <a:uLnTx/>
              <a:uFillTx/>
              <a:latin typeface="Arial" panose="020B0704020202020204"/>
              <a:ea typeface="+mn-ea"/>
              <a:cs typeface="Arial" panose="020B0704020202020204"/>
            </a:endParaRPr>
          </a:p>
        </p:txBody>
      </p:sp>
      <p:sp>
        <p:nvSpPr>
          <p:cNvPr id="2" name="Rectangle 1"/>
          <p:cNvSpPr/>
          <p:nvPr/>
        </p:nvSpPr>
        <p:spPr>
          <a:xfrm>
            <a:off x="179388" y="2665413"/>
            <a:ext cx="8569325" cy="2859087"/>
          </a:xfrm>
          <a:prstGeom prst="rect">
            <a:avLst/>
          </a:prstGeom>
          <a:noFill/>
          <a:ln w="9525">
            <a:noFill/>
          </a:ln>
        </p:spPr>
        <p:txBody>
          <a:bodyPr anchor="t">
            <a:spAutoFit/>
          </a:bodyPr>
          <a:p>
            <a:pPr marL="342900" indent="-342900" algn="just" eaLnBrk="0" hangingPunct="0">
              <a:lnSpc>
                <a:spcPct val="120000"/>
              </a:lnSpc>
              <a:spcAft>
                <a:spcPts val="1800"/>
              </a:spcAft>
              <a:buFont typeface="Wingdings" panose="05000000000000000000" pitchFamily="2" charset="2"/>
              <a:buChar char="q"/>
            </a:pPr>
            <a:r>
              <a:rPr lang="tr-TR" altLang="x-none" sz="2300" dirty="0">
                <a:solidFill>
                  <a:srgbClr val="000000"/>
                </a:solidFill>
                <a:latin typeface="Times New Roman" panose="02020803070505020304" pitchFamily="2" charset="0"/>
              </a:rPr>
              <a:t>Kebangkitan Islam al-Qur</a:t>
            </a:r>
            <a:r>
              <a:rPr lang="tr-TR" altLang="en-US" sz="2300" dirty="0">
                <a:solidFill>
                  <a:srgbClr val="000000"/>
                </a:solidFill>
                <a:latin typeface="Times New Roman" panose="02020803070505020304" pitchFamily="2" charset="0"/>
              </a:rPr>
              <a:t>’</a:t>
            </a:r>
            <a:r>
              <a:rPr lang="tr-TR" altLang="x-none" sz="2300" dirty="0">
                <a:solidFill>
                  <a:srgbClr val="000000"/>
                </a:solidFill>
                <a:latin typeface="Times New Roman" panose="02020803070505020304" pitchFamily="2" charset="0"/>
              </a:rPr>
              <a:t>âni berperan besar dalam kesadaran </a:t>
            </a:r>
            <a:r>
              <a:rPr lang="tr-TR" altLang="x-none" sz="2300" u="sng" dirty="0">
                <a:solidFill>
                  <a:srgbClr val="000000"/>
                </a:solidFill>
                <a:latin typeface="Times New Roman" panose="02020803070505020304" pitchFamily="2" charset="0"/>
              </a:rPr>
              <a:t>kolektif kaum Muslim</a:t>
            </a:r>
            <a:r>
              <a:rPr lang="tr-TR" altLang="x-none" sz="2300" dirty="0">
                <a:solidFill>
                  <a:srgbClr val="000000"/>
                </a:solidFill>
                <a:latin typeface="Times New Roman" panose="02020803070505020304" pitchFamily="2" charset="0"/>
              </a:rPr>
              <a:t> ke arah </a:t>
            </a:r>
            <a:r>
              <a:rPr lang="tr-TR" altLang="ja-JP" sz="2300" dirty="0">
                <a:solidFill>
                  <a:srgbClr val="000000"/>
                </a:solidFill>
                <a:latin typeface="Times New Roman" panose="02020803070505020304" pitchFamily="2" charset="0"/>
              </a:rPr>
              <a:t>mobilisasi sosial. </a:t>
            </a:r>
            <a:endParaRPr lang="tr-TR" altLang="ja-JP" sz="2300" dirty="0">
              <a:solidFill>
                <a:srgbClr val="000000"/>
              </a:solidFill>
              <a:latin typeface="Times New Roman" panose="02020803070505020304" pitchFamily="2" charset="0"/>
            </a:endParaRPr>
          </a:p>
          <a:p>
            <a:pPr marL="342900" indent="-342900" algn="just" eaLnBrk="0" hangingPunct="0">
              <a:lnSpc>
                <a:spcPct val="120000"/>
              </a:lnSpc>
              <a:spcAft>
                <a:spcPts val="1800"/>
              </a:spcAft>
              <a:buFont typeface="Wingdings" panose="05000000000000000000" pitchFamily="2" charset="2"/>
              <a:buChar char="q"/>
            </a:pPr>
            <a:r>
              <a:rPr lang="tr-TR" altLang="ja-JP" sz="2300" dirty="0">
                <a:solidFill>
                  <a:srgbClr val="000000"/>
                </a:solidFill>
                <a:latin typeface="Times New Roman" panose="02020803070505020304" pitchFamily="2" charset="0"/>
              </a:rPr>
              <a:t>Keterbatasan inheren dalam proses ini tidak memunculkan loyalitas nasional ataupun tidak realistis menerapkan Syarî</a:t>
            </a:r>
            <a:r>
              <a:rPr lang="tr-TR" altLang="en-US" sz="2300" dirty="0">
                <a:solidFill>
                  <a:srgbClr val="000000"/>
                </a:solidFill>
                <a:latin typeface="Times New Roman" panose="02020803070505020304" pitchFamily="2" charset="0"/>
              </a:rPr>
              <a:t>‘</a:t>
            </a:r>
            <a:r>
              <a:rPr lang="tr-TR" altLang="ja-JP" sz="2300" dirty="0">
                <a:solidFill>
                  <a:srgbClr val="000000"/>
                </a:solidFill>
                <a:latin typeface="Times New Roman" panose="02020803070505020304" pitchFamily="2" charset="0"/>
              </a:rPr>
              <a:t>ah, melainkan </a:t>
            </a:r>
            <a:r>
              <a:rPr lang="tr-TR" altLang="ja-JP" sz="2300" u="sng" dirty="0">
                <a:solidFill>
                  <a:srgbClr val="000000"/>
                </a:solidFill>
                <a:latin typeface="Times New Roman" panose="02020803070505020304" pitchFamily="2" charset="0"/>
              </a:rPr>
              <a:t>kekuatan veto</a:t>
            </a:r>
            <a:r>
              <a:rPr lang="tr-TR" altLang="ja-JP" sz="2300" dirty="0">
                <a:solidFill>
                  <a:srgbClr val="000000"/>
                </a:solidFill>
                <a:latin typeface="Times New Roman" panose="02020803070505020304" pitchFamily="2" charset="0"/>
              </a:rPr>
              <a:t> yang terus diujicobakan kesadaran Islam terhadap seluruh wilayah ideologi &amp; tindakan politik. (Efendy, 2011) </a:t>
            </a:r>
            <a:endParaRPr lang="en-US" altLang="ja-JP" sz="2300" b="1" dirty="0">
              <a:solidFill>
                <a:srgbClr val="000000"/>
              </a:solidFill>
              <a:latin typeface="Times New Roman" panose="02020803070505020304" pitchFamily="2" charset="0"/>
              <a:ea typeface="Times New Roman" panose="020208030705050203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3"/>
          <p:cNvSpPr/>
          <p:nvPr/>
        </p:nvSpPr>
        <p:spPr>
          <a:xfrm>
            <a:off x="250825" y="1916113"/>
            <a:ext cx="8642350" cy="4722495"/>
          </a:xfrm>
          <a:prstGeom prst="rect">
            <a:avLst/>
          </a:prstGeom>
          <a:noFill/>
          <a:ln w="9525">
            <a:noFill/>
          </a:ln>
        </p:spPr>
        <p:txBody>
          <a:bodyPr anchor="t">
            <a:spAutoFit/>
          </a:bodyPr>
          <a:p>
            <a:pPr algn="just">
              <a:lnSpc>
                <a:spcPct val="120000"/>
              </a:lnSpc>
              <a:spcBef>
                <a:spcPts val="1200"/>
              </a:spcBef>
              <a:spcAft>
                <a:spcPts val="600"/>
              </a:spcAft>
              <a:buFont typeface="Arial" panose="020B0704020202020204" pitchFamily="34" charset="0"/>
            </a:pPr>
            <a:r>
              <a:rPr lang="tr-TR" altLang="ja-JP" sz="2300" err="1">
                <a:solidFill>
                  <a:srgbClr val="000000"/>
                </a:solidFill>
                <a:latin typeface="Times New Roman" panose="02020803070505020304" pitchFamily="2" charset="0"/>
              </a:rPr>
              <a:t>Corak</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Konstruksi</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Kenegaraan</a:t>
            </a:r>
            <a:r>
              <a:rPr lang="tr-TR" altLang="ja-JP" sz="2300">
                <a:solidFill>
                  <a:srgbClr val="000000"/>
                </a:solidFill>
                <a:latin typeface="Times New Roman" panose="02020803070505020304" pitchFamily="2" charset="0"/>
              </a:rPr>
              <a:t>: </a:t>
            </a:r>
            <a:endParaRPr lang="tr-TR" altLang="ja-JP" sz="2300">
              <a:solidFill>
                <a:srgbClr val="000000"/>
              </a:solidFill>
              <a:latin typeface="Times New Roman" panose="02020803070505020304" pitchFamily="2" charset="0"/>
            </a:endParaRPr>
          </a:p>
          <a:p>
            <a:pPr marL="342900" indent="-342900" algn="just">
              <a:lnSpc>
                <a:spcPct val="120000"/>
              </a:lnSpc>
              <a:spcBef>
                <a:spcPts val="1200"/>
              </a:spcBef>
              <a:spcAft>
                <a:spcPts val="600"/>
              </a:spcAft>
              <a:buFont typeface="Arial" panose="020B0704020202020204" pitchFamily="34" charset="0"/>
              <a:buChar char="•"/>
            </a:pPr>
            <a:r>
              <a:rPr lang="tr-TR" altLang="ja-JP" sz="2300" b="1" err="1">
                <a:solidFill>
                  <a:srgbClr val="000000"/>
                </a:solidFill>
                <a:latin typeface="Times New Roman" panose="02020803070505020304" pitchFamily="2" charset="0"/>
              </a:rPr>
              <a:t>Kenegaraan</a:t>
            </a:r>
            <a:r>
              <a:rPr lang="tr-TR" altLang="ja-JP" sz="2300" b="1">
                <a:solidFill>
                  <a:srgbClr val="000000"/>
                </a:solidFill>
                <a:latin typeface="Times New Roman" panose="02020803070505020304" pitchFamily="2" charset="0"/>
              </a:rPr>
              <a:t> </a:t>
            </a:r>
            <a:r>
              <a:rPr lang="tr-TR" altLang="ja-JP" sz="2300" b="1" err="1">
                <a:solidFill>
                  <a:srgbClr val="000000"/>
                </a:solidFill>
                <a:latin typeface="Times New Roman" panose="02020803070505020304" pitchFamily="2" charset="0"/>
              </a:rPr>
              <a:t>pertama</a:t>
            </a:r>
            <a:r>
              <a:rPr lang="tr-TR" altLang="ja-JP" sz="2300" b="1">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mengharuskan</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agar</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Islam</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karena</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sifatnya</a:t>
            </a:r>
            <a:r>
              <a:rPr lang="tr-TR" altLang="ja-JP" sz="2300">
                <a:solidFill>
                  <a:srgbClr val="000000"/>
                </a:solidFill>
                <a:latin typeface="Times New Roman" panose="02020803070505020304" pitchFamily="2" charset="0"/>
              </a:rPr>
              <a:t> </a:t>
            </a:r>
            <a:r>
              <a:rPr lang="tr-TR" altLang="ja-JP" sz="2300" u="sng" err="1">
                <a:solidFill>
                  <a:srgbClr val="000000"/>
                </a:solidFill>
                <a:latin typeface="Times New Roman" panose="02020803070505020304" pitchFamily="2" charset="0"/>
              </a:rPr>
              <a:t>holistik</a:t>
            </a:r>
            <a:r>
              <a:rPr lang="tr-TR" altLang="ja-JP" sz="2300" u="sng">
                <a:solidFill>
                  <a:srgbClr val="000000"/>
                </a:solidFill>
                <a:latin typeface="Times New Roman" panose="02020803070505020304" pitchFamily="2" charset="0"/>
              </a:rPr>
              <a:t> dan </a:t>
            </a:r>
            <a:r>
              <a:rPr lang="tr-TR" altLang="ja-JP" sz="2300" u="sng" err="1">
                <a:solidFill>
                  <a:srgbClr val="000000"/>
                </a:solidFill>
                <a:latin typeface="Times New Roman" panose="02020803070505020304" pitchFamily="2" charset="0"/>
              </a:rPr>
              <a:t>kenyataan</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dianut</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sebagian</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besar</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penduduk</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seharusnya</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diakui</a:t>
            </a:r>
            <a:r>
              <a:rPr lang="tr-TR" altLang="ja-JP" sz="2300">
                <a:solidFill>
                  <a:srgbClr val="000000"/>
                </a:solidFill>
                <a:latin typeface="Times New Roman" panose="02020803070505020304" pitchFamily="2" charset="0"/>
              </a:rPr>
              <a:t> dan </a:t>
            </a:r>
            <a:r>
              <a:rPr lang="tr-TR" altLang="ja-JP" sz="2300" err="1">
                <a:solidFill>
                  <a:srgbClr val="000000"/>
                </a:solidFill>
                <a:latin typeface="Times New Roman" panose="02020803070505020304" pitchFamily="2" charset="0"/>
              </a:rPr>
              <a:t>diterima</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sebagai</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dasar</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ideologi</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negara</a:t>
            </a:r>
            <a:r>
              <a:rPr lang="tr-TR" altLang="ja-JP" sz="2300">
                <a:solidFill>
                  <a:srgbClr val="000000"/>
                </a:solidFill>
                <a:latin typeface="Times New Roman" panose="02020803070505020304" pitchFamily="2" charset="0"/>
              </a:rPr>
              <a:t>. (legal &amp; </a:t>
            </a:r>
            <a:r>
              <a:rPr lang="tr-TR" altLang="ja-JP" sz="2300" err="1">
                <a:solidFill>
                  <a:srgbClr val="000000"/>
                </a:solidFill>
                <a:latin typeface="Times New Roman" panose="02020803070505020304" pitchFamily="2" charset="0"/>
              </a:rPr>
              <a:t>formal</a:t>
            </a:r>
            <a:r>
              <a:rPr lang="tr-TR" altLang="ja-JP" sz="2300">
                <a:solidFill>
                  <a:srgbClr val="000000"/>
                </a:solidFill>
                <a:latin typeface="Times New Roman" panose="02020803070505020304" pitchFamily="2" charset="0"/>
              </a:rPr>
              <a:t>) </a:t>
            </a:r>
            <a:endParaRPr lang="tr-TR" altLang="ja-JP" sz="2300">
              <a:solidFill>
                <a:srgbClr val="000000"/>
              </a:solidFill>
              <a:latin typeface="Times New Roman" panose="02020803070505020304" pitchFamily="2" charset="0"/>
            </a:endParaRPr>
          </a:p>
          <a:p>
            <a:pPr marL="342900" indent="-342900" algn="just">
              <a:lnSpc>
                <a:spcPct val="120000"/>
              </a:lnSpc>
              <a:spcBef>
                <a:spcPts val="1200"/>
              </a:spcBef>
              <a:spcAft>
                <a:spcPts val="600"/>
              </a:spcAft>
              <a:buFont typeface="Arial" panose="020B0704020202020204" pitchFamily="34" charset="0"/>
              <a:buChar char="•"/>
            </a:pPr>
            <a:r>
              <a:rPr lang="tr-TR" altLang="ja-JP" sz="2300" err="1">
                <a:solidFill>
                  <a:srgbClr val="000000"/>
                </a:solidFill>
                <a:latin typeface="Times New Roman" panose="02020803070505020304" pitchFamily="2" charset="0"/>
              </a:rPr>
              <a:t>Karena</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sosial-keagamaan</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bersifat</a:t>
            </a:r>
            <a:r>
              <a:rPr lang="tr-TR" altLang="ja-JP" sz="2300">
                <a:solidFill>
                  <a:srgbClr val="000000"/>
                </a:solidFill>
                <a:latin typeface="Times New Roman" panose="02020803070505020304" pitchFamily="2" charset="0"/>
              </a:rPr>
              <a:t> </a:t>
            </a:r>
            <a:r>
              <a:rPr lang="tr-TR" altLang="ja-JP" sz="2300" u="sng" err="1">
                <a:solidFill>
                  <a:srgbClr val="000000"/>
                </a:solidFill>
                <a:latin typeface="Times New Roman" panose="02020803070505020304" pitchFamily="2" charset="0"/>
              </a:rPr>
              <a:t>heterogen</a:t>
            </a:r>
            <a:r>
              <a:rPr lang="tr-TR" altLang="ja-JP" sz="2300">
                <a:solidFill>
                  <a:srgbClr val="000000"/>
                </a:solidFill>
                <a:latin typeface="Times New Roman" panose="02020803070505020304" pitchFamily="2" charset="0"/>
              </a:rPr>
              <a:t>, demi </a:t>
            </a:r>
            <a:r>
              <a:rPr lang="tr-TR" altLang="ja-JP" sz="2300" err="1">
                <a:solidFill>
                  <a:srgbClr val="000000"/>
                </a:solidFill>
                <a:latin typeface="Times New Roman" panose="02020803070505020304" pitchFamily="2" charset="0"/>
              </a:rPr>
              <a:t>persatuan</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negara</a:t>
            </a:r>
            <a:r>
              <a:rPr lang="tr-TR" altLang="ja-JP" sz="2300">
                <a:solidFill>
                  <a:srgbClr val="000000"/>
                </a:solidFill>
                <a:latin typeface="Times New Roman" panose="02020803070505020304" pitchFamily="2" charset="0"/>
              </a:rPr>
              <a:t>, maka </a:t>
            </a:r>
            <a:r>
              <a:rPr lang="tr-TR" altLang="ja-JP" sz="2300" err="1">
                <a:solidFill>
                  <a:srgbClr val="000000"/>
                </a:solidFill>
                <a:latin typeface="Times New Roman" panose="02020803070505020304" pitchFamily="2" charset="0"/>
              </a:rPr>
              <a:t>bentuk</a:t>
            </a:r>
            <a:r>
              <a:rPr lang="tr-TR" altLang="ja-JP" sz="2300">
                <a:solidFill>
                  <a:srgbClr val="000000"/>
                </a:solidFill>
                <a:latin typeface="Times New Roman" panose="02020803070505020304" pitchFamily="2" charset="0"/>
              </a:rPr>
              <a:t> </a:t>
            </a:r>
            <a:r>
              <a:rPr lang="tr-TR" altLang="ja-JP" sz="2300" b="1" err="1">
                <a:solidFill>
                  <a:srgbClr val="000000"/>
                </a:solidFill>
                <a:latin typeface="Times New Roman" panose="02020803070505020304" pitchFamily="2" charset="0"/>
              </a:rPr>
              <a:t>kenegaraan</a:t>
            </a:r>
            <a:r>
              <a:rPr lang="tr-TR" altLang="ja-JP" sz="2300" b="1">
                <a:solidFill>
                  <a:srgbClr val="000000"/>
                </a:solidFill>
                <a:latin typeface="Times New Roman" panose="02020803070505020304" pitchFamily="2" charset="0"/>
              </a:rPr>
              <a:t> </a:t>
            </a:r>
            <a:r>
              <a:rPr lang="tr-TR" altLang="ja-JP" sz="2300" b="1" err="1">
                <a:solidFill>
                  <a:srgbClr val="000000"/>
                </a:solidFill>
                <a:latin typeface="Times New Roman" panose="02020803070505020304" pitchFamily="2" charset="0"/>
              </a:rPr>
              <a:t>kedua</a:t>
            </a:r>
            <a:r>
              <a:rPr lang="tr-TR" altLang="ja-JP" sz="2300" b="1">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mendesak</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agar</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negara</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didasarkan</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Pancasila</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ideologi</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yg</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sudah</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didekonfessionalisasi</a:t>
            </a:r>
            <a:r>
              <a:rPr lang="tr-TR" altLang="ja-JP" sz="2300">
                <a:solidFill>
                  <a:srgbClr val="000000"/>
                </a:solidFill>
                <a:latin typeface="Times New Roman" panose="02020803070505020304" pitchFamily="2" charset="0"/>
              </a:rPr>
              <a:t>. (</a:t>
            </a:r>
            <a:r>
              <a:rPr lang="tr-TR" altLang="ja-JP" sz="2300" err="1">
                <a:solidFill>
                  <a:srgbClr val="000000"/>
                </a:solidFill>
                <a:latin typeface="Times New Roman" panose="02020803070505020304" pitchFamily="2" charset="0"/>
              </a:rPr>
              <a:t>substansialistik</a:t>
            </a:r>
            <a:r>
              <a:rPr lang="tr-TR" altLang="ja-JP" sz="2300">
                <a:solidFill>
                  <a:srgbClr val="000000"/>
                </a:solidFill>
                <a:latin typeface="Times New Roman" panose="02020803070505020304" pitchFamily="2" charset="0"/>
              </a:rPr>
              <a:t>)</a:t>
            </a:r>
            <a:endParaRPr lang="en-US" sz="2300">
              <a:solidFill>
                <a:srgbClr val="000000"/>
              </a:solidFill>
              <a:latin typeface="Times New Roman" panose="02020803070505020304" pitchFamily="2" charset="0"/>
            </a:endParaRPr>
          </a:p>
          <a:p>
            <a:pPr marL="342900" indent="-342900" algn="just">
              <a:lnSpc>
                <a:spcPct val="120000"/>
              </a:lnSpc>
              <a:spcBef>
                <a:spcPts val="1200"/>
              </a:spcBef>
              <a:spcAft>
                <a:spcPts val="600"/>
              </a:spcAft>
              <a:buFont typeface="Arial" panose="020B0704020202020204" pitchFamily="34" charset="0"/>
              <a:buChar char="•"/>
            </a:pPr>
            <a:endParaRPr lang="tr-TR" altLang="ja-JP" sz="2300">
              <a:solidFill>
                <a:srgbClr val="000000"/>
              </a:solidFill>
              <a:latin typeface="Times New Roman" panose="02020803070505020304" pitchFamily="2" charset="0"/>
            </a:endParaRPr>
          </a:p>
          <a:p>
            <a:pPr marL="342900" indent="-342900" algn="just">
              <a:lnSpc>
                <a:spcPct val="110000"/>
              </a:lnSpc>
              <a:spcBef>
                <a:spcPts val="600"/>
              </a:spcBef>
            </a:pPr>
            <a:endParaRPr lang="tr-TR" altLang="x-none" sz="2300">
              <a:solidFill>
                <a:srgbClr val="000000"/>
              </a:solidFill>
              <a:latin typeface="Times New Roman" panose="02020803070505020304" pitchFamily="2" charset="0"/>
              <a:ea typeface="Times New Roman" panose="02020803070505020304" pitchFamily="2" charset="0"/>
            </a:endParaRPr>
          </a:p>
        </p:txBody>
      </p:sp>
      <p:sp>
        <p:nvSpPr>
          <p:cNvPr id="4" name="Rectangle 3"/>
          <p:cNvSpPr/>
          <p:nvPr/>
        </p:nvSpPr>
        <p:spPr>
          <a:xfrm>
            <a:off x="1331913" y="1100138"/>
            <a:ext cx="6553200" cy="600075"/>
          </a:xfrm>
          <a:prstGeom prst="rect">
            <a:avLst/>
          </a:prstGeom>
        </p:spPr>
        <p:txBody>
          <a:bodyPr>
            <a:spAutoFit/>
          </a:bodyPr>
          <a:lstStyle/>
          <a:p>
            <a:pPr marL="0" marR="0" lvl="0" indent="0" algn="ctr" defTabSz="457200" rtl="0" eaLnBrk="0" fontAlgn="auto" latinLnBrk="0" hangingPunct="0">
              <a:lnSpc>
                <a:spcPct val="100000"/>
              </a:lnSpc>
              <a:spcBef>
                <a:spcPts val="0"/>
              </a:spcBef>
              <a:spcAft>
                <a:spcPts val="0"/>
              </a:spcAft>
              <a:buClrTx/>
              <a:buSzTx/>
              <a:buFontTx/>
              <a:buNone/>
              <a:defRPr/>
            </a:pPr>
            <a:r>
              <a:rPr kumimoji="0" lang="en-US" sz="3300" b="1" i="0" u="none" strike="noStrike" kern="0" cap="none" spc="0" normalizeH="0" baseline="0" noProof="0" dirty="0">
                <a:ln>
                  <a:noFill/>
                </a:ln>
                <a:solidFill>
                  <a:srgbClr val="000000"/>
                </a:solidFill>
                <a:effectLst/>
                <a:uLnTx/>
                <a:uFillTx/>
                <a:latin typeface="Arial" panose="020B0704020202020204"/>
                <a:ea typeface="+mn-ea"/>
                <a:cs typeface="Arial" panose="020B0704020202020204"/>
              </a:rPr>
              <a:t>PANCASILA  &amp;  ISLAM </a:t>
            </a:r>
            <a:endParaRPr kumimoji="0" lang="en-US" sz="3300" b="1" i="0" u="none" strike="noStrike" kern="0" cap="none" spc="0" normalizeH="0" baseline="0" noProof="0" dirty="0">
              <a:ln>
                <a:noFill/>
              </a:ln>
              <a:solidFill>
                <a:srgbClr val="000000"/>
              </a:solidFill>
              <a:effectLst/>
              <a:uLnTx/>
              <a:uFillTx/>
              <a:latin typeface="Arial" panose="020B0704020202020204"/>
              <a:ea typeface="+mn-ea"/>
              <a:cs typeface="Arial" panose="020B07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Picture 1"/>
          <p:cNvPicPr>
            <a:picLocks noChangeAspect="1"/>
          </p:cNvPicPr>
          <p:nvPr/>
        </p:nvPicPr>
        <p:blipFill>
          <a:blip r:embed="rId1"/>
          <a:stretch>
            <a:fillRect/>
          </a:stretch>
        </p:blipFill>
        <p:spPr>
          <a:xfrm>
            <a:off x="-36195" y="2448560"/>
            <a:ext cx="9201150" cy="4436745"/>
          </a:xfrm>
          <a:prstGeom prst="rect">
            <a:avLst/>
          </a:prstGeom>
          <a:noFill/>
          <a:ln w="9525">
            <a:noFill/>
          </a:ln>
        </p:spPr>
      </p:pic>
      <p:sp>
        <p:nvSpPr>
          <p:cNvPr id="4" name="Rectangle 3"/>
          <p:cNvSpPr>
            <a:spLocks noChangeArrowheads="1"/>
          </p:cNvSpPr>
          <p:nvPr/>
        </p:nvSpPr>
        <p:spPr bwMode="auto">
          <a:xfrm>
            <a:off x="243647" y="573052"/>
            <a:ext cx="8856985" cy="1765935"/>
          </a:xfrm>
          <a:prstGeom prst="rect">
            <a:avLst/>
          </a:prstGeom>
          <a:noFill/>
          <a:ln>
            <a:noFill/>
          </a:ln>
        </p:spPr>
        <p:txBody>
          <a:bodyPr wrap="square">
            <a:spAutoFit/>
            <a:scene3d>
              <a:camera prst="orthographicFront"/>
              <a:lightRig rig="threePt" dir="t"/>
            </a:scene3d>
          </a:bodyPr>
          <a:lstStyle/>
          <a:p>
            <a:pPr marL="0" marR="0" lvl="0" indent="0" algn="just" defTabSz="457200" rtl="0" eaLnBrk="1" fontAlgn="auto" latinLnBrk="0" hangingPunct="1">
              <a:lnSpc>
                <a:spcPct val="110000"/>
              </a:lnSpc>
              <a:spcBef>
                <a:spcPts val="600"/>
              </a:spcBef>
              <a:spcAft>
                <a:spcPts val="0"/>
              </a:spcAft>
              <a:buClrTx/>
              <a:buSzTx/>
              <a:buFontTx/>
              <a:buNone/>
              <a:defRPr/>
            </a:pPr>
            <a:r>
              <a:rPr kumimoji="0" lang="tr-TR" sz="2700" b="1" i="0" u="sng"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Diskursus</a:t>
            </a:r>
            <a:r>
              <a:rPr kumimoji="0" lang="tr-TR" sz="2700" b="1" i="0" u="sng"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2700" b="1" i="0" u="sng"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ideologis</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memancing</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terjadinya</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konflik</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yang</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sebagian</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besarnya</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tidaklah</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disebabkan</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oleh</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tingkat</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ketaatan</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religius</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yang</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berbeda</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di</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kalangan</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kaum</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Muslim</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Tetapi</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lebih</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disebabkan</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oleh</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ketidakmampuan</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elite politik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dalam</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menegosiasikan</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dan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mendamaikan</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perbedaan</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pandangan</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seakan</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-akan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antar</a:t>
            </a:r>
            <a:r>
              <a:rPr kumimoji="0" lang="en-US" alt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a</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sng"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Islam</a:t>
            </a:r>
            <a:r>
              <a:rPr kumimoji="0" lang="tr-TR" sz="1800" b="0" i="0" u="sng"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dan </a:t>
            </a:r>
            <a:r>
              <a:rPr kumimoji="0" lang="tr-TR" sz="1800" b="0" i="0" u="sng"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nasionalisme</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merupakan</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entitas-entitas</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yang</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saling</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menegasikan</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satu</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sama lain.</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mn-lt"/>
                <a:ea typeface="+mn-ea"/>
                <a:cs typeface="+mn-cs"/>
              </a:rPr>
              <a:t> </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a:t>
            </a:r>
            <a:r>
              <a:rPr kumimoji="0" lang="tr-TR" sz="1800" b="0"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Effendy</a:t>
            </a:r>
            <a:r>
              <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rPr>
              <a:t>, 2011: 66)</a:t>
            </a:r>
            <a:endParaRPr kumimoji="0" lang="tr-TR"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803070505020304" pitchFamily="2" charset="0"/>
              <a:ea typeface="+mn-ea"/>
              <a:cs typeface="Times New Roman" panose="02020803070505020304"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395288" y="1984375"/>
            <a:ext cx="8497888" cy="3540125"/>
          </a:xfrm>
          <a:prstGeom prst="rect">
            <a:avLst/>
          </a:prstGeom>
        </p:spPr>
        <p:txBody>
          <a:bodyPr>
            <a:spAutoFit/>
          </a:bodyPr>
          <a:lstStyle/>
          <a:p>
            <a:pPr marL="0" marR="0" lvl="0" indent="0" algn="just" defTabSz="457200" rtl="0" eaLnBrk="1" fontAlgn="auto" latinLnBrk="0" hangingPunct="1">
              <a:lnSpc>
                <a:spcPct val="150000"/>
              </a:lnSpc>
              <a:spcBef>
                <a:spcPts val="0"/>
              </a:spcBef>
              <a:spcAft>
                <a:spcPts val="1200"/>
              </a:spcAft>
              <a:buClrTx/>
              <a:buSzTx/>
              <a:buFontTx/>
              <a:buNone/>
              <a:defRPr/>
            </a:pPr>
            <a:r>
              <a:rPr kumimoji="0" lang="en-US"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Pembaruan</a:t>
            </a:r>
            <a:r>
              <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a:t>
            </a:r>
            <a:r>
              <a:rPr kumimoji="0" lang="en-US"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religius</a:t>
            </a:r>
            <a:r>
              <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a:t>
            </a:r>
            <a:r>
              <a:rPr kumimoji="0" lang="en-US"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secara</a:t>
            </a:r>
            <a:r>
              <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a:t>
            </a:r>
            <a:r>
              <a:rPr kumimoji="0" lang="en-US"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teologis</a:t>
            </a:r>
            <a:r>
              <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a:t>
            </a:r>
            <a:r>
              <a:rPr kumimoji="0" lang="en-US"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dan</a:t>
            </a:r>
            <a:r>
              <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a:t>
            </a:r>
            <a:r>
              <a:rPr kumimoji="0" lang="en-US"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politis</a:t>
            </a:r>
            <a:r>
              <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a:t>
            </a:r>
            <a:r>
              <a:rPr kumimoji="0" lang="en-US"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dalam</a:t>
            </a:r>
            <a:r>
              <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a:t>
            </a:r>
            <a:r>
              <a:rPr kumimoji="0" lang="en-US"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upaya</a:t>
            </a:r>
            <a:r>
              <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a:t>
            </a:r>
            <a:r>
              <a:rPr kumimoji="0" lang="en-US"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ideologi</a:t>
            </a:r>
            <a:r>
              <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a:t>
            </a:r>
            <a:r>
              <a:rPr kumimoji="0" lang="en-US"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menjembatani</a:t>
            </a:r>
            <a:r>
              <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a:t>
            </a:r>
            <a:r>
              <a:rPr kumimoji="0" lang="en-US"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politik</a:t>
            </a:r>
            <a:r>
              <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Islam </a:t>
            </a:r>
            <a:r>
              <a:rPr kumimoji="0" lang="en-US"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dan</a:t>
            </a:r>
            <a:r>
              <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a:t>
            </a:r>
            <a:r>
              <a:rPr kumimoji="0" lang="en-US"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negara</a:t>
            </a:r>
            <a:r>
              <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a:t>
            </a:r>
            <a:r>
              <a:rPr kumimoji="0" lang="en-US"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Effendy</a:t>
            </a:r>
            <a:r>
              <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2013: 181):</a:t>
            </a:r>
            <a:endPar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endParaRPr>
          </a:p>
          <a:p>
            <a:pPr marL="457200" marR="0" lvl="0" indent="-457200" algn="just" defTabSz="457200" rtl="0" eaLnBrk="1" fontAlgn="auto" latinLnBrk="0" hangingPunct="1">
              <a:lnSpc>
                <a:spcPct val="150000"/>
              </a:lnSpc>
              <a:spcBef>
                <a:spcPts val="0"/>
              </a:spcBef>
              <a:spcAft>
                <a:spcPts val="0"/>
              </a:spcAft>
              <a:buClrTx/>
              <a:buSzTx/>
              <a:buFont typeface="Arial" panose="020B0704020202020204" pitchFamily="34" charset="0"/>
              <a:buAutoNum type="arabicPeriod"/>
              <a:defRPr/>
            </a:pPr>
            <a:r>
              <a:rPr kumimoji="0" lang="tr-TR"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Membangun</a:t>
            </a:r>
            <a:r>
              <a:rPr kumimoji="0" lang="tr-TR"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a:t>
            </a:r>
            <a:r>
              <a:rPr kumimoji="0" lang="tr-TR"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Pandangan</a:t>
            </a:r>
            <a:r>
              <a:rPr kumimoji="0" lang="tr-TR"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 </a:t>
            </a:r>
            <a:r>
              <a:rPr kumimoji="0" lang="tr-TR" sz="1800" b="0" i="0" u="none" strike="noStrike" kern="1200" cap="none" spc="0" normalizeH="0" baseline="0" noProof="0" dirty="0" err="1">
                <a:ln>
                  <a:noFill/>
                </a:ln>
                <a:solidFill>
                  <a:srgbClr val="000000"/>
                </a:solidFill>
                <a:effectLst/>
                <a:uLnTx/>
                <a:uFillTx/>
                <a:latin typeface="Times New Roman" panose="02020803070505020304"/>
                <a:ea typeface="+mn-ea"/>
                <a:cs typeface="Times New Roman" panose="02020803070505020304"/>
              </a:rPr>
              <a:t>religio</a:t>
            </a:r>
            <a:r>
              <a:rPr kumimoji="0" lang="tr-TR"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rPr>
              <a:t>-politik</a:t>
            </a:r>
            <a:endParaRPr kumimoji="0" lang="tr-TR"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endParaRPr>
          </a:p>
          <a:p>
            <a:pPr marL="457200" marR="0" lvl="0" indent="-457200" algn="just" defTabSz="457200" rtl="0" eaLnBrk="1" fontAlgn="auto" latinLnBrk="0" hangingPunct="1">
              <a:lnSpc>
                <a:spcPct val="150000"/>
              </a:lnSpc>
              <a:spcBef>
                <a:spcPts val="0"/>
              </a:spcBef>
              <a:spcAft>
                <a:spcPts val="0"/>
              </a:spcAft>
              <a:buClrTx/>
              <a:buSzTx/>
              <a:buFont typeface="Arial" panose="020B0704020202020204" pitchFamily="34" charset="0"/>
              <a:buAutoNum type="arabicPeriod"/>
              <a:defRPr/>
            </a:pPr>
            <a:r>
              <a:rPr kumimoji="0" lang="en-US" sz="1800" b="0" i="0" u="none" strike="noStrike" kern="1200" cap="none" spc="0" normalizeH="0" baseline="0" noProof="0" dirty="0">
                <a:ln>
                  <a:noFill/>
                </a:ln>
                <a:solidFill>
                  <a:srgbClr val="000000"/>
                </a:solidFill>
                <a:effectLst/>
                <a:uLnTx/>
                <a:uFillTx/>
                <a:latin typeface="Times New Roman" panose="02020803070505020304" pitchFamily="2" charset="0"/>
                <a:ea typeface="+mn-ea"/>
                <a:cs typeface="Times New Roman" panose="02020803070505020304" pitchFamily="2" charset="0"/>
              </a:rPr>
              <a:t>M</a:t>
            </a:r>
            <a:r>
              <a:rPr kumimoji="0" lang="tr-TR" sz="1800" b="0" i="0" u="none" strike="noStrike" kern="1200" cap="none" spc="0" normalizeH="0" baseline="0" noProof="0" dirty="0" err="1">
                <a:ln>
                  <a:noFill/>
                </a:ln>
                <a:solidFill>
                  <a:srgbClr val="000000"/>
                </a:solidFill>
                <a:effectLst/>
                <a:uLnTx/>
                <a:uFillTx/>
                <a:latin typeface="Times New Roman" panose="02020803070505020304" pitchFamily="2" charset="0"/>
                <a:ea typeface="+mn-ea"/>
                <a:cs typeface="Times New Roman" panose="02020803070505020304" pitchFamily="2" charset="0"/>
              </a:rPr>
              <a:t>emperkuat</a:t>
            </a:r>
            <a:r>
              <a:rPr kumimoji="0" lang="tr-TR" sz="1800" b="0" i="0" u="none" strike="noStrike" kern="1200" cap="none" spc="0" normalizeH="0" baseline="0" noProof="0" dirty="0">
                <a:ln>
                  <a:noFill/>
                </a:ln>
                <a:solidFill>
                  <a:srgbClr val="000000"/>
                </a:solidFill>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ln>
                  <a:noFill/>
                </a:ln>
                <a:solidFill>
                  <a:srgbClr val="000000"/>
                </a:solidFill>
                <a:effectLst/>
                <a:uLnTx/>
                <a:uFillTx/>
                <a:latin typeface="Times New Roman" panose="02020803070505020304" pitchFamily="2" charset="0"/>
                <a:ea typeface="+mn-ea"/>
                <a:cs typeface="Times New Roman" panose="02020803070505020304" pitchFamily="2" charset="0"/>
              </a:rPr>
              <a:t>kedekatan</a:t>
            </a:r>
            <a:r>
              <a:rPr kumimoji="0" lang="tr-TR" sz="1800" b="0" i="0" u="none" strike="noStrike" kern="1200" cap="none" spc="0" normalizeH="0" baseline="0" noProof="0" dirty="0">
                <a:ln>
                  <a:noFill/>
                </a:ln>
                <a:solidFill>
                  <a:srgbClr val="000000"/>
                </a:solidFill>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ln>
                  <a:noFill/>
                </a:ln>
                <a:solidFill>
                  <a:srgbClr val="000000"/>
                </a:solidFill>
                <a:effectLst/>
                <a:uLnTx/>
                <a:uFillTx/>
                <a:latin typeface="Times New Roman" panose="02020803070505020304" pitchFamily="2" charset="0"/>
                <a:ea typeface="+mn-ea"/>
                <a:cs typeface="Times New Roman" panose="02020803070505020304" pitchFamily="2" charset="0"/>
              </a:rPr>
              <a:t>politis</a:t>
            </a:r>
            <a:r>
              <a:rPr kumimoji="0" lang="tr-TR" sz="1800" b="0" i="0" u="none" strike="noStrike" kern="1200" cap="none" spc="0" normalizeH="0" baseline="0" noProof="0" dirty="0">
                <a:ln>
                  <a:noFill/>
                </a:ln>
                <a:solidFill>
                  <a:srgbClr val="000000"/>
                </a:solidFill>
                <a:effectLst/>
                <a:uLnTx/>
                <a:uFillTx/>
                <a:latin typeface="Times New Roman" panose="02020803070505020304" pitchFamily="2" charset="0"/>
                <a:ea typeface="+mn-ea"/>
                <a:cs typeface="Times New Roman" panose="02020803070505020304" pitchFamily="2" charset="0"/>
              </a:rPr>
              <a:t> dan </a:t>
            </a:r>
            <a:r>
              <a:rPr kumimoji="0" lang="tr-TR" sz="1800" b="0" i="0" u="none" strike="noStrike" kern="1200" cap="none" spc="0" normalizeH="0" baseline="0" noProof="0" dirty="0" err="1">
                <a:ln>
                  <a:noFill/>
                </a:ln>
                <a:solidFill>
                  <a:srgbClr val="000000"/>
                </a:solidFill>
                <a:effectLst/>
                <a:uLnTx/>
                <a:uFillTx/>
                <a:latin typeface="Times New Roman" panose="02020803070505020304" pitchFamily="2" charset="0"/>
                <a:ea typeface="+mn-ea"/>
                <a:cs typeface="Times New Roman" panose="02020803070505020304" pitchFamily="2" charset="0"/>
              </a:rPr>
              <a:t>ideologis</a:t>
            </a:r>
            <a:endParaRPr kumimoji="0" lang="fi-FI" sz="1800" b="0" i="0" u="none" strike="noStrike" kern="1200" cap="none" spc="0" normalizeH="0" baseline="0" noProof="0" dirty="0">
              <a:ln>
                <a:noFill/>
              </a:ln>
              <a:solidFill>
                <a:srgbClr val="000000"/>
              </a:solidFill>
              <a:effectLst/>
              <a:uLnTx/>
              <a:uFillTx/>
              <a:latin typeface="Times New Roman" panose="02020803070505020304" pitchFamily="2" charset="0"/>
              <a:ea typeface="+mn-ea"/>
              <a:cs typeface="Times New Roman" panose="02020803070505020304" pitchFamily="2" charset="0"/>
            </a:endParaRPr>
          </a:p>
          <a:p>
            <a:pPr marL="457200" marR="0" lvl="0" indent="-457200" algn="just" defTabSz="457200" rtl="0" eaLnBrk="1" fontAlgn="auto" latinLnBrk="0" hangingPunct="1">
              <a:lnSpc>
                <a:spcPct val="150000"/>
              </a:lnSpc>
              <a:spcBef>
                <a:spcPts val="0"/>
              </a:spcBef>
              <a:spcAft>
                <a:spcPts val="0"/>
              </a:spcAft>
              <a:buClrTx/>
              <a:buSzTx/>
              <a:buFont typeface="Arial" panose="020B0704020202020204" pitchFamily="34" charset="0"/>
              <a:buAutoNum type="arabicPeriod"/>
              <a:defRPr/>
            </a:pPr>
            <a:r>
              <a:rPr kumimoji="0" lang="tr-TR" sz="1800" b="0" i="0" u="none" strike="noStrike" kern="1200" cap="none" spc="0" normalizeH="0" baseline="0" noProof="0" dirty="0" err="1">
                <a:ln>
                  <a:noFill/>
                </a:ln>
                <a:solidFill>
                  <a:srgbClr val="000000"/>
                </a:solidFill>
                <a:effectLst/>
                <a:uLnTx/>
                <a:uFillTx/>
                <a:latin typeface="Times New Roman" panose="02020803070505020304" pitchFamily="2" charset="0"/>
                <a:ea typeface="+mn-ea"/>
                <a:cs typeface="Times New Roman" panose="02020803070505020304" pitchFamily="2" charset="0"/>
              </a:rPr>
              <a:t>Terlibat</a:t>
            </a:r>
            <a:r>
              <a:rPr kumimoji="0" lang="tr-TR" sz="1800" b="0" i="0" u="none" strike="noStrike" kern="1200" cap="none" spc="0" normalizeH="0" baseline="0" noProof="0" dirty="0">
                <a:ln>
                  <a:noFill/>
                </a:ln>
                <a:solidFill>
                  <a:srgbClr val="000000"/>
                </a:solidFill>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ln>
                  <a:noFill/>
                </a:ln>
                <a:solidFill>
                  <a:srgbClr val="000000"/>
                </a:solidFill>
                <a:effectLst/>
                <a:uLnTx/>
                <a:uFillTx/>
                <a:latin typeface="Times New Roman" panose="02020803070505020304" pitchFamily="2" charset="0"/>
                <a:ea typeface="+mn-ea"/>
                <a:cs typeface="Times New Roman" panose="02020803070505020304" pitchFamily="2" charset="0"/>
              </a:rPr>
              <a:t>secara</a:t>
            </a:r>
            <a:r>
              <a:rPr kumimoji="0" lang="tr-TR" sz="1800" b="0" i="0" u="none" strike="noStrike" kern="1200" cap="none" spc="0" normalizeH="0" baseline="0" noProof="0" dirty="0">
                <a:ln>
                  <a:noFill/>
                </a:ln>
                <a:solidFill>
                  <a:srgbClr val="000000"/>
                </a:solidFill>
                <a:effectLst/>
                <a:uLnTx/>
                <a:uFillTx/>
                <a:latin typeface="Times New Roman" panose="02020803070505020304" pitchFamily="2" charset="0"/>
                <a:ea typeface="+mn-ea"/>
                <a:cs typeface="Times New Roman" panose="02020803070505020304" pitchFamily="2" charset="0"/>
              </a:rPr>
              <a:t> Efektif </a:t>
            </a:r>
            <a:r>
              <a:rPr kumimoji="0" lang="tr-TR" sz="1800" b="0" i="0" u="none" strike="noStrike" kern="1200" cap="none" spc="0" normalizeH="0" baseline="0" noProof="0" dirty="0" err="1">
                <a:ln>
                  <a:noFill/>
                </a:ln>
                <a:solidFill>
                  <a:srgbClr val="000000"/>
                </a:solidFill>
                <a:effectLst/>
                <a:uLnTx/>
                <a:uFillTx/>
                <a:latin typeface="Times New Roman" panose="02020803070505020304" pitchFamily="2" charset="0"/>
                <a:ea typeface="+mn-ea"/>
                <a:cs typeface="Times New Roman" panose="02020803070505020304" pitchFamily="2" charset="0"/>
              </a:rPr>
              <a:t>dalam</a:t>
            </a:r>
            <a:r>
              <a:rPr kumimoji="0" lang="tr-TR" sz="1800" b="0" i="0" u="none" strike="noStrike" kern="1200" cap="none" spc="0" normalizeH="0" baseline="0" noProof="0" dirty="0">
                <a:ln>
                  <a:noFill/>
                </a:ln>
                <a:solidFill>
                  <a:srgbClr val="000000"/>
                </a:solidFill>
                <a:effectLst/>
                <a:uLnTx/>
                <a:uFillTx/>
                <a:latin typeface="Times New Roman" panose="02020803070505020304" pitchFamily="2" charset="0"/>
                <a:ea typeface="+mn-ea"/>
                <a:cs typeface="Times New Roman" panose="02020803070505020304" pitchFamily="2" charset="0"/>
              </a:rPr>
              <a:t> proses </a:t>
            </a:r>
            <a:r>
              <a:rPr kumimoji="0" lang="tr-TR" sz="1800" b="0" i="0" u="none" strike="noStrike" kern="1200" cap="none" spc="0" normalizeH="0" baseline="0" noProof="0" dirty="0" err="1">
                <a:ln>
                  <a:noFill/>
                </a:ln>
                <a:solidFill>
                  <a:srgbClr val="000000"/>
                </a:solidFill>
                <a:effectLst/>
                <a:uLnTx/>
                <a:uFillTx/>
                <a:latin typeface="Times New Roman" panose="02020803070505020304" pitchFamily="2" charset="0"/>
                <a:ea typeface="+mn-ea"/>
                <a:cs typeface="Times New Roman" panose="02020803070505020304" pitchFamily="2" charset="0"/>
              </a:rPr>
              <a:t>pembuatan</a:t>
            </a:r>
            <a:r>
              <a:rPr kumimoji="0" lang="tr-TR" sz="1800" b="0" i="0" u="none" strike="noStrike" kern="1200" cap="none" spc="0" normalizeH="0" baseline="0" noProof="0" dirty="0">
                <a:ln>
                  <a:noFill/>
                </a:ln>
                <a:solidFill>
                  <a:srgbClr val="000000"/>
                </a:solidFill>
                <a:effectLst/>
                <a:uLnTx/>
                <a:uFillTx/>
                <a:latin typeface="Times New Roman" panose="02020803070505020304" pitchFamily="2" charset="0"/>
                <a:ea typeface="+mn-ea"/>
                <a:cs typeface="Times New Roman" panose="02020803070505020304" pitchFamily="2" charset="0"/>
              </a:rPr>
              <a:t> </a:t>
            </a:r>
            <a:r>
              <a:rPr kumimoji="0" lang="tr-TR" sz="1800" b="0" i="0" u="none" strike="noStrike" kern="1200" cap="none" spc="0" normalizeH="0" baseline="0" noProof="0" dirty="0" err="1">
                <a:ln>
                  <a:noFill/>
                </a:ln>
                <a:solidFill>
                  <a:srgbClr val="000000"/>
                </a:solidFill>
                <a:effectLst/>
                <a:uLnTx/>
                <a:uFillTx/>
                <a:latin typeface="Times New Roman" panose="02020803070505020304" pitchFamily="2" charset="0"/>
                <a:ea typeface="+mn-ea"/>
                <a:cs typeface="Times New Roman" panose="02020803070505020304" pitchFamily="2" charset="0"/>
              </a:rPr>
              <a:t>kebijakan</a:t>
            </a:r>
            <a:endParaRPr kumimoji="0" lang="tr-TR" sz="1800" b="0" i="0" u="none" strike="noStrike" kern="1200" cap="none" spc="0" normalizeH="0" baseline="0" noProof="0" dirty="0">
              <a:ln>
                <a:noFill/>
              </a:ln>
              <a:solidFill>
                <a:srgbClr val="000000"/>
              </a:solidFill>
              <a:effectLst/>
              <a:uLnTx/>
              <a:uFillTx/>
              <a:latin typeface="Times New Roman" panose="02020803070505020304" pitchFamily="2" charset="0"/>
              <a:ea typeface="+mn-ea"/>
              <a:cs typeface="Times New Roman" panose="02020803070505020304" pitchFamily="2" charset="0"/>
            </a:endParaRPr>
          </a:p>
          <a:p>
            <a:pPr marL="457200" marR="0" lvl="0" indent="-457200" algn="just" defTabSz="457200" rtl="0" eaLnBrk="1" fontAlgn="auto" latinLnBrk="0" hangingPunct="1">
              <a:lnSpc>
                <a:spcPct val="150000"/>
              </a:lnSpc>
              <a:spcBef>
                <a:spcPts val="0"/>
              </a:spcBef>
              <a:spcAft>
                <a:spcPts val="0"/>
              </a:spcAft>
              <a:buClrTx/>
              <a:buSzTx/>
              <a:buFont typeface="Arial" panose="020B0704020202020204" pitchFamily="34" charset="0"/>
              <a:buAutoNum type="arabicPeriod"/>
              <a:defRPr/>
            </a:pPr>
            <a:endParaRPr kumimoji="0" lang="en-US" sz="1800" b="0" i="0" u="none" strike="noStrike" kern="1200" cap="none" spc="0" normalizeH="0" baseline="0" noProof="0" dirty="0">
              <a:ln>
                <a:noFill/>
              </a:ln>
              <a:solidFill>
                <a:srgbClr val="000000"/>
              </a:solidFill>
              <a:effectLst/>
              <a:uLnTx/>
              <a:uFillTx/>
              <a:latin typeface="Times New Roman" panose="02020803070505020304"/>
              <a:ea typeface="+mn-ea"/>
              <a:cs typeface="Times New Roman" panose="02020803070505020304"/>
            </a:endParaRPr>
          </a:p>
        </p:txBody>
      </p:sp>
      <p:sp>
        <p:nvSpPr>
          <p:cNvPr id="5" name="Rectangle 4"/>
          <p:cNvSpPr/>
          <p:nvPr/>
        </p:nvSpPr>
        <p:spPr>
          <a:xfrm>
            <a:off x="4067175" y="260350"/>
            <a:ext cx="4752975" cy="600075"/>
          </a:xfrm>
          <a:prstGeom prst="rect">
            <a:avLst/>
          </a:prstGeom>
        </p:spPr>
        <p:txBody>
          <a:bodyPr>
            <a:spAutoFit/>
          </a:bodyPr>
          <a:lstStyle/>
          <a:p>
            <a:pPr marL="0" marR="0" lvl="0" indent="0" algn="ctr" defTabSz="457200" rtl="0" eaLnBrk="0" fontAlgn="auto" latinLnBrk="0" hangingPunct="0">
              <a:lnSpc>
                <a:spcPct val="100000"/>
              </a:lnSpc>
              <a:spcBef>
                <a:spcPts val="0"/>
              </a:spcBef>
              <a:spcAft>
                <a:spcPts val="0"/>
              </a:spcAft>
              <a:buClrTx/>
              <a:buSzTx/>
              <a:buFontTx/>
              <a:buNone/>
              <a:defRPr/>
            </a:pPr>
            <a:r>
              <a:rPr kumimoji="0" lang="en-US" sz="3300" b="1" i="0" u="none" strike="noStrike" kern="0" cap="none" spc="0" normalizeH="0" baseline="0" noProof="0" dirty="0">
                <a:ln>
                  <a:noFill/>
                </a:ln>
                <a:solidFill>
                  <a:srgbClr val="000000"/>
                </a:solidFill>
                <a:effectLst/>
                <a:uLnTx/>
                <a:uFillTx/>
                <a:latin typeface="Arial" panose="020B0704020202020204"/>
                <a:ea typeface="+mn-ea"/>
                <a:cs typeface="Arial" panose="020B0704020202020204"/>
              </a:rPr>
              <a:t>PANCASILA  &amp;  ISLAM </a:t>
            </a:r>
            <a:endParaRPr kumimoji="0" lang="en-US" sz="3300" b="1" i="0" u="none" strike="noStrike" kern="0" cap="none" spc="0" normalizeH="0" baseline="0" noProof="0" dirty="0">
              <a:ln>
                <a:noFill/>
              </a:ln>
              <a:solidFill>
                <a:srgbClr val="000000"/>
              </a:solidFill>
              <a:effectLst/>
              <a:uLnTx/>
              <a:uFillTx/>
              <a:latin typeface="Arial" panose="020B0704020202020204"/>
              <a:ea typeface="+mn-ea"/>
              <a:cs typeface="Arial" panose="020B07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charRg st="128" end="16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charRg st="164" end="20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charRg st="207" end="26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Title 1"/>
          <p:cNvSpPr>
            <a:spLocks noGrp="1"/>
          </p:cNvSpPr>
          <p:nvPr>
            <p:ph type="title"/>
          </p:nvPr>
        </p:nvSpPr>
        <p:spPr>
          <a:xfrm>
            <a:off x="5724525" y="-26987"/>
            <a:ext cx="3024188" cy="1143000"/>
          </a:xfrm>
        </p:spPr>
        <p:txBody>
          <a:bodyPr vert="horz" wrap="square" lIns="91440" tIns="45720" rIns="91440" bIns="45720" anchor="ctr"/>
          <a:p>
            <a:pPr algn="r"/>
            <a:r>
              <a:rPr lang="en-US" sz="2400" b="1" dirty="0">
                <a:latin typeface="Times New Roman" panose="02020803070505020304" pitchFamily="2" charset="0"/>
              </a:rPr>
              <a:t>IDEOLOGI </a:t>
            </a:r>
            <a:br>
              <a:rPr lang="en-US" sz="2400" b="1" dirty="0">
                <a:latin typeface="Times New Roman" panose="02020803070505020304" pitchFamily="2" charset="0"/>
              </a:rPr>
            </a:br>
            <a:r>
              <a:rPr lang="en-US" sz="2400" b="1" dirty="0">
                <a:latin typeface="Times New Roman" panose="02020803070505020304" pitchFamily="2" charset="0"/>
              </a:rPr>
              <a:t>MUHAMMADIYAH</a:t>
            </a:r>
            <a:endParaRPr lang="en-US" sz="2400" b="1" dirty="0">
              <a:latin typeface="Times New Roman" panose="02020803070505020304" pitchFamily="2" charset="0"/>
              <a:ea typeface="Times New Roman" panose="02020803070505020304" pitchFamily="2" charset="0"/>
            </a:endParaRPr>
          </a:p>
        </p:txBody>
      </p:sp>
      <p:sp>
        <p:nvSpPr>
          <p:cNvPr id="64514" name="Content Placeholder 2"/>
          <p:cNvSpPr>
            <a:spLocks noGrp="1"/>
          </p:cNvSpPr>
          <p:nvPr>
            <p:ph idx="1"/>
          </p:nvPr>
        </p:nvSpPr>
        <p:spPr>
          <a:xfrm>
            <a:off x="250825" y="1773238"/>
            <a:ext cx="8642350" cy="4525962"/>
          </a:xfrm>
        </p:spPr>
        <p:txBody>
          <a:bodyPr vert="horz" wrap="square" lIns="91440" tIns="45720" rIns="91440" bIns="45720" anchor="t"/>
          <a:p>
            <a:pPr marL="0" indent="0" algn="just">
              <a:lnSpc>
                <a:spcPct val="130000"/>
              </a:lnSpc>
              <a:buNone/>
            </a:pPr>
            <a:r>
              <a:rPr lang="en-US" sz="2600" err="1">
                <a:latin typeface="Times New Roman" panose="02020803070505020304" pitchFamily="2" charset="0"/>
              </a:rPr>
              <a:t>Muhammadiyah</a:t>
            </a:r>
            <a:r>
              <a:rPr lang="en-US" sz="2600">
                <a:latin typeface="Times New Roman" panose="02020803070505020304" pitchFamily="2" charset="0"/>
              </a:rPr>
              <a:t>:</a:t>
            </a:r>
            <a:endParaRPr lang="en-US" sz="2600">
              <a:latin typeface="Times New Roman" panose="02020803070505020304" pitchFamily="2" charset="0"/>
            </a:endParaRPr>
          </a:p>
          <a:p>
            <a:pPr marL="0" indent="0" algn="just">
              <a:lnSpc>
                <a:spcPct val="130000"/>
              </a:lnSpc>
              <a:buNone/>
            </a:pPr>
            <a:r>
              <a:rPr lang="en-US" sz="2400" err="1">
                <a:latin typeface="Times New Roman" panose="02020803070505020304" pitchFamily="2" charset="0"/>
              </a:rPr>
              <a:t>merupakan kategori kelompok</a:t>
            </a:r>
            <a:r>
              <a:rPr lang="en-US" sz="2400">
                <a:latin typeface="Times New Roman" panose="02020803070505020304" pitchFamily="2" charset="0"/>
              </a:rPr>
              <a:t> </a:t>
            </a:r>
            <a:r>
              <a:rPr lang="en-US" sz="2400" b="1" i="1">
                <a:latin typeface="Times New Roman" panose="02020803070505020304" pitchFamily="2" charset="0"/>
              </a:rPr>
              <a:t>Islamic Modernism</a:t>
            </a:r>
            <a:r>
              <a:rPr lang="en-US" sz="2400" err="1">
                <a:latin typeface="Times New Roman" panose="02020803070505020304" pitchFamily="2" charset="0"/>
              </a:rPr>
              <a:t>: lebih terfokus bergerak membangun</a:t>
            </a:r>
            <a:r>
              <a:rPr lang="en-US" sz="2400">
                <a:latin typeface="Times New Roman" panose="02020803070505020304" pitchFamily="2" charset="0"/>
              </a:rPr>
              <a:t> </a:t>
            </a:r>
            <a:r>
              <a:rPr lang="en-US" sz="2400" b="1" i="1">
                <a:latin typeface="Times New Roman" panose="02020803070505020304" pitchFamily="2" charset="0"/>
              </a:rPr>
              <a:t>Islamic Society </a:t>
            </a:r>
            <a:r>
              <a:rPr lang="en-US" sz="2400" err="1">
                <a:latin typeface="Times New Roman" panose="02020803070505020304" pitchFamily="2" charset="0"/>
              </a:rPr>
              <a:t>dari pada</a:t>
            </a:r>
            <a:r>
              <a:rPr lang="en-US" sz="2400">
                <a:latin typeface="Times New Roman" panose="02020803070505020304" pitchFamily="2" charset="0"/>
              </a:rPr>
              <a:t> </a:t>
            </a:r>
            <a:r>
              <a:rPr lang="en-US" sz="2400" b="1" i="1">
                <a:latin typeface="Times New Roman" panose="02020803070505020304" pitchFamily="2" charset="0"/>
              </a:rPr>
              <a:t>Islamic State</a:t>
            </a:r>
            <a:r>
              <a:rPr lang="en-US" sz="2400" err="1">
                <a:latin typeface="Times New Roman" panose="02020803070505020304" pitchFamily="2" charset="0"/>
              </a:rPr>
              <a:t>, yang fokus gerakannya pada bidang pendidikan, kesejahteraan sosial, serta tidak menjadi organisasi politik kendati para anggotanya tersebar di berbagai partai politik</a:t>
            </a:r>
            <a:r>
              <a:rPr lang="en-US" sz="2400">
                <a:latin typeface="Times New Roman" panose="02020803070505020304" pitchFamily="2" charset="0"/>
              </a:rPr>
              <a:t>. (William Shepard, 2004)</a:t>
            </a:r>
            <a:endParaRPr lang="en-US" sz="2400">
              <a:latin typeface="Times New Roman" panose="02020803070505020304" pitchFamily="2" charset="0"/>
              <a:ea typeface="Times New Roman" panose="020208030705050203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xEl>
                                              <p:charRg st="0"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4">
                                            <p:txEl>
                                              <p:charRg st="14" end="3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95288" y="1268413"/>
            <a:ext cx="8353425" cy="4968875"/>
          </a:xfrm>
        </p:spPr>
        <p:txBody>
          <a:bodyPr vert="horz" lIns="91440" tIns="45720" rIns="91440" bIns="45720" rtlCol="0">
            <a:normAutofit/>
          </a:bodyPr>
          <a:lstStyle/>
          <a:p>
            <a:pPr marL="0" marR="0" lvl="0" indent="0" algn="just" defTabSz="457200" rtl="0" eaLnBrk="1" fontAlgn="auto" latinLnBrk="0" hangingPunct="1">
              <a:lnSpc>
                <a:spcPct val="110000"/>
              </a:lnSpc>
              <a:spcBef>
                <a:spcPct val="20000"/>
              </a:spcBef>
              <a:spcAft>
                <a:spcPts val="1800"/>
              </a:spcAft>
              <a:buClrTx/>
              <a:buSzTx/>
              <a:buFontTx/>
              <a:buNone/>
              <a:defRPr/>
            </a:pP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Reformisme</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dan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modernisme</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pada</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Muhammadiyah</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lebih</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bersifat</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moderat</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dengan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1"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orientasi</a:t>
            </a:r>
            <a:r>
              <a:rPr kumimoji="0" lang="en-US" sz="2300" b="1"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1"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pandangan</a:t>
            </a:r>
            <a:r>
              <a:rPr kumimoji="0" lang="en-US" sz="2300" b="1"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Islam </a:t>
            </a:r>
            <a:r>
              <a:rPr kumimoji="0" lang="en-US" sz="2300" b="1"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berkemajuan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Sikap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reformis</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dan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moderat</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tersebut</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tercermin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dalam</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formulasi</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pemikiran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resmi</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Muhammadiyah</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a:t>
            </a:r>
            <a:endPar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endParaRPr>
          </a:p>
          <a:p>
            <a:pPr marL="457200" marR="0" lvl="0" indent="-457200" algn="just" defTabSz="457200" rtl="0" eaLnBrk="1" fontAlgn="auto" latinLnBrk="0" hangingPunct="1">
              <a:lnSpc>
                <a:spcPct val="110000"/>
              </a:lnSpc>
              <a:spcBef>
                <a:spcPct val="20000"/>
              </a:spcBef>
              <a:spcAft>
                <a:spcPts val="0"/>
              </a:spcAft>
              <a:buClrTx/>
              <a:buSzTx/>
              <a:buFontTx/>
              <a:buAutoNum type="arabicPeriod"/>
              <a:defRPr/>
            </a:pP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Dua</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Belas</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Langkah</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Muhammadiyah</a:t>
            </a:r>
            <a:endPar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endParaRPr>
          </a:p>
          <a:p>
            <a:pPr marL="457200" marR="0" lvl="0" indent="-457200" algn="just" defTabSz="457200" rtl="0" eaLnBrk="1" fontAlgn="auto" latinLnBrk="0" hangingPunct="1">
              <a:lnSpc>
                <a:spcPct val="110000"/>
              </a:lnSpc>
              <a:spcBef>
                <a:spcPct val="20000"/>
              </a:spcBef>
              <a:spcAft>
                <a:spcPts val="0"/>
              </a:spcAft>
              <a:buClrTx/>
              <a:buSzTx/>
              <a:buFontTx/>
              <a:buAutoNum type="arabicPeriod"/>
              <a:defRPr/>
            </a:pP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Muqadimah</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AD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Muhammadiyah</a:t>
            </a:r>
            <a:endPar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endParaRPr>
          </a:p>
          <a:p>
            <a:pPr marL="457200" marR="0" lvl="0" indent="-457200" algn="just" defTabSz="457200" rtl="0" eaLnBrk="1" fontAlgn="auto" latinLnBrk="0" hangingPunct="1">
              <a:lnSpc>
                <a:spcPct val="110000"/>
              </a:lnSpc>
              <a:spcBef>
                <a:spcPct val="20000"/>
              </a:spcBef>
              <a:spcAft>
                <a:spcPts val="0"/>
              </a:spcAft>
              <a:buClrTx/>
              <a:buSzTx/>
              <a:buFontTx/>
              <a:buAutoNum type="arabicPeriod"/>
              <a:defRPr/>
            </a:pP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Kepribadiyan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Muhammadiyah</a:t>
            </a:r>
            <a:endPar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endParaRPr>
          </a:p>
          <a:p>
            <a:pPr marL="457200" marR="0" lvl="0" indent="-457200" algn="just" defTabSz="457200" rtl="0" eaLnBrk="1" fontAlgn="auto" latinLnBrk="0" hangingPunct="1">
              <a:lnSpc>
                <a:spcPct val="110000"/>
              </a:lnSpc>
              <a:spcBef>
                <a:spcPct val="20000"/>
              </a:spcBef>
              <a:spcAft>
                <a:spcPts val="0"/>
              </a:spcAft>
              <a:buClrTx/>
              <a:buSzTx/>
              <a:buFontTx/>
              <a:buAutoNum type="arabicPeriod"/>
              <a:defRPr/>
            </a:pP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PHIWM</a:t>
            </a:r>
            <a:endPar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endParaRPr>
          </a:p>
          <a:p>
            <a:pPr marL="457200" marR="0" lvl="0" indent="-457200" algn="just" defTabSz="457200" rtl="0" eaLnBrk="1" fontAlgn="auto" latinLnBrk="0" hangingPunct="1">
              <a:lnSpc>
                <a:spcPct val="110000"/>
              </a:lnSpc>
              <a:spcBef>
                <a:spcPct val="20000"/>
              </a:spcBef>
              <a:spcAft>
                <a:spcPts val="0"/>
              </a:spcAft>
              <a:buClrTx/>
              <a:buSzTx/>
              <a:buFontTx/>
              <a:buAutoNum type="arabicPeriod"/>
              <a:defRPr/>
            </a:pP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Manhaj</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Tarjih</a:t>
            </a:r>
            <a:endPar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endParaRPr>
          </a:p>
          <a:p>
            <a:pPr marL="457200" marR="0" lvl="0" indent="-457200" algn="just" defTabSz="457200" rtl="0" eaLnBrk="1" fontAlgn="auto" latinLnBrk="0" hangingPunct="1">
              <a:lnSpc>
                <a:spcPct val="110000"/>
              </a:lnSpc>
              <a:spcBef>
                <a:spcPct val="20000"/>
              </a:spcBef>
              <a:spcAft>
                <a:spcPts val="0"/>
              </a:spcAft>
              <a:buClrTx/>
              <a:buSzTx/>
              <a:buFontTx/>
              <a:buAutoNum type="arabicPeriod"/>
              <a:defRPr/>
            </a:pP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Pernyataan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Pikiran</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Muhammadiyah</a:t>
            </a:r>
            <a:r>
              <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rPr>
              <a:t> Abad </a:t>
            </a:r>
            <a:r>
              <a:rPr kumimoji="0" lang="en-US" sz="2300" b="0" i="0" u="none" strike="noStrike" kern="1200" cap="none" spc="0" normalizeH="0" baseline="0" noProof="0" dirty="0" err="1" smtClean="0">
                <a:ln>
                  <a:noFill/>
                </a:ln>
                <a:solidFill>
                  <a:schemeClr val="tx1"/>
                </a:solidFill>
                <a:effectLst/>
                <a:uLnTx/>
                <a:uFillTx/>
                <a:latin typeface="Times New Roman" panose="02020803070505020304"/>
                <a:ea typeface="+mn-ea"/>
                <a:cs typeface="Times New Roman" panose="02020803070505020304"/>
              </a:rPr>
              <a:t>Dua</a:t>
            </a:r>
            <a:endParaRPr kumimoji="0" lang="en-US" sz="2300" b="0" i="0" u="none" strike="noStrike" kern="1200" cap="none" spc="0" normalizeH="0" baseline="0" noProof="0" dirty="0" smtClean="0">
              <a:ln>
                <a:noFill/>
              </a:ln>
              <a:solidFill>
                <a:schemeClr val="tx1"/>
              </a:solidFill>
              <a:effectLst/>
              <a:uLnTx/>
              <a:uFillTx/>
              <a:latin typeface="Times New Roman" panose="02020803070505020304"/>
              <a:ea typeface="+mn-ea"/>
              <a:cs typeface="Times New Roman" panose="02020803070505020304"/>
            </a:endParaRPr>
          </a:p>
        </p:txBody>
      </p:sp>
      <p:sp>
        <p:nvSpPr>
          <p:cNvPr id="4" name="Title 1"/>
          <p:cNvSpPr txBox="1"/>
          <p:nvPr/>
        </p:nvSpPr>
        <p:spPr bwMode="auto">
          <a:xfrm>
            <a:off x="5724525" y="-26987"/>
            <a:ext cx="3024188" cy="1143000"/>
          </a:xfrm>
          <a:prstGeom prst="rect">
            <a:avLst/>
          </a:prstGeom>
          <a:noFill/>
          <a:ln>
            <a:noFill/>
          </a:ln>
          <a:effectLst/>
        </p:spPr>
        <p:txBody>
          <a:bodyPr lIns="90000" tIns="46800" rIns="90000" bIns="46800" anchor="ctr"/>
          <a:lstStyle>
            <a:lvl1pPr algn="ctr" defTabSz="457200" rtl="0" eaLnBrk="0" fontAlgn="base" hangingPunct="0">
              <a:spcBef>
                <a:spcPct val="0"/>
              </a:spcBef>
              <a:spcAft>
                <a:spcPct val="0"/>
              </a:spcAft>
              <a:buClr>
                <a:srgbClr val="000000"/>
              </a:buClr>
              <a:buSzPct val="100000"/>
              <a:buFont typeface="Times New Roman" panose="02020803070505020304" pitchFamily="2"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803070505020304" pitchFamily="2" charset="0"/>
              <a:defRPr sz="4400">
                <a:solidFill>
                  <a:srgbClr val="000000"/>
                </a:solidFill>
                <a:latin typeface="Calibri" pitchFamily="2" charset="0"/>
                <a:ea typeface="MS PGothic" charset="0"/>
                <a:cs typeface="MS PGothic" charset="0"/>
              </a:defRPr>
            </a:lvl2pPr>
            <a:lvl3pPr marL="1143000" indent="-228600" algn="ctr" defTabSz="457200" rtl="0" eaLnBrk="0" fontAlgn="base" hangingPunct="0">
              <a:spcBef>
                <a:spcPct val="0"/>
              </a:spcBef>
              <a:spcAft>
                <a:spcPct val="0"/>
              </a:spcAft>
              <a:buClr>
                <a:srgbClr val="000000"/>
              </a:buClr>
              <a:buSzPct val="100000"/>
              <a:buFont typeface="Times New Roman" panose="02020803070505020304" pitchFamily="2" charset="0"/>
              <a:defRPr sz="4400">
                <a:solidFill>
                  <a:srgbClr val="000000"/>
                </a:solidFill>
                <a:latin typeface="Calibri" pitchFamily="2" charset="0"/>
                <a:ea typeface="MS PGothic" charset="0"/>
                <a:cs typeface="MS PGothic" charset="0"/>
              </a:defRPr>
            </a:lvl3pPr>
            <a:lvl4pPr marL="1600200" indent="-228600" algn="ctr" defTabSz="457200" rtl="0" eaLnBrk="0" fontAlgn="base" hangingPunct="0">
              <a:spcBef>
                <a:spcPct val="0"/>
              </a:spcBef>
              <a:spcAft>
                <a:spcPct val="0"/>
              </a:spcAft>
              <a:buClr>
                <a:srgbClr val="000000"/>
              </a:buClr>
              <a:buSzPct val="100000"/>
              <a:buFont typeface="Times New Roman" panose="02020803070505020304" pitchFamily="2" charset="0"/>
              <a:defRPr sz="4400">
                <a:solidFill>
                  <a:srgbClr val="000000"/>
                </a:solidFill>
                <a:latin typeface="Calibri" pitchFamily="2" charset="0"/>
                <a:ea typeface="MS PGothic" charset="0"/>
                <a:cs typeface="MS PGothic" charset="0"/>
              </a:defRPr>
            </a:lvl4pPr>
            <a:lvl5pPr marL="2057400" indent="-228600" algn="ctr" defTabSz="457200" rtl="0" eaLnBrk="0" fontAlgn="base" hangingPunct="0">
              <a:spcBef>
                <a:spcPct val="0"/>
              </a:spcBef>
              <a:spcAft>
                <a:spcPct val="0"/>
              </a:spcAft>
              <a:buClr>
                <a:srgbClr val="000000"/>
              </a:buClr>
              <a:buSzPct val="100000"/>
              <a:buFont typeface="Times New Roman" panose="02020803070505020304" pitchFamily="2" charset="0"/>
              <a:defRPr sz="4400">
                <a:solidFill>
                  <a:srgbClr val="000000"/>
                </a:solidFill>
                <a:latin typeface="Calibri" pitchFamily="2" charset="0"/>
                <a:ea typeface="MS PGothic" charset="0"/>
                <a:cs typeface="MS PGothic" charset="0"/>
              </a:defRPr>
            </a:lvl5pPr>
            <a:lvl6pPr marL="2514600" indent="-228600" algn="ctr" defTabSz="457200" rtl="0" eaLnBrk="0" fontAlgn="base" hangingPunct="0">
              <a:spcBef>
                <a:spcPct val="0"/>
              </a:spcBef>
              <a:spcAft>
                <a:spcPct val="0"/>
              </a:spcAft>
              <a:buClr>
                <a:srgbClr val="000000"/>
              </a:buClr>
              <a:buSzPct val="100000"/>
              <a:buFont typeface="Times New Roman" panose="02020803070505020304" pitchFamily="2" charset="0"/>
              <a:defRPr sz="4400">
                <a:solidFill>
                  <a:srgbClr val="000000"/>
                </a:solidFill>
                <a:latin typeface="Calibri" pitchFamily="2" charset="0"/>
                <a:ea typeface="MS PGothic" charset="0"/>
                <a:cs typeface="MS PGothic" charset="0"/>
              </a:defRPr>
            </a:lvl6pPr>
            <a:lvl7pPr marL="2971800" indent="-228600" algn="ctr" defTabSz="457200" rtl="0" eaLnBrk="0" fontAlgn="base" hangingPunct="0">
              <a:spcBef>
                <a:spcPct val="0"/>
              </a:spcBef>
              <a:spcAft>
                <a:spcPct val="0"/>
              </a:spcAft>
              <a:buClr>
                <a:srgbClr val="000000"/>
              </a:buClr>
              <a:buSzPct val="100000"/>
              <a:buFont typeface="Times New Roman" panose="02020803070505020304" pitchFamily="2" charset="0"/>
              <a:defRPr sz="4400">
                <a:solidFill>
                  <a:srgbClr val="000000"/>
                </a:solidFill>
                <a:latin typeface="Calibri" pitchFamily="2" charset="0"/>
                <a:ea typeface="MS PGothic" charset="0"/>
                <a:cs typeface="MS PGothic" charset="0"/>
              </a:defRPr>
            </a:lvl7pPr>
            <a:lvl8pPr marL="3429000" indent="-228600" algn="ctr" defTabSz="457200" rtl="0" eaLnBrk="0" fontAlgn="base" hangingPunct="0">
              <a:spcBef>
                <a:spcPct val="0"/>
              </a:spcBef>
              <a:spcAft>
                <a:spcPct val="0"/>
              </a:spcAft>
              <a:buClr>
                <a:srgbClr val="000000"/>
              </a:buClr>
              <a:buSzPct val="100000"/>
              <a:buFont typeface="Times New Roman" panose="02020803070505020304" pitchFamily="2" charset="0"/>
              <a:defRPr sz="4400">
                <a:solidFill>
                  <a:srgbClr val="000000"/>
                </a:solidFill>
                <a:latin typeface="Calibri" pitchFamily="2" charset="0"/>
                <a:ea typeface="MS PGothic" charset="0"/>
                <a:cs typeface="MS PGothic" charset="0"/>
              </a:defRPr>
            </a:lvl8pPr>
            <a:lvl9pPr marL="3886200" indent="-228600" algn="ctr" defTabSz="457200" rtl="0" eaLnBrk="0" fontAlgn="base" hangingPunct="0">
              <a:spcBef>
                <a:spcPct val="0"/>
              </a:spcBef>
              <a:spcAft>
                <a:spcPct val="0"/>
              </a:spcAft>
              <a:buClr>
                <a:srgbClr val="000000"/>
              </a:buClr>
              <a:buSzPct val="100000"/>
              <a:buFont typeface="Times New Roman" panose="02020803070505020304" pitchFamily="2" charset="0"/>
              <a:defRPr sz="4400">
                <a:solidFill>
                  <a:srgbClr val="000000"/>
                </a:solidFill>
                <a:latin typeface="Calibri" pitchFamily="2" charset="0"/>
                <a:ea typeface="MS PGothic" charset="0"/>
                <a:cs typeface="MS PGothic" charset="0"/>
              </a:defRPr>
            </a:lvl9pPr>
          </a:lstStyle>
          <a:p>
            <a:pPr marL="0" marR="0" lvl="0" indent="0" algn="r" defTabSz="457200" rtl="0" eaLnBrk="0" fontAlgn="base" latinLnBrk="0" hangingPunct="0">
              <a:lnSpc>
                <a:spcPct val="100000"/>
              </a:lnSpc>
              <a:spcBef>
                <a:spcPct val="0"/>
              </a:spcBef>
              <a:spcAft>
                <a:spcPct val="0"/>
              </a:spcAft>
              <a:buClr>
                <a:srgbClr val="000000"/>
              </a:buClr>
              <a:buSzPct val="100000"/>
              <a:buFont typeface="Times New Roman" panose="02020803070505020304" pitchFamily="2" charset="0"/>
              <a:buNone/>
              <a:defRPr/>
            </a:pPr>
            <a:r>
              <a:rPr kumimoji="0" lang="en-US" sz="2400" b="1" i="0" u="none" strike="noStrike" kern="1200" cap="none" spc="0" normalizeH="0" baseline="0" noProof="0" smtClean="0">
                <a:ln>
                  <a:noFill/>
                </a:ln>
                <a:solidFill>
                  <a:srgbClr val="000000"/>
                </a:solidFill>
                <a:effectLst/>
                <a:uLnTx/>
                <a:uFillTx/>
                <a:latin typeface="Times New Roman" panose="02020803070505020304" pitchFamily="2" charset="0"/>
                <a:ea typeface="+mj-ea"/>
                <a:cs typeface="Times New Roman" panose="02020803070505020304" pitchFamily="2" charset="0"/>
              </a:rPr>
              <a:t>IDEOLOGI </a:t>
            </a:r>
            <a:br>
              <a:rPr kumimoji="0" lang="en-US" sz="2400" b="1" i="0" u="none" strike="noStrike" kern="1200" cap="none" spc="0" normalizeH="0" baseline="0" noProof="0" smtClean="0">
                <a:ln>
                  <a:noFill/>
                </a:ln>
                <a:solidFill>
                  <a:srgbClr val="000000"/>
                </a:solidFill>
                <a:effectLst/>
                <a:uLnTx/>
                <a:uFillTx/>
                <a:latin typeface="Times New Roman" panose="02020803070505020304" pitchFamily="2" charset="0"/>
                <a:ea typeface="+mj-ea"/>
                <a:cs typeface="Times New Roman" panose="02020803070505020304" pitchFamily="2" charset="0"/>
              </a:rPr>
            </a:br>
            <a:r>
              <a:rPr kumimoji="0" lang="en-US" sz="2400" b="1" i="0" u="none" strike="noStrike" kern="1200" cap="none" spc="0" normalizeH="0" baseline="0" noProof="0" smtClean="0">
                <a:ln>
                  <a:noFill/>
                </a:ln>
                <a:solidFill>
                  <a:srgbClr val="000000"/>
                </a:solidFill>
                <a:effectLst/>
                <a:uLnTx/>
                <a:uFillTx/>
                <a:latin typeface="Times New Roman" panose="02020803070505020304" pitchFamily="2" charset="0"/>
                <a:ea typeface="+mj-ea"/>
                <a:cs typeface="Times New Roman" panose="02020803070505020304" pitchFamily="2" charset="0"/>
              </a:rPr>
              <a:t>MUHAMMADIYAH</a:t>
            </a:r>
            <a:endParaRPr kumimoji="0" lang="en-US" sz="2400" b="1" i="0" u="none" strike="noStrike" kern="1200" cap="none" spc="0" normalizeH="0" baseline="0" noProof="0" smtClean="0">
              <a:ln>
                <a:noFill/>
              </a:ln>
              <a:solidFill>
                <a:srgbClr val="000000"/>
              </a:solidFill>
              <a:effectLst/>
              <a:uLnTx/>
              <a:uFillTx/>
              <a:latin typeface="Times New Roman" panose="02020803070505020304" pitchFamily="2" charset="0"/>
              <a:ea typeface="+mj-ea"/>
              <a:cs typeface="Times New Roman" panose="020208030705050203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charRg st="0" end="20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charRg st="205" end="23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charRg st="236" end="26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charRg st="262" end="28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charRg st="288" end="29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charRg st="294" end="30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charRg st="308" end="34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itle 1"/>
          <p:cNvSpPr>
            <a:spLocks noGrp="1"/>
          </p:cNvSpPr>
          <p:nvPr>
            <p:ph type="title"/>
          </p:nvPr>
        </p:nvSpPr>
        <p:spPr>
          <a:xfrm>
            <a:off x="5724525" y="-26987"/>
            <a:ext cx="3024188" cy="1143000"/>
          </a:xfrm>
        </p:spPr>
        <p:txBody>
          <a:bodyPr vert="horz" wrap="square" lIns="91440" tIns="45720" rIns="91440" bIns="45720" anchor="ctr"/>
          <a:p>
            <a:pPr algn="r"/>
            <a:r>
              <a:rPr lang="en-US" sz="2400" b="1" dirty="0">
                <a:latin typeface="Times New Roman" panose="02020803070505020304" pitchFamily="2" charset="0"/>
              </a:rPr>
              <a:t>IDEOLOGI </a:t>
            </a:r>
            <a:br>
              <a:rPr lang="en-US" sz="2400" b="1" dirty="0">
                <a:latin typeface="Times New Roman" panose="02020803070505020304" pitchFamily="2" charset="0"/>
              </a:rPr>
            </a:br>
            <a:r>
              <a:rPr lang="en-US" sz="2400" b="1" dirty="0">
                <a:latin typeface="Times New Roman" panose="02020803070505020304" pitchFamily="2" charset="0"/>
              </a:rPr>
              <a:t>MUHAMMADIYAH</a:t>
            </a:r>
            <a:endParaRPr lang="en-US" sz="2400" b="1" dirty="0">
              <a:latin typeface="Times New Roman" panose="02020803070505020304" pitchFamily="2" charset="0"/>
              <a:ea typeface="Times New Roman" panose="02020803070505020304" pitchFamily="2" charset="0"/>
            </a:endParaRPr>
          </a:p>
        </p:txBody>
      </p:sp>
      <p:sp>
        <p:nvSpPr>
          <p:cNvPr id="24578" name="Content Placeholder 2"/>
          <p:cNvSpPr>
            <a:spLocks noGrp="1"/>
          </p:cNvSpPr>
          <p:nvPr>
            <p:ph idx="1"/>
          </p:nvPr>
        </p:nvSpPr>
        <p:spPr>
          <a:xfrm>
            <a:off x="466725" y="2071688"/>
            <a:ext cx="7993063" cy="3517900"/>
          </a:xfrm>
        </p:spPr>
        <p:txBody>
          <a:bodyPr vert="horz" wrap="square" lIns="91440" tIns="45720" rIns="91440" bIns="45720" anchor="t"/>
          <a:p>
            <a:pPr marL="0" indent="0" algn="just">
              <a:lnSpc>
                <a:spcPct val="140000"/>
              </a:lnSpc>
              <a:buNone/>
            </a:pPr>
            <a:r>
              <a:rPr lang="en-US" sz="2300" b="1" err="1">
                <a:latin typeface="Times New Roman" panose="02020803070505020304" pitchFamily="2" charset="0"/>
              </a:rPr>
              <a:t>Ideologi Muhammadiyah yang reformis-modernis</a:t>
            </a:r>
            <a:r>
              <a:rPr lang="en-US" sz="2300" b="1">
                <a:latin typeface="Times New Roman" panose="02020803070505020304" pitchFamily="2" charset="0"/>
              </a:rPr>
              <a:t> </a:t>
            </a:r>
            <a:r>
              <a:rPr lang="en-US" sz="2300" err="1">
                <a:latin typeface="Times New Roman" panose="02020803070505020304" pitchFamily="2" charset="0"/>
              </a:rPr>
              <a:t>lebih menampilkan corak Islam berkemajuan, memadukan antara</a:t>
            </a:r>
            <a:r>
              <a:rPr lang="en-US" sz="2300">
                <a:latin typeface="Times New Roman" panose="02020803070505020304" pitchFamily="2" charset="0"/>
              </a:rPr>
              <a:t> </a:t>
            </a:r>
            <a:r>
              <a:rPr lang="en-US" sz="2300" b="1" err="1">
                <a:latin typeface="Times New Roman" panose="02020803070505020304" pitchFamily="2" charset="0"/>
              </a:rPr>
              <a:t>pemurnian dan pengembangan</a:t>
            </a:r>
            <a:r>
              <a:rPr lang="en-US" sz="2300" err="1">
                <a:latin typeface="Times New Roman" panose="02020803070505020304" pitchFamily="2" charset="0"/>
              </a:rPr>
              <a:t> yang bersifat tengahan dalam meyakini, memahami dan melaksanakan ajaran Islam, sehingga senantiasa aktual dan menjadi agama sepanjang peradaban zaman</a:t>
            </a:r>
            <a:r>
              <a:rPr lang="en-US" sz="2300">
                <a:latin typeface="Times New Roman" panose="02020803070505020304" pitchFamily="2" charset="0"/>
              </a:rPr>
              <a:t>.</a:t>
            </a:r>
            <a:endParaRPr lang="en-US" sz="2300">
              <a:latin typeface="Times New Roman" panose="02020803070505020304" pitchFamily="2" charset="0"/>
              <a:ea typeface="Times New Roman" panose="02020803070505020304"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9" name="Title 1"/>
          <p:cNvSpPr>
            <a:spLocks noGrp="1"/>
          </p:cNvSpPr>
          <p:nvPr>
            <p:ph type="ctrTitle"/>
          </p:nvPr>
        </p:nvSpPr>
        <p:spPr>
          <a:xfrm>
            <a:off x="348615" y="1600200"/>
            <a:ext cx="8510270" cy="1779905"/>
          </a:xfrm>
        </p:spPr>
        <p:txBody>
          <a:bodyPr vert="horz" wrap="square" lIns="91440" tIns="45720" rIns="91440" bIns="45720" anchor="b">
            <a:noAutofit/>
          </a:bodyPr>
          <a:p>
            <a:pPr defTabSz="914400">
              <a:buNone/>
            </a:pPr>
            <a:r>
              <a:rPr lang="id-ID" altLang="x-none" sz="4000" b="1" kern="1200" dirty="0">
                <a:solidFill>
                  <a:srgbClr val="000000"/>
                </a:solidFill>
                <a:latin typeface="Trebuchet MS" panose="020B0703020202090204" pitchFamily="2" charset="0"/>
                <a:ea typeface="+mj-ea"/>
                <a:cs typeface="+mj-cs"/>
              </a:rPr>
              <a:t>Pancasila dalam </a:t>
            </a:r>
            <a:r>
              <a:rPr lang="en-US" altLang="id-ID" sz="4000" b="1" kern="1200" dirty="0">
                <a:solidFill>
                  <a:srgbClr val="000000"/>
                </a:solidFill>
                <a:latin typeface="Trebuchet MS" panose="020B0703020202090204" pitchFamily="2" charset="0"/>
                <a:ea typeface="+mj-ea"/>
                <a:cs typeface="+mj-cs"/>
              </a:rPr>
              <a:t>Perspektif</a:t>
            </a:r>
            <a:br>
              <a:rPr lang="en-US" altLang="id-ID" sz="4000" b="1" kern="1200" dirty="0">
                <a:solidFill>
                  <a:srgbClr val="000000"/>
                </a:solidFill>
                <a:latin typeface="Trebuchet MS" panose="020B0703020202090204" pitchFamily="2" charset="0"/>
                <a:ea typeface="+mj-ea"/>
                <a:cs typeface="+mj-cs"/>
              </a:rPr>
            </a:br>
            <a:r>
              <a:rPr lang="id-ID" altLang="x-none" sz="4000" b="1" kern="1200" dirty="0">
                <a:solidFill>
                  <a:srgbClr val="000000"/>
                </a:solidFill>
                <a:latin typeface="Trebuchet MS" panose="020B0703020202090204" pitchFamily="2" charset="0"/>
                <a:ea typeface="+mj-ea"/>
                <a:cs typeface="+mj-cs"/>
              </a:rPr>
              <a:t>Filsafat</a:t>
            </a:r>
            <a:r>
              <a:rPr lang="en-US" altLang="id-ID" sz="4000" b="1" kern="1200" dirty="0">
                <a:solidFill>
                  <a:srgbClr val="000000"/>
                </a:solidFill>
                <a:latin typeface="Trebuchet MS" panose="020B0703020202090204" pitchFamily="2" charset="0"/>
                <a:ea typeface="+mj-ea"/>
                <a:cs typeface="+mj-cs"/>
              </a:rPr>
              <a:t>, </a:t>
            </a:r>
            <a:r>
              <a:rPr lang="id-ID" altLang="x-none" sz="4000" b="1" dirty="0">
                <a:solidFill>
                  <a:srgbClr val="000000"/>
                </a:solidFill>
                <a:latin typeface="Trebuchet MS" panose="020B0703020202090204" pitchFamily="2" charset="0"/>
                <a:sym typeface="+mn-ea"/>
              </a:rPr>
              <a:t>Islam</a:t>
            </a:r>
            <a:r>
              <a:rPr lang="id-ID" altLang="x-none" sz="4000" b="1" kern="1200" dirty="0">
                <a:solidFill>
                  <a:srgbClr val="000000"/>
                </a:solidFill>
                <a:latin typeface="Trebuchet MS" panose="020B0703020202090204" pitchFamily="2" charset="0"/>
                <a:ea typeface="+mj-ea"/>
                <a:cs typeface="+mj-cs"/>
              </a:rPr>
              <a:t> dan Dasar Negara </a:t>
            </a:r>
            <a:endParaRPr lang="id-ID" altLang="x-none" sz="4000" b="1" kern="1200" dirty="0">
              <a:solidFill>
                <a:srgbClr val="000000"/>
              </a:solidFill>
              <a:latin typeface="Trebuchet MS" panose="020B0703020202090204" pitchFamily="2" charset="0"/>
              <a:ea typeface="+mj-ea"/>
              <a:cs typeface="+mj-cs"/>
            </a:endParaRPr>
          </a:p>
        </p:txBody>
      </p:sp>
      <p:sp>
        <p:nvSpPr>
          <p:cNvPr id="2050" name="Subtitle 2"/>
          <p:cNvSpPr>
            <a:spLocks noGrp="1"/>
          </p:cNvSpPr>
          <p:nvPr>
            <p:ph type="subTitle" idx="1"/>
          </p:nvPr>
        </p:nvSpPr>
        <p:spPr>
          <a:xfrm>
            <a:off x="1371600" y="4067175"/>
            <a:ext cx="6400800" cy="1085850"/>
          </a:xfrm>
        </p:spPr>
        <p:txBody>
          <a:bodyPr vert="horz" wrap="square" lIns="91440" tIns="45720" rIns="91440" bIns="45720" anchor="t"/>
          <a:p>
            <a:pPr defTabSz="914400">
              <a:buSzPct val="100000"/>
            </a:pPr>
            <a:r>
              <a:rPr kern="1200" dirty="0">
                <a:solidFill>
                  <a:srgbClr val="000000"/>
                </a:solidFill>
                <a:latin typeface="+mn-lt"/>
                <a:ea typeface="+mn-ea"/>
                <a:cs typeface="+mn-cs"/>
              </a:rPr>
              <a:t>Universitas Aisyiyah Yogyakarta</a:t>
            </a:r>
            <a:endParaRPr kern="1200" dirty="0">
              <a:solidFill>
                <a:srgbClr val="000000"/>
              </a:solidFill>
              <a:latin typeface="+mn-lt"/>
              <a:ea typeface="+mn-ea"/>
              <a:cs typeface="+mn-cs"/>
            </a:endParaRPr>
          </a:p>
          <a:p>
            <a:pPr defTabSz="914400">
              <a:buSzPct val="100000"/>
            </a:pPr>
            <a:r>
              <a:rPr kern="1200" dirty="0">
                <a:solidFill>
                  <a:srgbClr val="000000"/>
                </a:solidFill>
                <a:latin typeface="+mn-lt"/>
                <a:ea typeface="+mn-ea"/>
                <a:cs typeface="+mn-cs"/>
              </a:rPr>
              <a:t>Muhammad Salisul Khakim, S.IP., M.SC.</a:t>
            </a:r>
            <a:endParaRPr kern="1200" dirty="0">
              <a:solidFill>
                <a:srgbClr val="000000"/>
              </a:solidFill>
              <a:latin typeface="+mn-lt"/>
              <a:ea typeface="+mn-ea"/>
              <a:cs typeface="+mn-cs"/>
            </a:endParaRPr>
          </a:p>
          <a:p>
            <a:pPr defTabSz="914400">
              <a:buSzPct val="100000"/>
            </a:pPr>
            <a:endParaRPr kern="1200" dirty="0">
              <a:solidFill>
                <a:srgbClr val="000000"/>
              </a:solidFill>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77800" y="142875"/>
            <a:ext cx="7769225" cy="1143000"/>
          </a:xfr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is-IS" sz="4600" b="1" i="0" u="none" strike="noStrike" kern="1200" cap="none" spc="-100" normalizeH="0" baseline="30000" noProof="0" dirty="0" smtClean="0">
                <a:ln>
                  <a:noFill/>
                </a:ln>
                <a:solidFill>
                  <a:schemeClr val="tx2"/>
                </a:solidFill>
                <a:effectLst/>
                <a:uLnTx/>
                <a:uFillTx/>
                <a:latin typeface="+mj-lt"/>
                <a:ea typeface="+mj-ea"/>
                <a:cs typeface="+mj-cs"/>
              </a:rPr>
              <a:t>DASAR NEGARA</a:t>
            </a:r>
            <a:endParaRPr kumimoji="0" lang="en-US" altLang="is-IS" sz="4600" b="1" i="0" u="none" strike="noStrike" kern="1200" cap="none" spc="-100" normalizeH="0" baseline="0" noProof="0" dirty="0">
              <a:ln>
                <a:noFill/>
              </a:ln>
              <a:solidFill>
                <a:schemeClr val="tx2"/>
              </a:solidFill>
              <a:effectLst/>
              <a:uLnTx/>
              <a:uFillTx/>
              <a:latin typeface="+mj-lt"/>
              <a:ea typeface="+mj-ea"/>
              <a:cs typeface="+mj-cs"/>
            </a:endParaRPr>
          </a:p>
        </p:txBody>
      </p:sp>
      <p:sp>
        <p:nvSpPr>
          <p:cNvPr id="31746" name="Content Placeholder 2"/>
          <p:cNvSpPr>
            <a:spLocks noGrp="1"/>
          </p:cNvSpPr>
          <p:nvPr>
            <p:ph idx="1"/>
          </p:nvPr>
        </p:nvSpPr>
        <p:spPr>
          <a:xfrm>
            <a:off x="177800" y="1356995"/>
            <a:ext cx="7769225" cy="4800600"/>
          </a:xfrm>
        </p:spPr>
        <p:txBody>
          <a:bodyPr vert="horz" wrap="square" lIns="91440" tIns="45720" rIns="91440" bIns="45720" anchor="t"/>
          <a:p>
            <a:pPr algn="just" eaLnBrk="1" hangingPunct="1">
              <a:spcAft>
                <a:spcPts val="600"/>
              </a:spcAft>
            </a:pPr>
            <a:r>
              <a:rPr lang="fi-FI" altLang="x-none" sz="2400" dirty="0"/>
              <a:t>Pancasila sebagai dasar negara penting karena peraturan perundang-undangan </a:t>
            </a:r>
            <a:r>
              <a:rPr lang="fi-FI" altLang="x-none" sz="2400" b="1" u="sng" dirty="0"/>
              <a:t>mengatur organisasi negara</a:t>
            </a:r>
            <a:r>
              <a:rPr lang="fi-FI" altLang="x-none" sz="2400" dirty="0"/>
              <a:t>, mekanisme penyelenggaraan negara, hubungan warga negara dengan Negara harus sesuai dengan nilai Pancasila.</a:t>
            </a:r>
            <a:endParaRPr lang="fi-FI" altLang="x-none" sz="2400" dirty="0"/>
          </a:p>
          <a:p>
            <a:pPr algn="just" eaLnBrk="1" hangingPunct="1">
              <a:spcAft>
                <a:spcPts val="600"/>
              </a:spcAft>
            </a:pPr>
            <a:r>
              <a:rPr lang="tr-TR" altLang="x-none" sz="2400" dirty="0"/>
              <a:t>Dengan Pancasila, </a:t>
            </a:r>
            <a:r>
              <a:rPr lang="tr-TR" altLang="x-none" sz="2400" b="1" u="sng" dirty="0"/>
              <a:t>menghindari perpecahan bangsa </a:t>
            </a:r>
            <a:r>
              <a:rPr lang="tr-TR" altLang="x-none" sz="2400" dirty="0"/>
              <a:t>Indonesia karena pandangan Pancasila bertumpu pada pola hidup yang berdasarkan keseimbangan, keselarasan, dan keserasian sehingga perbedaan apapun yang ada dapat dibina menjadi suatu pola kehidupan yang dinamis, penuh dengan keanekaragaman yang berada dalam satu keseragaman yang kokoh (Muzayin, 1992: 16).</a:t>
            </a:r>
            <a:endParaRPr lang="tr-TR" altLang="x-none" sz="2400" dirty="0"/>
          </a:p>
        </p:txBody>
      </p:sp>
      <p:sp>
        <p:nvSpPr>
          <p:cNvPr id="31747" name="Rectangle 4"/>
          <p:cNvSpPr/>
          <p:nvPr/>
        </p:nvSpPr>
        <p:spPr>
          <a:xfrm>
            <a:off x="293688" y="931863"/>
            <a:ext cx="7831137" cy="36512"/>
          </a:xfrm>
          <a:prstGeom prst="rect">
            <a:avLst/>
          </a:prstGeom>
          <a:solidFill>
            <a:schemeClr val="accent1"/>
          </a:solidFill>
          <a:ln w="12700" cap="flat" cmpd="sng">
            <a:solidFill>
              <a:srgbClr val="A6A278"/>
            </a:solidFill>
            <a:prstDash val="solid"/>
            <a:miter/>
            <a:headEnd type="none" w="med" len="med"/>
            <a:tailEnd type="none" w="med" len="med"/>
          </a:ln>
          <a:effectLst>
            <a:outerShdw dist="25400" algn="bl" rotWithShape="0">
              <a:srgbClr val="808080">
                <a:alpha val="59999"/>
              </a:srgbClr>
            </a:outerShdw>
          </a:effectLst>
        </p:spPr>
        <p:txBody>
          <a:bodyPr anchor="ctr"/>
          <a:p>
            <a:pPr algn="ctr"/>
            <a:endParaRPr>
              <a:solidFill>
                <a:srgbClr val="FFFFFF"/>
              </a:solidFill>
              <a:latin typeface="Calibri"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2700" y="21590"/>
            <a:ext cx="9013825" cy="6908800"/>
          </a:xfrm>
          <a:prstGeom prst="rect">
            <a:avLst/>
          </a:prstGeom>
        </p:spPr>
        <p:txBody>
          <a:bodyPr wrap="square">
            <a:spAutoFit/>
          </a:bodyPr>
          <a:p>
            <a:pPr algn="ctr">
              <a:spcAft>
                <a:spcPts val="600"/>
              </a:spcAft>
            </a:pPr>
            <a:r>
              <a:rPr sz="1700" b="1">
                <a:latin typeface="Calibri" pitchFamily="2" charset="0"/>
              </a:rPr>
              <a:t>UNDANG-UNDANG DASAR NEGARA 1945</a:t>
            </a:r>
            <a:endParaRPr sz="1700" b="1">
              <a:latin typeface="Calibri" pitchFamily="2" charset="0"/>
            </a:endParaRPr>
          </a:p>
          <a:p>
            <a:pPr algn="ctr">
              <a:spcAft>
                <a:spcPts val="600"/>
              </a:spcAft>
            </a:pPr>
            <a:r>
              <a:rPr lang="tr-TR" altLang="x-none" sz="1700" b="1">
                <a:latin typeface="Calibri" pitchFamily="2" charset="0"/>
              </a:rPr>
              <a:t>PEMBUKAAN (</a:t>
            </a:r>
            <a:r>
              <a:rPr lang="tr-TR" altLang="x-none" sz="1700" b="1" err="1">
                <a:latin typeface="Calibri" pitchFamily="2" charset="0"/>
              </a:rPr>
              <a:t>Preambule</a:t>
            </a:r>
            <a:r>
              <a:rPr lang="tr-TR" altLang="x-none" sz="1700" b="1">
                <a:latin typeface="Calibri" pitchFamily="2" charset="0"/>
              </a:rPr>
              <a:t>)</a:t>
            </a:r>
            <a:endParaRPr lang="tr-TR" altLang="x-none" sz="1700" b="1">
              <a:latin typeface="Calibri" pitchFamily="2" charset="0"/>
            </a:endParaRPr>
          </a:p>
          <a:p>
            <a:pPr marL="240665" indent="-240665" algn="just">
              <a:lnSpc>
                <a:spcPct val="100000"/>
              </a:lnSpc>
              <a:spcBef>
                <a:spcPts val="0"/>
              </a:spcBef>
              <a:spcAft>
                <a:spcPts val="1000"/>
              </a:spcAft>
              <a:buFont typeface="Cambria" charset="0"/>
              <a:buAutoNum type="arabicPeriod"/>
            </a:pPr>
            <a:r>
              <a:rPr lang="fi-FI" altLang="x-none" sz="1700" err="1">
                <a:latin typeface="Calibri" pitchFamily="2" charset="0"/>
              </a:rPr>
              <a:t>Bahwa</a:t>
            </a:r>
            <a:r>
              <a:rPr lang="fi-FI" altLang="x-none" sz="1700">
                <a:latin typeface="Calibri" pitchFamily="2" charset="0"/>
              </a:rPr>
              <a:t> </a:t>
            </a:r>
            <a:r>
              <a:rPr lang="fi-FI" altLang="x-none" sz="1700" err="1">
                <a:latin typeface="Calibri" pitchFamily="2" charset="0"/>
              </a:rPr>
              <a:t>sesungguhnya</a:t>
            </a:r>
            <a:r>
              <a:rPr lang="fi-FI" altLang="x-none" sz="1700">
                <a:latin typeface="Calibri" pitchFamily="2" charset="0"/>
              </a:rPr>
              <a:t> </a:t>
            </a:r>
            <a:r>
              <a:rPr lang="fi-FI" altLang="x-none" sz="1700" err="1">
                <a:latin typeface="Calibri" pitchFamily="2" charset="0"/>
              </a:rPr>
              <a:t>Kemerdekaan</a:t>
            </a:r>
            <a:r>
              <a:rPr lang="fi-FI" altLang="x-none" sz="1700">
                <a:latin typeface="Calibri" pitchFamily="2" charset="0"/>
              </a:rPr>
              <a:t> itu </a:t>
            </a:r>
            <a:r>
              <a:rPr lang="fi-FI" altLang="x-none" sz="1700" err="1">
                <a:latin typeface="Calibri" pitchFamily="2" charset="0"/>
              </a:rPr>
              <a:t>ialah</a:t>
            </a:r>
            <a:r>
              <a:rPr lang="fi-FI" altLang="x-none" sz="1700">
                <a:latin typeface="Calibri" pitchFamily="2" charset="0"/>
              </a:rPr>
              <a:t> </a:t>
            </a:r>
            <a:r>
              <a:rPr lang="fi-FI" altLang="x-none" sz="1700" err="1">
                <a:latin typeface="Calibri" pitchFamily="2" charset="0"/>
              </a:rPr>
              <a:t>hak</a:t>
            </a:r>
            <a:r>
              <a:rPr lang="fi-FI" altLang="x-none" sz="1700">
                <a:latin typeface="Calibri" pitchFamily="2" charset="0"/>
              </a:rPr>
              <a:t> </a:t>
            </a:r>
            <a:r>
              <a:rPr lang="fi-FI" altLang="x-none" sz="1700" err="1">
                <a:latin typeface="Calibri" pitchFamily="2" charset="0"/>
              </a:rPr>
              <a:t>segala</a:t>
            </a:r>
            <a:r>
              <a:rPr lang="fi-FI" altLang="x-none" sz="1700">
                <a:latin typeface="Calibri" pitchFamily="2" charset="0"/>
              </a:rPr>
              <a:t> </a:t>
            </a:r>
            <a:r>
              <a:rPr lang="fi-FI" altLang="x-none" sz="1700" err="1">
                <a:latin typeface="Calibri" pitchFamily="2" charset="0"/>
              </a:rPr>
              <a:t>bangsa</a:t>
            </a:r>
            <a:r>
              <a:rPr lang="fi-FI" altLang="x-none" sz="1700">
                <a:latin typeface="Calibri" pitchFamily="2" charset="0"/>
              </a:rPr>
              <a:t> </a:t>
            </a:r>
            <a:r>
              <a:rPr lang="fi-FI" altLang="x-none" sz="1700" err="1">
                <a:latin typeface="Calibri" pitchFamily="2" charset="0"/>
              </a:rPr>
              <a:t>dan</a:t>
            </a:r>
            <a:r>
              <a:rPr lang="fi-FI" altLang="x-none" sz="1700">
                <a:latin typeface="Calibri" pitchFamily="2" charset="0"/>
              </a:rPr>
              <a:t> </a:t>
            </a:r>
            <a:r>
              <a:rPr lang="fi-FI" altLang="x-none" sz="1700" err="1">
                <a:latin typeface="Calibri" pitchFamily="2" charset="0"/>
              </a:rPr>
              <a:t>oleh</a:t>
            </a:r>
            <a:r>
              <a:rPr lang="fi-FI" altLang="x-none" sz="1700">
                <a:latin typeface="Calibri" pitchFamily="2" charset="0"/>
              </a:rPr>
              <a:t> </a:t>
            </a:r>
            <a:r>
              <a:rPr lang="fi-FI" altLang="x-none" sz="1700" err="1">
                <a:latin typeface="Calibri" pitchFamily="2" charset="0"/>
              </a:rPr>
              <a:t>sebab</a:t>
            </a:r>
            <a:r>
              <a:rPr lang="fi-FI" altLang="x-none" sz="1700">
                <a:latin typeface="Calibri" pitchFamily="2" charset="0"/>
              </a:rPr>
              <a:t> itu, </a:t>
            </a:r>
            <a:r>
              <a:rPr lang="fi-FI" altLang="x-none" sz="1700" err="1">
                <a:latin typeface="Calibri" pitchFamily="2" charset="0"/>
              </a:rPr>
              <a:t>maka</a:t>
            </a:r>
            <a:r>
              <a:rPr lang="fi-FI" altLang="x-none" sz="1700">
                <a:latin typeface="Calibri" pitchFamily="2" charset="0"/>
              </a:rPr>
              <a:t> </a:t>
            </a:r>
            <a:r>
              <a:rPr lang="fi-FI" altLang="x-none" sz="1700" err="1">
                <a:latin typeface="Calibri" pitchFamily="2" charset="0"/>
              </a:rPr>
              <a:t>penjajahan</a:t>
            </a:r>
            <a:r>
              <a:rPr lang="fi-FI" altLang="x-none" sz="1700">
                <a:latin typeface="Calibri" pitchFamily="2" charset="0"/>
              </a:rPr>
              <a:t> di </a:t>
            </a:r>
            <a:r>
              <a:rPr lang="fi-FI" altLang="x-none" sz="1700" err="1">
                <a:latin typeface="Calibri" pitchFamily="2" charset="0"/>
              </a:rPr>
              <a:t>atas</a:t>
            </a:r>
            <a:r>
              <a:rPr lang="fi-FI" altLang="x-none" sz="1700">
                <a:latin typeface="Calibri" pitchFamily="2" charset="0"/>
              </a:rPr>
              <a:t> </a:t>
            </a:r>
            <a:r>
              <a:rPr lang="fi-FI" altLang="x-none" sz="1700" err="1">
                <a:latin typeface="Calibri" pitchFamily="2" charset="0"/>
              </a:rPr>
              <a:t>dunia</a:t>
            </a:r>
            <a:r>
              <a:rPr lang="fi-FI" altLang="x-none" sz="1700">
                <a:latin typeface="Calibri" pitchFamily="2" charset="0"/>
              </a:rPr>
              <a:t> harus </a:t>
            </a:r>
            <a:r>
              <a:rPr lang="fi-FI" altLang="x-none" sz="1700" err="1">
                <a:latin typeface="Calibri" pitchFamily="2" charset="0"/>
              </a:rPr>
              <a:t>dihapuskan</a:t>
            </a:r>
            <a:r>
              <a:rPr lang="fi-FI" altLang="x-none" sz="1700">
                <a:latin typeface="Calibri" pitchFamily="2" charset="0"/>
              </a:rPr>
              <a:t>, </a:t>
            </a:r>
            <a:r>
              <a:rPr lang="fi-FI" altLang="x-none" sz="1700" err="1">
                <a:latin typeface="Calibri" pitchFamily="2" charset="0"/>
              </a:rPr>
              <a:t>karena</a:t>
            </a:r>
            <a:r>
              <a:rPr lang="fi-FI" altLang="x-none" sz="1700">
                <a:latin typeface="Calibri" pitchFamily="2" charset="0"/>
              </a:rPr>
              <a:t> </a:t>
            </a:r>
            <a:r>
              <a:rPr lang="fi-FI" altLang="x-none" sz="1700" err="1">
                <a:latin typeface="Calibri" pitchFamily="2" charset="0"/>
              </a:rPr>
              <a:t>tidak</a:t>
            </a:r>
            <a:r>
              <a:rPr lang="fi-FI" altLang="x-none" sz="1700">
                <a:latin typeface="Calibri" pitchFamily="2" charset="0"/>
              </a:rPr>
              <a:t> </a:t>
            </a:r>
            <a:r>
              <a:rPr lang="fi-FI" altLang="x-none" sz="1700" err="1">
                <a:latin typeface="Calibri" pitchFamily="2" charset="0"/>
              </a:rPr>
              <a:t>sesuai</a:t>
            </a:r>
            <a:r>
              <a:rPr lang="fi-FI" altLang="x-none" sz="1700">
                <a:latin typeface="Calibri" pitchFamily="2" charset="0"/>
              </a:rPr>
              <a:t> </a:t>
            </a:r>
            <a:r>
              <a:rPr lang="fi-FI" altLang="x-none" sz="1700" err="1">
                <a:latin typeface="Calibri" pitchFamily="2" charset="0"/>
              </a:rPr>
              <a:t>dengan</a:t>
            </a:r>
            <a:r>
              <a:rPr lang="fi-FI" altLang="x-none" sz="1700">
                <a:latin typeface="Calibri" pitchFamily="2" charset="0"/>
              </a:rPr>
              <a:t> </a:t>
            </a:r>
            <a:r>
              <a:rPr lang="fi-FI" altLang="x-none" sz="1700" err="1">
                <a:latin typeface="Calibri" pitchFamily="2" charset="0"/>
              </a:rPr>
              <a:t>peri-kemanusiaan</a:t>
            </a:r>
            <a:r>
              <a:rPr lang="fi-FI" altLang="x-none" sz="1700">
                <a:latin typeface="Calibri" pitchFamily="2" charset="0"/>
              </a:rPr>
              <a:t> </a:t>
            </a:r>
            <a:r>
              <a:rPr lang="fi-FI" altLang="x-none" sz="1700" err="1">
                <a:latin typeface="Calibri" pitchFamily="2" charset="0"/>
              </a:rPr>
              <a:t>dan</a:t>
            </a:r>
            <a:r>
              <a:rPr lang="fi-FI" altLang="x-none" sz="1700">
                <a:latin typeface="Calibri" pitchFamily="2" charset="0"/>
              </a:rPr>
              <a:t> </a:t>
            </a:r>
            <a:r>
              <a:rPr lang="fi-FI" altLang="x-none" sz="1700" err="1">
                <a:latin typeface="Calibri" pitchFamily="2" charset="0"/>
              </a:rPr>
              <a:t>peri-keadilan</a:t>
            </a:r>
            <a:r>
              <a:rPr lang="fi-FI" altLang="x-none" sz="1700">
                <a:latin typeface="Calibri" pitchFamily="2" charset="0"/>
              </a:rPr>
              <a:t>.</a:t>
            </a:r>
            <a:endParaRPr lang="fi-FI" altLang="x-none" sz="1700">
              <a:latin typeface="Calibri" pitchFamily="2" charset="0"/>
            </a:endParaRPr>
          </a:p>
          <a:p>
            <a:pPr marL="240665" indent="-240665" algn="just">
              <a:lnSpc>
                <a:spcPct val="100000"/>
              </a:lnSpc>
              <a:spcBef>
                <a:spcPts val="0"/>
              </a:spcBef>
              <a:spcAft>
                <a:spcPts val="1000"/>
              </a:spcAft>
              <a:buFont typeface="Cambria" charset="0"/>
              <a:buAutoNum type="arabicPeriod"/>
            </a:pPr>
            <a:r>
              <a:rPr lang="fi-FI" altLang="x-none" sz="1700">
                <a:latin typeface="Calibri" pitchFamily="2" charset="0"/>
              </a:rPr>
              <a:t>Dan </a:t>
            </a:r>
            <a:r>
              <a:rPr lang="fi-FI" altLang="x-none" sz="1700" err="1">
                <a:latin typeface="Calibri" pitchFamily="2" charset="0"/>
              </a:rPr>
              <a:t>perjuangan</a:t>
            </a:r>
            <a:r>
              <a:rPr lang="fi-FI" altLang="x-none" sz="1700">
                <a:latin typeface="Calibri" pitchFamily="2" charset="0"/>
              </a:rPr>
              <a:t> </a:t>
            </a:r>
            <a:r>
              <a:rPr lang="fi-FI" altLang="x-none" sz="1700" err="1">
                <a:latin typeface="Calibri" pitchFamily="2" charset="0"/>
              </a:rPr>
              <a:t>pergerakan</a:t>
            </a:r>
            <a:r>
              <a:rPr lang="fi-FI" altLang="x-none" sz="1700">
                <a:latin typeface="Calibri" pitchFamily="2" charset="0"/>
              </a:rPr>
              <a:t> </a:t>
            </a:r>
            <a:r>
              <a:rPr lang="fi-FI" altLang="x-none" sz="1700" err="1">
                <a:latin typeface="Calibri" pitchFamily="2" charset="0"/>
              </a:rPr>
              <a:t>kemerdekaan</a:t>
            </a:r>
            <a:r>
              <a:rPr lang="fi-FI" altLang="x-none" sz="1700">
                <a:latin typeface="Calibri" pitchFamily="2" charset="0"/>
              </a:rPr>
              <a:t> Indonesia </a:t>
            </a:r>
            <a:r>
              <a:rPr lang="fi-FI" altLang="x-none" sz="1700" err="1">
                <a:latin typeface="Calibri" pitchFamily="2" charset="0"/>
              </a:rPr>
              <a:t>telah</a:t>
            </a:r>
            <a:r>
              <a:rPr lang="fi-FI" altLang="x-none" sz="1700">
                <a:latin typeface="Calibri" pitchFamily="2" charset="0"/>
              </a:rPr>
              <a:t> </a:t>
            </a:r>
            <a:r>
              <a:rPr lang="fi-FI" altLang="x-none" sz="1700" err="1">
                <a:latin typeface="Calibri" pitchFamily="2" charset="0"/>
              </a:rPr>
              <a:t>sampailah</a:t>
            </a:r>
            <a:r>
              <a:rPr lang="fi-FI" altLang="x-none" sz="1700">
                <a:latin typeface="Calibri" pitchFamily="2" charset="0"/>
              </a:rPr>
              <a:t> </a:t>
            </a:r>
            <a:r>
              <a:rPr lang="fi-FI" altLang="x-none" sz="1700" err="1">
                <a:latin typeface="Calibri" pitchFamily="2" charset="0"/>
              </a:rPr>
              <a:t>kepada</a:t>
            </a:r>
            <a:r>
              <a:rPr lang="fi-FI" altLang="x-none" sz="1700">
                <a:latin typeface="Calibri" pitchFamily="2" charset="0"/>
              </a:rPr>
              <a:t> saat </a:t>
            </a:r>
            <a:r>
              <a:rPr lang="fi-FI" altLang="x-none" sz="1700" err="1">
                <a:latin typeface="Calibri" pitchFamily="2" charset="0"/>
              </a:rPr>
              <a:t>yang</a:t>
            </a:r>
            <a:r>
              <a:rPr lang="fi-FI" altLang="x-none" sz="1700">
                <a:latin typeface="Calibri" pitchFamily="2" charset="0"/>
              </a:rPr>
              <a:t> </a:t>
            </a:r>
            <a:r>
              <a:rPr lang="fi-FI" altLang="x-none" sz="1700" err="1">
                <a:latin typeface="Calibri" pitchFamily="2" charset="0"/>
              </a:rPr>
              <a:t>berbahagia</a:t>
            </a:r>
            <a:r>
              <a:rPr lang="fi-FI" altLang="x-none" sz="1700">
                <a:latin typeface="Calibri" pitchFamily="2" charset="0"/>
              </a:rPr>
              <a:t> </a:t>
            </a:r>
            <a:r>
              <a:rPr lang="fi-FI" altLang="x-none" sz="1700" err="1">
                <a:latin typeface="Calibri" pitchFamily="2" charset="0"/>
              </a:rPr>
              <a:t>dengan</a:t>
            </a:r>
            <a:r>
              <a:rPr lang="fi-FI" altLang="x-none" sz="1700">
                <a:latin typeface="Calibri" pitchFamily="2" charset="0"/>
              </a:rPr>
              <a:t> </a:t>
            </a:r>
            <a:r>
              <a:rPr lang="fi-FI" altLang="x-none" sz="1700" err="1">
                <a:latin typeface="Calibri" pitchFamily="2" charset="0"/>
              </a:rPr>
              <a:t>selamat</a:t>
            </a:r>
            <a:r>
              <a:rPr lang="fi-FI" altLang="x-none" sz="1700">
                <a:latin typeface="Calibri" pitchFamily="2" charset="0"/>
              </a:rPr>
              <a:t> </a:t>
            </a:r>
            <a:r>
              <a:rPr lang="fi-FI" altLang="x-none" sz="1700" err="1">
                <a:latin typeface="Calibri" pitchFamily="2" charset="0"/>
              </a:rPr>
              <a:t>sentausa</a:t>
            </a:r>
            <a:r>
              <a:rPr lang="fi-FI" altLang="x-none" sz="1700">
                <a:latin typeface="Calibri" pitchFamily="2" charset="0"/>
              </a:rPr>
              <a:t> </a:t>
            </a:r>
            <a:r>
              <a:rPr lang="fi-FI" altLang="x-none" sz="1700" err="1">
                <a:latin typeface="Calibri" pitchFamily="2" charset="0"/>
              </a:rPr>
              <a:t>mengantarkan</a:t>
            </a:r>
            <a:r>
              <a:rPr lang="fi-FI" altLang="x-none" sz="1700">
                <a:latin typeface="Calibri" pitchFamily="2" charset="0"/>
              </a:rPr>
              <a:t> </a:t>
            </a:r>
            <a:r>
              <a:rPr lang="fi-FI" altLang="x-none" sz="1700" err="1">
                <a:latin typeface="Calibri" pitchFamily="2" charset="0"/>
              </a:rPr>
              <a:t>rakyat</a:t>
            </a:r>
            <a:r>
              <a:rPr lang="fi-FI" altLang="x-none" sz="1700">
                <a:latin typeface="Calibri" pitchFamily="2" charset="0"/>
              </a:rPr>
              <a:t> Indonesia ke </a:t>
            </a:r>
            <a:r>
              <a:rPr lang="fi-FI" altLang="x-none" sz="1700" err="1">
                <a:latin typeface="Calibri" pitchFamily="2" charset="0"/>
              </a:rPr>
              <a:t>depan</a:t>
            </a:r>
            <a:r>
              <a:rPr lang="fi-FI" altLang="x-none" sz="1700">
                <a:latin typeface="Calibri" pitchFamily="2" charset="0"/>
              </a:rPr>
              <a:t> </a:t>
            </a:r>
            <a:r>
              <a:rPr lang="fi-FI" altLang="x-none" sz="1700" err="1">
                <a:latin typeface="Calibri" pitchFamily="2" charset="0"/>
              </a:rPr>
              <a:t>pintu</a:t>
            </a:r>
            <a:r>
              <a:rPr lang="fi-FI" altLang="x-none" sz="1700">
                <a:latin typeface="Calibri" pitchFamily="2" charset="0"/>
              </a:rPr>
              <a:t> </a:t>
            </a:r>
            <a:r>
              <a:rPr lang="fi-FI" altLang="x-none" sz="1700" err="1">
                <a:latin typeface="Calibri" pitchFamily="2" charset="0"/>
              </a:rPr>
              <a:t>gerbang</a:t>
            </a:r>
            <a:r>
              <a:rPr lang="fi-FI" altLang="x-none" sz="1700">
                <a:latin typeface="Calibri" pitchFamily="2" charset="0"/>
              </a:rPr>
              <a:t> </a:t>
            </a:r>
            <a:r>
              <a:rPr lang="fi-FI" altLang="x-none" sz="1700" err="1">
                <a:latin typeface="Calibri" pitchFamily="2" charset="0"/>
              </a:rPr>
              <a:t>kemerdekaan</a:t>
            </a:r>
            <a:r>
              <a:rPr lang="fi-FI" altLang="x-none" sz="1700">
                <a:latin typeface="Calibri" pitchFamily="2" charset="0"/>
              </a:rPr>
              <a:t> </a:t>
            </a:r>
            <a:r>
              <a:rPr lang="fi-FI" altLang="x-none" sz="1700" err="1">
                <a:latin typeface="Calibri" pitchFamily="2" charset="0"/>
              </a:rPr>
              <a:t>Negara</a:t>
            </a:r>
            <a:r>
              <a:rPr lang="fi-FI" altLang="x-none" sz="1700">
                <a:latin typeface="Calibri" pitchFamily="2" charset="0"/>
              </a:rPr>
              <a:t> Indonesia, </a:t>
            </a:r>
            <a:r>
              <a:rPr lang="fi-FI" altLang="x-none" sz="1700" err="1">
                <a:latin typeface="Calibri" pitchFamily="2" charset="0"/>
              </a:rPr>
              <a:t>yang</a:t>
            </a:r>
            <a:r>
              <a:rPr lang="fi-FI" altLang="x-none" sz="1700">
                <a:latin typeface="Calibri" pitchFamily="2" charset="0"/>
              </a:rPr>
              <a:t> </a:t>
            </a:r>
            <a:r>
              <a:rPr lang="fi-FI" altLang="x-none" sz="1700" err="1">
                <a:latin typeface="Calibri" pitchFamily="2" charset="0"/>
              </a:rPr>
              <a:t>merdeka</a:t>
            </a:r>
            <a:r>
              <a:rPr lang="fi-FI" altLang="x-none" sz="1700">
                <a:latin typeface="Calibri" pitchFamily="2" charset="0"/>
              </a:rPr>
              <a:t>, </a:t>
            </a:r>
            <a:r>
              <a:rPr lang="fi-FI" altLang="x-none" sz="1700" err="1">
                <a:latin typeface="Calibri" pitchFamily="2" charset="0"/>
              </a:rPr>
              <a:t>bersatu</a:t>
            </a:r>
            <a:r>
              <a:rPr lang="fi-FI" altLang="x-none" sz="1700">
                <a:latin typeface="Calibri" pitchFamily="2" charset="0"/>
              </a:rPr>
              <a:t>, </a:t>
            </a:r>
            <a:r>
              <a:rPr lang="fi-FI" altLang="x-none" sz="1700" err="1">
                <a:latin typeface="Calibri" pitchFamily="2" charset="0"/>
              </a:rPr>
              <a:t>berdaulat</a:t>
            </a:r>
            <a:r>
              <a:rPr lang="fi-FI" altLang="x-none" sz="1700">
                <a:latin typeface="Calibri" pitchFamily="2" charset="0"/>
              </a:rPr>
              <a:t>, </a:t>
            </a:r>
            <a:r>
              <a:rPr lang="fi-FI" altLang="x-none" sz="1700" err="1">
                <a:latin typeface="Calibri" pitchFamily="2" charset="0"/>
              </a:rPr>
              <a:t>adil</a:t>
            </a:r>
            <a:r>
              <a:rPr lang="fi-FI" altLang="x-none" sz="1700">
                <a:latin typeface="Calibri" pitchFamily="2" charset="0"/>
              </a:rPr>
              <a:t> </a:t>
            </a:r>
            <a:r>
              <a:rPr lang="fi-FI" altLang="x-none" sz="1700" err="1">
                <a:latin typeface="Calibri" pitchFamily="2" charset="0"/>
              </a:rPr>
              <a:t>dan</a:t>
            </a:r>
            <a:r>
              <a:rPr lang="fi-FI" altLang="x-none" sz="1700">
                <a:latin typeface="Calibri" pitchFamily="2" charset="0"/>
              </a:rPr>
              <a:t> </a:t>
            </a:r>
            <a:r>
              <a:rPr lang="fi-FI" altLang="x-none" sz="1700" err="1">
                <a:latin typeface="Calibri" pitchFamily="2" charset="0"/>
              </a:rPr>
              <a:t>makmur</a:t>
            </a:r>
            <a:r>
              <a:rPr lang="fi-FI" altLang="x-none" sz="1700">
                <a:latin typeface="Calibri" pitchFamily="2" charset="0"/>
              </a:rPr>
              <a:t>.</a:t>
            </a:r>
            <a:endParaRPr lang="fi-FI" altLang="x-none" sz="1700">
              <a:latin typeface="Calibri" pitchFamily="2" charset="0"/>
            </a:endParaRPr>
          </a:p>
          <a:p>
            <a:pPr marL="240665" indent="-240665" algn="just">
              <a:lnSpc>
                <a:spcPct val="100000"/>
              </a:lnSpc>
              <a:spcBef>
                <a:spcPts val="0"/>
              </a:spcBef>
              <a:spcAft>
                <a:spcPts val="1000"/>
              </a:spcAft>
              <a:buFont typeface="Cambria" charset="0"/>
              <a:buAutoNum type="arabicPeriod"/>
            </a:pPr>
            <a:r>
              <a:rPr lang="fi-FI" altLang="x-none" sz="1700" err="1">
                <a:latin typeface="Calibri" pitchFamily="2" charset="0"/>
              </a:rPr>
              <a:t>Atas</a:t>
            </a:r>
            <a:r>
              <a:rPr lang="fi-FI" altLang="x-none" sz="1700">
                <a:latin typeface="Calibri" pitchFamily="2" charset="0"/>
              </a:rPr>
              <a:t> </a:t>
            </a:r>
            <a:r>
              <a:rPr lang="fi-FI" altLang="x-none" sz="1700" err="1">
                <a:latin typeface="Calibri" pitchFamily="2" charset="0"/>
              </a:rPr>
              <a:t>berkat</a:t>
            </a:r>
            <a:r>
              <a:rPr lang="fi-FI" altLang="x-none" sz="1700">
                <a:latin typeface="Calibri" pitchFamily="2" charset="0"/>
              </a:rPr>
              <a:t> </a:t>
            </a:r>
            <a:r>
              <a:rPr lang="fi-FI" altLang="x-none" sz="1700" err="1">
                <a:latin typeface="Calibri" pitchFamily="2" charset="0"/>
              </a:rPr>
              <a:t>rakhmat</a:t>
            </a:r>
            <a:r>
              <a:rPr lang="fi-FI" altLang="x-none" sz="1700">
                <a:latin typeface="Calibri" pitchFamily="2" charset="0"/>
              </a:rPr>
              <a:t> Allah </a:t>
            </a:r>
            <a:r>
              <a:rPr lang="fi-FI" altLang="x-none" sz="1700" err="1">
                <a:latin typeface="Calibri" pitchFamily="2" charset="0"/>
              </a:rPr>
              <a:t>Yang</a:t>
            </a:r>
            <a:r>
              <a:rPr lang="fi-FI" altLang="x-none" sz="1700">
                <a:latin typeface="Calibri" pitchFamily="2" charset="0"/>
              </a:rPr>
              <a:t> Maha </a:t>
            </a:r>
            <a:r>
              <a:rPr lang="fi-FI" altLang="x-none" sz="1700" err="1">
                <a:latin typeface="Calibri" pitchFamily="2" charset="0"/>
              </a:rPr>
              <a:t>Kuasa</a:t>
            </a:r>
            <a:r>
              <a:rPr lang="fi-FI" altLang="x-none" sz="1700">
                <a:latin typeface="Calibri" pitchFamily="2" charset="0"/>
              </a:rPr>
              <a:t> </a:t>
            </a:r>
            <a:r>
              <a:rPr lang="fi-FI" altLang="x-none" sz="1700" err="1">
                <a:latin typeface="Calibri" pitchFamily="2" charset="0"/>
              </a:rPr>
              <a:t>dan</a:t>
            </a:r>
            <a:r>
              <a:rPr lang="fi-FI" altLang="x-none" sz="1700">
                <a:latin typeface="Calibri" pitchFamily="2" charset="0"/>
              </a:rPr>
              <a:t> </a:t>
            </a:r>
            <a:r>
              <a:rPr lang="fi-FI" altLang="x-none" sz="1700" err="1">
                <a:latin typeface="Calibri" pitchFamily="2" charset="0"/>
              </a:rPr>
              <a:t>dengan</a:t>
            </a:r>
            <a:r>
              <a:rPr lang="fi-FI" altLang="x-none" sz="1700">
                <a:latin typeface="Calibri" pitchFamily="2" charset="0"/>
              </a:rPr>
              <a:t> </a:t>
            </a:r>
            <a:r>
              <a:rPr lang="fi-FI" altLang="x-none" sz="1700" err="1">
                <a:latin typeface="Calibri" pitchFamily="2" charset="0"/>
              </a:rPr>
              <a:t>didorongkan</a:t>
            </a:r>
            <a:r>
              <a:rPr lang="fi-FI" altLang="x-none" sz="1700">
                <a:latin typeface="Calibri" pitchFamily="2" charset="0"/>
              </a:rPr>
              <a:t> </a:t>
            </a:r>
            <a:r>
              <a:rPr lang="fi-FI" altLang="x-none" sz="1700" err="1">
                <a:latin typeface="Calibri" pitchFamily="2" charset="0"/>
              </a:rPr>
              <a:t>oleh</a:t>
            </a:r>
            <a:r>
              <a:rPr lang="fi-FI" altLang="x-none" sz="1700">
                <a:latin typeface="Calibri" pitchFamily="2" charset="0"/>
              </a:rPr>
              <a:t> </a:t>
            </a:r>
            <a:r>
              <a:rPr lang="fi-FI" altLang="x-none" sz="1700" err="1">
                <a:latin typeface="Calibri" pitchFamily="2" charset="0"/>
              </a:rPr>
              <a:t>keinginan</a:t>
            </a:r>
            <a:r>
              <a:rPr lang="fi-FI" altLang="x-none" sz="1700">
                <a:latin typeface="Calibri" pitchFamily="2" charset="0"/>
              </a:rPr>
              <a:t> </a:t>
            </a:r>
            <a:r>
              <a:rPr lang="fi-FI" altLang="x-none" sz="1700" err="1">
                <a:latin typeface="Calibri" pitchFamily="2" charset="0"/>
              </a:rPr>
              <a:t>luhur</a:t>
            </a:r>
            <a:r>
              <a:rPr lang="fi-FI" altLang="x-none" sz="1700">
                <a:latin typeface="Calibri" pitchFamily="2" charset="0"/>
              </a:rPr>
              <a:t>, </a:t>
            </a:r>
            <a:r>
              <a:rPr lang="fi-FI" altLang="x-none" sz="1700" err="1">
                <a:latin typeface="Calibri" pitchFamily="2" charset="0"/>
              </a:rPr>
              <a:t>supaya</a:t>
            </a:r>
            <a:r>
              <a:rPr lang="fi-FI" altLang="x-none" sz="1700">
                <a:latin typeface="Calibri" pitchFamily="2" charset="0"/>
              </a:rPr>
              <a:t> </a:t>
            </a:r>
            <a:r>
              <a:rPr lang="fi-FI" altLang="x-none" sz="1700" err="1">
                <a:latin typeface="Calibri" pitchFamily="2" charset="0"/>
              </a:rPr>
              <a:t>berkehidupan</a:t>
            </a:r>
            <a:r>
              <a:rPr lang="fi-FI" altLang="x-none" sz="1700">
                <a:latin typeface="Calibri" pitchFamily="2" charset="0"/>
              </a:rPr>
              <a:t> </a:t>
            </a:r>
            <a:r>
              <a:rPr lang="fi-FI" altLang="x-none" sz="1700" err="1">
                <a:latin typeface="Calibri" pitchFamily="2" charset="0"/>
              </a:rPr>
              <a:t>kebangsaan</a:t>
            </a:r>
            <a:r>
              <a:rPr lang="fi-FI" altLang="x-none" sz="1700">
                <a:latin typeface="Calibri" pitchFamily="2" charset="0"/>
              </a:rPr>
              <a:t> </a:t>
            </a:r>
            <a:r>
              <a:rPr lang="fi-FI" altLang="x-none" sz="1700" err="1">
                <a:latin typeface="Calibri" pitchFamily="2" charset="0"/>
              </a:rPr>
              <a:t>yang</a:t>
            </a:r>
            <a:r>
              <a:rPr lang="fi-FI" altLang="x-none" sz="1700">
                <a:latin typeface="Calibri" pitchFamily="2" charset="0"/>
              </a:rPr>
              <a:t> </a:t>
            </a:r>
            <a:r>
              <a:rPr lang="fi-FI" altLang="x-none" sz="1700" err="1">
                <a:latin typeface="Calibri" pitchFamily="2" charset="0"/>
              </a:rPr>
              <a:t>bebas</a:t>
            </a:r>
            <a:r>
              <a:rPr lang="fi-FI" altLang="x-none" sz="1700">
                <a:latin typeface="Calibri" pitchFamily="2" charset="0"/>
              </a:rPr>
              <a:t>, </a:t>
            </a:r>
            <a:r>
              <a:rPr lang="fi-FI" altLang="x-none" sz="1700" err="1">
                <a:latin typeface="Calibri" pitchFamily="2" charset="0"/>
              </a:rPr>
              <a:t>maka</a:t>
            </a:r>
            <a:r>
              <a:rPr lang="fi-FI" altLang="x-none" sz="1700">
                <a:latin typeface="Calibri" pitchFamily="2" charset="0"/>
              </a:rPr>
              <a:t> </a:t>
            </a:r>
            <a:r>
              <a:rPr lang="fi-FI" altLang="x-none" sz="1700" err="1">
                <a:latin typeface="Calibri" pitchFamily="2" charset="0"/>
              </a:rPr>
              <a:t>rakyat</a:t>
            </a:r>
            <a:r>
              <a:rPr lang="fi-FI" altLang="x-none" sz="1700">
                <a:latin typeface="Calibri" pitchFamily="2" charset="0"/>
              </a:rPr>
              <a:t> Indonesia </a:t>
            </a:r>
            <a:r>
              <a:rPr lang="fi-FI" altLang="x-none" sz="1700" err="1">
                <a:latin typeface="Calibri" pitchFamily="2" charset="0"/>
              </a:rPr>
              <a:t>menyatakan</a:t>
            </a:r>
            <a:r>
              <a:rPr lang="fi-FI" altLang="x-none" sz="1700">
                <a:latin typeface="Calibri" pitchFamily="2" charset="0"/>
              </a:rPr>
              <a:t> </a:t>
            </a:r>
            <a:r>
              <a:rPr lang="fi-FI" altLang="x-none" sz="1700" err="1">
                <a:latin typeface="Calibri" pitchFamily="2" charset="0"/>
              </a:rPr>
              <a:t>dengan</a:t>
            </a:r>
            <a:r>
              <a:rPr lang="fi-FI" altLang="x-none" sz="1700">
                <a:latin typeface="Calibri" pitchFamily="2" charset="0"/>
              </a:rPr>
              <a:t> </a:t>
            </a:r>
            <a:r>
              <a:rPr lang="fi-FI" altLang="x-none" sz="1700" err="1">
                <a:latin typeface="Calibri" pitchFamily="2" charset="0"/>
              </a:rPr>
              <a:t>ini</a:t>
            </a:r>
            <a:r>
              <a:rPr lang="fi-FI" altLang="x-none" sz="1700">
                <a:latin typeface="Calibri" pitchFamily="2" charset="0"/>
              </a:rPr>
              <a:t> </a:t>
            </a:r>
            <a:r>
              <a:rPr lang="fi-FI" altLang="x-none" sz="1700" err="1">
                <a:latin typeface="Calibri" pitchFamily="2" charset="0"/>
              </a:rPr>
              <a:t>kemerdekaannya</a:t>
            </a:r>
            <a:r>
              <a:rPr lang="fi-FI" altLang="x-none" sz="1700">
                <a:latin typeface="Calibri" pitchFamily="2" charset="0"/>
              </a:rPr>
              <a:t>.</a:t>
            </a:r>
            <a:endParaRPr lang="fi-FI" altLang="x-none" sz="1700">
              <a:latin typeface="Calibri" pitchFamily="2" charset="0"/>
            </a:endParaRPr>
          </a:p>
          <a:p>
            <a:pPr marL="240665" indent="-240665" algn="just">
              <a:lnSpc>
                <a:spcPct val="100000"/>
              </a:lnSpc>
              <a:spcBef>
                <a:spcPts val="0"/>
              </a:spcBef>
              <a:spcAft>
                <a:spcPts val="1000"/>
              </a:spcAft>
              <a:buFont typeface="Cambria" charset="0"/>
              <a:buAutoNum type="arabicPeriod"/>
            </a:pPr>
            <a:r>
              <a:rPr lang="fi-FI" altLang="x-none" sz="1700" err="1">
                <a:latin typeface="Calibri" pitchFamily="2" charset="0"/>
              </a:rPr>
              <a:t>Kemudian</a:t>
            </a:r>
            <a:r>
              <a:rPr lang="fi-FI" altLang="x-none" sz="1700">
                <a:latin typeface="Calibri" pitchFamily="2" charset="0"/>
              </a:rPr>
              <a:t> </a:t>
            </a:r>
            <a:r>
              <a:rPr lang="fi-FI" altLang="x-none" sz="1700" err="1">
                <a:latin typeface="Calibri" pitchFamily="2" charset="0"/>
              </a:rPr>
              <a:t>daripada</a:t>
            </a:r>
            <a:r>
              <a:rPr lang="fi-FI" altLang="x-none" sz="1700">
                <a:latin typeface="Calibri" pitchFamily="2" charset="0"/>
              </a:rPr>
              <a:t> itu </a:t>
            </a:r>
            <a:r>
              <a:rPr lang="fi-FI" altLang="x-none" sz="1700" err="1">
                <a:latin typeface="Calibri" pitchFamily="2" charset="0"/>
              </a:rPr>
              <a:t>untuk</a:t>
            </a:r>
            <a:r>
              <a:rPr lang="fi-FI" altLang="x-none" sz="1700">
                <a:latin typeface="Calibri" pitchFamily="2" charset="0"/>
              </a:rPr>
              <a:t> </a:t>
            </a:r>
            <a:r>
              <a:rPr lang="fi-FI" altLang="x-none" sz="1700" err="1">
                <a:latin typeface="Calibri" pitchFamily="2" charset="0"/>
              </a:rPr>
              <a:t>membentuk</a:t>
            </a:r>
            <a:r>
              <a:rPr lang="fi-FI" altLang="x-none" sz="1700">
                <a:latin typeface="Calibri" pitchFamily="2" charset="0"/>
              </a:rPr>
              <a:t> </a:t>
            </a:r>
            <a:r>
              <a:rPr lang="fi-FI" altLang="x-none" sz="1700" err="1">
                <a:latin typeface="Calibri" pitchFamily="2" charset="0"/>
              </a:rPr>
              <a:t>suatu</a:t>
            </a:r>
            <a:r>
              <a:rPr lang="fi-FI" altLang="x-none" sz="1700">
                <a:latin typeface="Calibri" pitchFamily="2" charset="0"/>
              </a:rPr>
              <a:t> </a:t>
            </a:r>
            <a:r>
              <a:rPr lang="fi-FI" altLang="x-none" sz="1700" err="1">
                <a:latin typeface="Calibri" pitchFamily="2" charset="0"/>
              </a:rPr>
              <a:t>Pemerintah</a:t>
            </a:r>
            <a:r>
              <a:rPr lang="fi-FI" altLang="x-none" sz="1700">
                <a:latin typeface="Calibri" pitchFamily="2" charset="0"/>
              </a:rPr>
              <a:t> </a:t>
            </a:r>
            <a:r>
              <a:rPr lang="fi-FI" altLang="x-none" sz="1700" err="1">
                <a:latin typeface="Calibri" pitchFamily="2" charset="0"/>
              </a:rPr>
              <a:t>Negara</a:t>
            </a:r>
            <a:r>
              <a:rPr lang="fi-FI" altLang="x-none" sz="1700">
                <a:latin typeface="Calibri" pitchFamily="2" charset="0"/>
              </a:rPr>
              <a:t> Indonesia </a:t>
            </a:r>
            <a:r>
              <a:rPr lang="fi-FI" altLang="x-none" sz="1700" err="1">
                <a:latin typeface="Calibri" pitchFamily="2" charset="0"/>
              </a:rPr>
              <a:t>yang</a:t>
            </a:r>
            <a:r>
              <a:rPr lang="fi-FI" altLang="x-none" sz="1700">
                <a:latin typeface="Calibri" pitchFamily="2" charset="0"/>
              </a:rPr>
              <a:t> </a:t>
            </a:r>
            <a:r>
              <a:rPr lang="fi-FI" altLang="x-none" sz="1700" err="1">
                <a:latin typeface="Calibri" pitchFamily="2" charset="0"/>
              </a:rPr>
              <a:t>melindungi</a:t>
            </a:r>
            <a:r>
              <a:rPr lang="fi-FI" altLang="x-none" sz="1700">
                <a:latin typeface="Calibri" pitchFamily="2" charset="0"/>
              </a:rPr>
              <a:t> </a:t>
            </a:r>
            <a:r>
              <a:rPr lang="fi-FI" altLang="x-none" sz="1700" err="1">
                <a:latin typeface="Calibri" pitchFamily="2" charset="0"/>
              </a:rPr>
              <a:t>segenap</a:t>
            </a:r>
            <a:r>
              <a:rPr lang="fi-FI" altLang="x-none" sz="1700">
                <a:latin typeface="Calibri" pitchFamily="2" charset="0"/>
              </a:rPr>
              <a:t> </a:t>
            </a:r>
            <a:r>
              <a:rPr lang="fi-FI" altLang="x-none" sz="1700" err="1">
                <a:latin typeface="Calibri" pitchFamily="2" charset="0"/>
              </a:rPr>
              <a:t>bangsa</a:t>
            </a:r>
            <a:r>
              <a:rPr lang="fi-FI" altLang="x-none" sz="1700">
                <a:latin typeface="Calibri" pitchFamily="2" charset="0"/>
              </a:rPr>
              <a:t> Indonesia </a:t>
            </a:r>
            <a:r>
              <a:rPr lang="fi-FI" altLang="x-none" sz="1700" err="1">
                <a:latin typeface="Calibri" pitchFamily="2" charset="0"/>
              </a:rPr>
              <a:t>dan</a:t>
            </a:r>
            <a:r>
              <a:rPr lang="fi-FI" altLang="x-none" sz="1700">
                <a:latin typeface="Calibri" pitchFamily="2" charset="0"/>
              </a:rPr>
              <a:t> </a:t>
            </a:r>
            <a:r>
              <a:rPr lang="fi-FI" altLang="x-none" sz="1700" err="1">
                <a:latin typeface="Calibri" pitchFamily="2" charset="0"/>
              </a:rPr>
              <a:t>seluruh</a:t>
            </a:r>
            <a:r>
              <a:rPr lang="fi-FI" altLang="x-none" sz="1700">
                <a:latin typeface="Calibri" pitchFamily="2" charset="0"/>
              </a:rPr>
              <a:t> </a:t>
            </a:r>
            <a:r>
              <a:rPr lang="fi-FI" altLang="x-none" sz="1700" err="1">
                <a:latin typeface="Calibri" pitchFamily="2" charset="0"/>
              </a:rPr>
              <a:t>tumpah</a:t>
            </a:r>
            <a:r>
              <a:rPr lang="fi-FI" altLang="x-none" sz="1700">
                <a:latin typeface="Calibri" pitchFamily="2" charset="0"/>
              </a:rPr>
              <a:t> </a:t>
            </a:r>
            <a:r>
              <a:rPr lang="fi-FI" altLang="x-none" sz="1700" err="1">
                <a:latin typeface="Calibri" pitchFamily="2" charset="0"/>
              </a:rPr>
              <a:t>darah</a:t>
            </a:r>
            <a:r>
              <a:rPr lang="fi-FI" altLang="x-none" sz="1700">
                <a:latin typeface="Calibri" pitchFamily="2" charset="0"/>
              </a:rPr>
              <a:t> Indonesia </a:t>
            </a:r>
            <a:r>
              <a:rPr lang="fi-FI" altLang="x-none" sz="1700" err="1">
                <a:latin typeface="Calibri" pitchFamily="2" charset="0"/>
              </a:rPr>
              <a:t>dan</a:t>
            </a:r>
            <a:r>
              <a:rPr lang="fi-FI" altLang="x-none" sz="1700">
                <a:latin typeface="Calibri" pitchFamily="2" charset="0"/>
              </a:rPr>
              <a:t> </a:t>
            </a:r>
            <a:r>
              <a:rPr lang="fi-FI" altLang="x-none" sz="1700" err="1">
                <a:latin typeface="Calibri" pitchFamily="2" charset="0"/>
              </a:rPr>
              <a:t>untuk</a:t>
            </a:r>
            <a:r>
              <a:rPr lang="fi-FI" altLang="x-none" sz="1700">
                <a:latin typeface="Calibri" pitchFamily="2" charset="0"/>
              </a:rPr>
              <a:t> </a:t>
            </a:r>
            <a:r>
              <a:rPr lang="fi-FI" altLang="x-none" sz="1700" err="1">
                <a:latin typeface="Calibri" pitchFamily="2" charset="0"/>
              </a:rPr>
              <a:t>memajukan</a:t>
            </a:r>
            <a:r>
              <a:rPr lang="fi-FI" altLang="x-none" sz="1700">
                <a:latin typeface="Calibri" pitchFamily="2" charset="0"/>
              </a:rPr>
              <a:t> </a:t>
            </a:r>
            <a:r>
              <a:rPr lang="fi-FI" altLang="x-none" sz="1700" err="1">
                <a:latin typeface="Calibri" pitchFamily="2" charset="0"/>
              </a:rPr>
              <a:t>kesejahteraan</a:t>
            </a:r>
            <a:r>
              <a:rPr lang="fi-FI" altLang="x-none" sz="1700">
                <a:latin typeface="Calibri" pitchFamily="2" charset="0"/>
              </a:rPr>
              <a:t> </a:t>
            </a:r>
            <a:r>
              <a:rPr lang="fi-FI" altLang="x-none" sz="1700" err="1">
                <a:latin typeface="Calibri" pitchFamily="2" charset="0"/>
              </a:rPr>
              <a:t>umum</a:t>
            </a:r>
            <a:r>
              <a:rPr lang="fi-FI" altLang="x-none" sz="1700">
                <a:latin typeface="Calibri" pitchFamily="2" charset="0"/>
              </a:rPr>
              <a:t>, </a:t>
            </a:r>
            <a:r>
              <a:rPr lang="fi-FI" altLang="x-none" sz="1700" err="1">
                <a:latin typeface="Calibri" pitchFamily="2" charset="0"/>
              </a:rPr>
              <a:t>mencerdaskan</a:t>
            </a:r>
            <a:r>
              <a:rPr lang="fi-FI" altLang="x-none" sz="1700">
                <a:latin typeface="Calibri" pitchFamily="2" charset="0"/>
              </a:rPr>
              <a:t> </a:t>
            </a:r>
            <a:r>
              <a:rPr lang="fi-FI" altLang="x-none" sz="1700" err="1">
                <a:latin typeface="Calibri" pitchFamily="2" charset="0"/>
              </a:rPr>
              <a:t>kehidupan</a:t>
            </a:r>
            <a:r>
              <a:rPr lang="fi-FI" altLang="x-none" sz="1700">
                <a:latin typeface="Calibri" pitchFamily="2" charset="0"/>
              </a:rPr>
              <a:t> </a:t>
            </a:r>
            <a:r>
              <a:rPr lang="fi-FI" altLang="x-none" sz="1700" err="1">
                <a:latin typeface="Calibri" pitchFamily="2" charset="0"/>
              </a:rPr>
              <a:t>bangsa</a:t>
            </a:r>
            <a:r>
              <a:rPr lang="fi-FI" altLang="x-none" sz="1700">
                <a:latin typeface="Calibri" pitchFamily="2" charset="0"/>
              </a:rPr>
              <a:t>, </a:t>
            </a:r>
            <a:r>
              <a:rPr lang="fi-FI" altLang="x-none" sz="1700" err="1">
                <a:latin typeface="Calibri" pitchFamily="2" charset="0"/>
              </a:rPr>
              <a:t>dan</a:t>
            </a:r>
            <a:r>
              <a:rPr lang="fi-FI" altLang="x-none" sz="1700">
                <a:latin typeface="Calibri" pitchFamily="2" charset="0"/>
              </a:rPr>
              <a:t> </a:t>
            </a:r>
            <a:r>
              <a:rPr lang="fi-FI" altLang="x-none" sz="1700" err="1">
                <a:latin typeface="Calibri" pitchFamily="2" charset="0"/>
              </a:rPr>
              <a:t>ikut</a:t>
            </a:r>
            <a:r>
              <a:rPr lang="fi-FI" altLang="x-none" sz="1700">
                <a:latin typeface="Calibri" pitchFamily="2" charset="0"/>
              </a:rPr>
              <a:t> </a:t>
            </a:r>
            <a:r>
              <a:rPr lang="fi-FI" altLang="x-none" sz="1700" err="1">
                <a:latin typeface="Calibri" pitchFamily="2" charset="0"/>
              </a:rPr>
              <a:t>melaksanakan</a:t>
            </a:r>
            <a:r>
              <a:rPr lang="fi-FI" altLang="x-none" sz="1700">
                <a:latin typeface="Calibri" pitchFamily="2" charset="0"/>
              </a:rPr>
              <a:t> </a:t>
            </a:r>
            <a:r>
              <a:rPr lang="fi-FI" altLang="x-none" sz="1700" err="1">
                <a:latin typeface="Calibri" pitchFamily="2" charset="0"/>
              </a:rPr>
              <a:t>ketertiban</a:t>
            </a:r>
            <a:r>
              <a:rPr lang="fi-FI" altLang="x-none" sz="1700">
                <a:latin typeface="Calibri" pitchFamily="2" charset="0"/>
              </a:rPr>
              <a:t> </a:t>
            </a:r>
            <a:r>
              <a:rPr lang="fi-FI" altLang="x-none" sz="1700" err="1">
                <a:latin typeface="Calibri" pitchFamily="2" charset="0"/>
              </a:rPr>
              <a:t>dunia</a:t>
            </a:r>
            <a:r>
              <a:rPr lang="fi-FI" altLang="x-none" sz="1700">
                <a:latin typeface="Calibri" pitchFamily="2" charset="0"/>
              </a:rPr>
              <a:t> </a:t>
            </a:r>
            <a:r>
              <a:rPr lang="fi-FI" altLang="x-none" sz="1700" err="1">
                <a:latin typeface="Calibri" pitchFamily="2" charset="0"/>
              </a:rPr>
              <a:t>yang</a:t>
            </a:r>
            <a:r>
              <a:rPr lang="fi-FI" altLang="x-none" sz="1700">
                <a:latin typeface="Calibri" pitchFamily="2" charset="0"/>
              </a:rPr>
              <a:t> </a:t>
            </a:r>
            <a:r>
              <a:rPr lang="fi-FI" altLang="x-none" sz="1700" err="1">
                <a:latin typeface="Calibri" pitchFamily="2" charset="0"/>
              </a:rPr>
              <a:t>berdasarkan</a:t>
            </a:r>
            <a:r>
              <a:rPr lang="fi-FI" altLang="x-none" sz="1700">
                <a:latin typeface="Calibri" pitchFamily="2" charset="0"/>
              </a:rPr>
              <a:t> </a:t>
            </a:r>
            <a:r>
              <a:rPr lang="fi-FI" altLang="x-none" sz="1700" err="1">
                <a:latin typeface="Calibri" pitchFamily="2" charset="0"/>
              </a:rPr>
              <a:t>kemerdekaan</a:t>
            </a:r>
            <a:r>
              <a:rPr lang="fi-FI" altLang="x-none" sz="1700">
                <a:latin typeface="Calibri" pitchFamily="2" charset="0"/>
              </a:rPr>
              <a:t>, </a:t>
            </a:r>
            <a:r>
              <a:rPr lang="fi-FI" altLang="x-none" sz="1700" err="1">
                <a:latin typeface="Calibri" pitchFamily="2" charset="0"/>
              </a:rPr>
              <a:t>perdamaian</a:t>
            </a:r>
            <a:r>
              <a:rPr lang="fi-FI" altLang="x-none" sz="1700">
                <a:latin typeface="Calibri" pitchFamily="2" charset="0"/>
              </a:rPr>
              <a:t> </a:t>
            </a:r>
            <a:r>
              <a:rPr lang="fi-FI" altLang="x-none" sz="1700" err="1">
                <a:latin typeface="Calibri" pitchFamily="2" charset="0"/>
              </a:rPr>
              <a:t>abadi</a:t>
            </a:r>
            <a:r>
              <a:rPr lang="fi-FI" altLang="x-none" sz="1700">
                <a:latin typeface="Calibri" pitchFamily="2" charset="0"/>
              </a:rPr>
              <a:t> </a:t>
            </a:r>
            <a:r>
              <a:rPr lang="fi-FI" altLang="x-none" sz="1700" err="1">
                <a:latin typeface="Calibri" pitchFamily="2" charset="0"/>
              </a:rPr>
              <a:t>dan</a:t>
            </a:r>
            <a:r>
              <a:rPr lang="fi-FI" altLang="x-none" sz="1700">
                <a:latin typeface="Calibri" pitchFamily="2" charset="0"/>
              </a:rPr>
              <a:t> </a:t>
            </a:r>
            <a:r>
              <a:rPr lang="fi-FI" altLang="x-none" sz="1700" err="1">
                <a:latin typeface="Calibri" pitchFamily="2" charset="0"/>
              </a:rPr>
              <a:t>keadilan</a:t>
            </a:r>
            <a:r>
              <a:rPr lang="fi-FI" altLang="x-none" sz="1700">
                <a:latin typeface="Calibri" pitchFamily="2" charset="0"/>
              </a:rPr>
              <a:t> </a:t>
            </a:r>
            <a:r>
              <a:rPr lang="fi-FI" altLang="x-none" sz="1700" err="1">
                <a:latin typeface="Calibri" pitchFamily="2" charset="0"/>
              </a:rPr>
              <a:t>sosial</a:t>
            </a:r>
            <a:r>
              <a:rPr lang="fi-FI" altLang="x-none" sz="1700">
                <a:latin typeface="Calibri" pitchFamily="2" charset="0"/>
              </a:rPr>
              <a:t>, </a:t>
            </a:r>
            <a:r>
              <a:rPr lang="fi-FI" altLang="x-none" sz="1700" err="1">
                <a:latin typeface="Calibri" pitchFamily="2" charset="0"/>
              </a:rPr>
              <a:t>maka</a:t>
            </a:r>
            <a:r>
              <a:rPr lang="fi-FI" altLang="x-none" sz="1700">
                <a:latin typeface="Calibri" pitchFamily="2" charset="0"/>
              </a:rPr>
              <a:t> </a:t>
            </a:r>
            <a:r>
              <a:rPr lang="fi-FI" altLang="x-none" sz="1700" err="1">
                <a:latin typeface="Calibri" pitchFamily="2" charset="0"/>
              </a:rPr>
              <a:t>disusunlah</a:t>
            </a:r>
            <a:r>
              <a:rPr lang="fi-FI" altLang="x-none" sz="1700">
                <a:latin typeface="Calibri" pitchFamily="2" charset="0"/>
              </a:rPr>
              <a:t> </a:t>
            </a:r>
            <a:r>
              <a:rPr lang="fi-FI" altLang="x-none" sz="1700" err="1">
                <a:latin typeface="Calibri" pitchFamily="2" charset="0"/>
              </a:rPr>
              <a:t>Kemerdekaan</a:t>
            </a:r>
            <a:r>
              <a:rPr lang="fi-FI" altLang="x-none" sz="1700">
                <a:latin typeface="Calibri" pitchFamily="2" charset="0"/>
              </a:rPr>
              <a:t> </a:t>
            </a:r>
            <a:r>
              <a:rPr lang="fi-FI" altLang="x-none" sz="1700" err="1">
                <a:latin typeface="Calibri" pitchFamily="2" charset="0"/>
              </a:rPr>
              <a:t>Kebangsaan</a:t>
            </a:r>
            <a:r>
              <a:rPr lang="fi-FI" altLang="x-none" sz="1700">
                <a:latin typeface="Calibri" pitchFamily="2" charset="0"/>
              </a:rPr>
              <a:t> Indonesia itu </a:t>
            </a:r>
            <a:r>
              <a:rPr lang="fi-FI" altLang="x-none" sz="1700" err="1">
                <a:latin typeface="Calibri" pitchFamily="2" charset="0"/>
              </a:rPr>
              <a:t>dalam</a:t>
            </a:r>
            <a:r>
              <a:rPr lang="fi-FI" altLang="x-none" sz="1700">
                <a:latin typeface="Calibri" pitchFamily="2" charset="0"/>
              </a:rPr>
              <a:t> </a:t>
            </a:r>
            <a:r>
              <a:rPr lang="fi-FI" altLang="x-none" sz="1700" err="1">
                <a:latin typeface="Calibri" pitchFamily="2" charset="0"/>
              </a:rPr>
              <a:t>suatu</a:t>
            </a:r>
            <a:r>
              <a:rPr lang="fi-FI" altLang="x-none" sz="1700">
                <a:latin typeface="Calibri" pitchFamily="2" charset="0"/>
              </a:rPr>
              <a:t> </a:t>
            </a:r>
            <a:r>
              <a:rPr lang="fi-FI" altLang="x-none" sz="1700" err="1">
                <a:latin typeface="Calibri" pitchFamily="2" charset="0"/>
              </a:rPr>
              <a:t>Undang</a:t>
            </a:r>
            <a:r>
              <a:rPr lang="fi-FI" altLang="x-none" sz="1700">
                <a:latin typeface="Calibri" pitchFamily="2" charset="0"/>
              </a:rPr>
              <a:t> </a:t>
            </a:r>
            <a:r>
              <a:rPr lang="fi-FI" altLang="x-none" sz="1700" err="1">
                <a:latin typeface="Calibri" pitchFamily="2" charset="0"/>
              </a:rPr>
              <a:t>Undang</a:t>
            </a:r>
            <a:r>
              <a:rPr lang="fi-FI" altLang="x-none" sz="1700">
                <a:latin typeface="Calibri" pitchFamily="2" charset="0"/>
              </a:rPr>
              <a:t> </a:t>
            </a:r>
            <a:r>
              <a:rPr lang="fi-FI" altLang="x-none" sz="1700" err="1">
                <a:latin typeface="Calibri" pitchFamily="2" charset="0"/>
              </a:rPr>
              <a:t>Dasar</a:t>
            </a:r>
            <a:r>
              <a:rPr lang="fi-FI" altLang="x-none" sz="1700">
                <a:latin typeface="Calibri" pitchFamily="2" charset="0"/>
              </a:rPr>
              <a:t> </a:t>
            </a:r>
            <a:r>
              <a:rPr lang="fi-FI" altLang="x-none" sz="1700" err="1">
                <a:latin typeface="Calibri" pitchFamily="2" charset="0"/>
              </a:rPr>
              <a:t>Negara</a:t>
            </a:r>
            <a:r>
              <a:rPr lang="fi-FI" altLang="x-none" sz="1700">
                <a:latin typeface="Calibri" pitchFamily="2" charset="0"/>
              </a:rPr>
              <a:t> Indonesia, </a:t>
            </a:r>
            <a:r>
              <a:rPr lang="fi-FI" altLang="x-none" sz="1700" err="1">
                <a:latin typeface="Calibri" pitchFamily="2" charset="0"/>
              </a:rPr>
              <a:t>yang</a:t>
            </a:r>
            <a:r>
              <a:rPr lang="fi-FI" altLang="x-none" sz="1700">
                <a:latin typeface="Calibri" pitchFamily="2" charset="0"/>
              </a:rPr>
              <a:t> </a:t>
            </a:r>
            <a:r>
              <a:rPr lang="fi-FI" altLang="x-none" sz="1700" err="1">
                <a:latin typeface="Calibri" pitchFamily="2" charset="0"/>
              </a:rPr>
              <a:t>terbentuk</a:t>
            </a:r>
            <a:r>
              <a:rPr lang="fi-FI" altLang="x-none" sz="1700">
                <a:latin typeface="Calibri" pitchFamily="2" charset="0"/>
              </a:rPr>
              <a:t> </a:t>
            </a:r>
            <a:r>
              <a:rPr lang="fi-FI" altLang="x-none" sz="1700" err="1">
                <a:latin typeface="Calibri" pitchFamily="2" charset="0"/>
              </a:rPr>
              <a:t>dalam</a:t>
            </a:r>
            <a:r>
              <a:rPr lang="fi-FI" altLang="x-none" sz="1700">
                <a:latin typeface="Calibri" pitchFamily="2" charset="0"/>
              </a:rPr>
              <a:t> </a:t>
            </a:r>
            <a:r>
              <a:rPr lang="fi-FI" altLang="x-none" sz="1700" err="1">
                <a:latin typeface="Calibri" pitchFamily="2" charset="0"/>
              </a:rPr>
              <a:t>suatu</a:t>
            </a:r>
            <a:r>
              <a:rPr lang="fi-FI" altLang="x-none" sz="1700">
                <a:latin typeface="Calibri" pitchFamily="2" charset="0"/>
              </a:rPr>
              <a:t> </a:t>
            </a:r>
            <a:r>
              <a:rPr lang="fi-FI" altLang="x-none" sz="1700" err="1">
                <a:latin typeface="Calibri" pitchFamily="2" charset="0"/>
              </a:rPr>
              <a:t>susunan</a:t>
            </a:r>
            <a:r>
              <a:rPr lang="fi-FI" altLang="x-none" sz="1700">
                <a:latin typeface="Calibri" pitchFamily="2" charset="0"/>
              </a:rPr>
              <a:t> </a:t>
            </a:r>
            <a:r>
              <a:rPr lang="fi-FI" altLang="x-none" sz="1700" err="1">
                <a:latin typeface="Calibri" pitchFamily="2" charset="0"/>
              </a:rPr>
              <a:t>Negara</a:t>
            </a:r>
            <a:r>
              <a:rPr lang="fi-FI" altLang="x-none" sz="1700">
                <a:latin typeface="Calibri" pitchFamily="2" charset="0"/>
              </a:rPr>
              <a:t> </a:t>
            </a:r>
            <a:r>
              <a:rPr lang="fi-FI" altLang="x-none" sz="1700" err="1">
                <a:latin typeface="Calibri" pitchFamily="2" charset="0"/>
              </a:rPr>
              <a:t>Republik</a:t>
            </a:r>
            <a:r>
              <a:rPr lang="fi-FI" altLang="x-none" sz="1700">
                <a:latin typeface="Calibri" pitchFamily="2" charset="0"/>
              </a:rPr>
              <a:t> Indonesia </a:t>
            </a:r>
            <a:r>
              <a:rPr lang="fi-FI" altLang="x-none" sz="1700" err="1">
                <a:latin typeface="Calibri" pitchFamily="2" charset="0"/>
              </a:rPr>
              <a:t>yang</a:t>
            </a:r>
            <a:r>
              <a:rPr lang="fi-FI" altLang="x-none" sz="1700">
                <a:latin typeface="Calibri" pitchFamily="2" charset="0"/>
              </a:rPr>
              <a:t> </a:t>
            </a:r>
            <a:r>
              <a:rPr lang="fi-FI" altLang="x-none" sz="1700" err="1">
                <a:latin typeface="Calibri" pitchFamily="2" charset="0"/>
              </a:rPr>
              <a:t>berkedaulatan</a:t>
            </a:r>
            <a:r>
              <a:rPr lang="fi-FI" altLang="x-none" sz="1700">
                <a:latin typeface="Calibri" pitchFamily="2" charset="0"/>
              </a:rPr>
              <a:t> </a:t>
            </a:r>
            <a:r>
              <a:rPr lang="fi-FI" altLang="x-none" sz="1700" err="1">
                <a:latin typeface="Calibri" pitchFamily="2" charset="0"/>
              </a:rPr>
              <a:t>rakyat</a:t>
            </a:r>
            <a:r>
              <a:rPr lang="fi-FI" altLang="x-none" sz="1700">
                <a:latin typeface="Calibri" pitchFamily="2" charset="0"/>
              </a:rPr>
              <a:t> </a:t>
            </a:r>
            <a:r>
              <a:rPr lang="fi-FI" altLang="x-none" sz="1700" b="1" err="1">
                <a:latin typeface="Calibri" pitchFamily="2" charset="0"/>
              </a:rPr>
              <a:t>dengan</a:t>
            </a:r>
            <a:r>
              <a:rPr lang="fi-FI" altLang="x-none" sz="1700" b="1">
                <a:latin typeface="Calibri" pitchFamily="2" charset="0"/>
              </a:rPr>
              <a:t> </a:t>
            </a:r>
            <a:r>
              <a:rPr lang="fi-FI" altLang="x-none" sz="1700" b="1" err="1">
                <a:latin typeface="Calibri" pitchFamily="2" charset="0"/>
              </a:rPr>
              <a:t>berdasarkan</a:t>
            </a:r>
            <a:r>
              <a:rPr lang="fi-FI" altLang="x-none" sz="1700" b="1">
                <a:latin typeface="Calibri" pitchFamily="2" charset="0"/>
              </a:rPr>
              <a:t> </a:t>
            </a:r>
            <a:r>
              <a:rPr lang="fi-FI" altLang="x-none" sz="1700" b="1" err="1">
                <a:latin typeface="Calibri" pitchFamily="2" charset="0"/>
              </a:rPr>
              <a:t>kepada</a:t>
            </a:r>
            <a:r>
              <a:rPr lang="fi-FI" altLang="x-none" sz="1700" b="1">
                <a:latin typeface="Calibri" pitchFamily="2" charset="0"/>
              </a:rPr>
              <a:t> </a:t>
            </a:r>
            <a:r>
              <a:rPr lang="fi-FI" altLang="x-none" sz="1700" b="1" err="1">
                <a:latin typeface="Calibri" pitchFamily="2" charset="0"/>
              </a:rPr>
              <a:t>Ketuhanan</a:t>
            </a:r>
            <a:r>
              <a:rPr lang="fi-FI" altLang="x-none" sz="1700" b="1">
                <a:latin typeface="Calibri" pitchFamily="2" charset="0"/>
              </a:rPr>
              <a:t> </a:t>
            </a:r>
            <a:r>
              <a:rPr lang="fi-FI" altLang="x-none" sz="1700" b="1" err="1">
                <a:latin typeface="Calibri" pitchFamily="2" charset="0"/>
              </a:rPr>
              <a:t>Yang</a:t>
            </a:r>
            <a:r>
              <a:rPr lang="fi-FI" altLang="x-none" sz="1700" b="1">
                <a:latin typeface="Calibri" pitchFamily="2" charset="0"/>
              </a:rPr>
              <a:t> Maha Esa, </a:t>
            </a:r>
            <a:r>
              <a:rPr lang="fi-FI" altLang="x-none" sz="1700" b="1" err="1">
                <a:latin typeface="Calibri" pitchFamily="2" charset="0"/>
              </a:rPr>
              <a:t>Kemanusiaan</a:t>
            </a:r>
            <a:r>
              <a:rPr lang="fi-FI" altLang="x-none" sz="1700" b="1">
                <a:latin typeface="Calibri" pitchFamily="2" charset="0"/>
              </a:rPr>
              <a:t> </a:t>
            </a:r>
            <a:r>
              <a:rPr lang="fi-FI" altLang="x-none" sz="1700" b="1" err="1">
                <a:latin typeface="Calibri" pitchFamily="2" charset="0"/>
              </a:rPr>
              <a:t>yang</a:t>
            </a:r>
            <a:r>
              <a:rPr lang="fi-FI" altLang="x-none" sz="1700" b="1">
                <a:latin typeface="Calibri" pitchFamily="2" charset="0"/>
              </a:rPr>
              <a:t> </a:t>
            </a:r>
            <a:r>
              <a:rPr lang="fi-FI" altLang="x-none" sz="1700" b="1" err="1">
                <a:latin typeface="Calibri" pitchFamily="2" charset="0"/>
              </a:rPr>
              <a:t>adil</a:t>
            </a:r>
            <a:r>
              <a:rPr lang="fi-FI" altLang="x-none" sz="1700" b="1">
                <a:latin typeface="Calibri" pitchFamily="2" charset="0"/>
              </a:rPr>
              <a:t> </a:t>
            </a:r>
            <a:r>
              <a:rPr lang="fi-FI" altLang="x-none" sz="1700" b="1" err="1">
                <a:latin typeface="Calibri" pitchFamily="2" charset="0"/>
              </a:rPr>
              <a:t>dan</a:t>
            </a:r>
            <a:r>
              <a:rPr lang="fi-FI" altLang="x-none" sz="1700" b="1">
                <a:latin typeface="Calibri" pitchFamily="2" charset="0"/>
              </a:rPr>
              <a:t> </a:t>
            </a:r>
            <a:r>
              <a:rPr lang="fi-FI" altLang="x-none" sz="1700" b="1" err="1">
                <a:latin typeface="Calibri" pitchFamily="2" charset="0"/>
              </a:rPr>
              <a:t>beradab</a:t>
            </a:r>
            <a:r>
              <a:rPr lang="fi-FI" altLang="x-none" sz="1700" b="1">
                <a:latin typeface="Calibri" pitchFamily="2" charset="0"/>
              </a:rPr>
              <a:t>, </a:t>
            </a:r>
            <a:r>
              <a:rPr lang="fi-FI" altLang="x-none" sz="1700" b="1" err="1">
                <a:latin typeface="Calibri" pitchFamily="2" charset="0"/>
              </a:rPr>
              <a:t>Persatuan</a:t>
            </a:r>
            <a:r>
              <a:rPr lang="fi-FI" altLang="x-none" sz="1700" b="1">
                <a:latin typeface="Calibri" pitchFamily="2" charset="0"/>
              </a:rPr>
              <a:t> Indonesia </a:t>
            </a:r>
            <a:r>
              <a:rPr lang="fi-FI" altLang="x-none" sz="1700" b="1" err="1">
                <a:latin typeface="Calibri" pitchFamily="2" charset="0"/>
              </a:rPr>
              <a:t>dan</a:t>
            </a:r>
            <a:r>
              <a:rPr lang="fi-FI" altLang="x-none" sz="1700" b="1">
                <a:latin typeface="Calibri" pitchFamily="2" charset="0"/>
              </a:rPr>
              <a:t> </a:t>
            </a:r>
            <a:r>
              <a:rPr lang="fi-FI" altLang="x-none" sz="1700" b="1" err="1">
                <a:latin typeface="Calibri" pitchFamily="2" charset="0"/>
              </a:rPr>
              <a:t>Kerakyatan</a:t>
            </a:r>
            <a:r>
              <a:rPr lang="fi-FI" altLang="x-none" sz="1700" b="1">
                <a:latin typeface="Calibri" pitchFamily="2" charset="0"/>
              </a:rPr>
              <a:t> </a:t>
            </a:r>
            <a:r>
              <a:rPr lang="fi-FI" altLang="x-none" sz="1700" b="1" err="1">
                <a:latin typeface="Calibri" pitchFamily="2" charset="0"/>
              </a:rPr>
              <a:t>yang</a:t>
            </a:r>
            <a:r>
              <a:rPr lang="fi-FI" altLang="x-none" sz="1700" b="1">
                <a:latin typeface="Calibri" pitchFamily="2" charset="0"/>
              </a:rPr>
              <a:t> </a:t>
            </a:r>
            <a:r>
              <a:rPr lang="fi-FI" altLang="x-none" sz="1700" b="1" err="1">
                <a:latin typeface="Calibri" pitchFamily="2" charset="0"/>
              </a:rPr>
              <a:t>dipimpin</a:t>
            </a:r>
            <a:r>
              <a:rPr lang="fi-FI" altLang="x-none" sz="1700" b="1">
                <a:latin typeface="Calibri" pitchFamily="2" charset="0"/>
              </a:rPr>
              <a:t> </a:t>
            </a:r>
            <a:r>
              <a:rPr lang="fi-FI" altLang="x-none" sz="1700" b="1" err="1">
                <a:latin typeface="Calibri" pitchFamily="2" charset="0"/>
              </a:rPr>
              <a:t>oleh</a:t>
            </a:r>
            <a:r>
              <a:rPr lang="fi-FI" altLang="x-none" sz="1700" b="1">
                <a:latin typeface="Calibri" pitchFamily="2" charset="0"/>
              </a:rPr>
              <a:t> </a:t>
            </a:r>
            <a:r>
              <a:rPr lang="fi-FI" altLang="x-none" sz="1700" b="1" err="1">
                <a:latin typeface="Calibri" pitchFamily="2" charset="0"/>
              </a:rPr>
              <a:t>hikmat</a:t>
            </a:r>
            <a:r>
              <a:rPr lang="fi-FI" altLang="x-none" sz="1700" b="1">
                <a:latin typeface="Calibri" pitchFamily="2" charset="0"/>
              </a:rPr>
              <a:t> </a:t>
            </a:r>
            <a:r>
              <a:rPr lang="fi-FI" altLang="x-none" sz="1700" b="1" err="1">
                <a:latin typeface="Calibri" pitchFamily="2" charset="0"/>
              </a:rPr>
              <a:t>kebijaksanaan</a:t>
            </a:r>
            <a:r>
              <a:rPr lang="fi-FI" altLang="x-none" sz="1700" b="1">
                <a:latin typeface="Calibri" pitchFamily="2" charset="0"/>
              </a:rPr>
              <a:t> </a:t>
            </a:r>
            <a:r>
              <a:rPr lang="fi-FI" altLang="x-none" sz="1700" b="1" err="1">
                <a:latin typeface="Calibri" pitchFamily="2" charset="0"/>
              </a:rPr>
              <a:t>dalam</a:t>
            </a:r>
            <a:r>
              <a:rPr lang="fi-FI" altLang="x-none" sz="1700" b="1">
                <a:latin typeface="Calibri" pitchFamily="2" charset="0"/>
              </a:rPr>
              <a:t> </a:t>
            </a:r>
            <a:r>
              <a:rPr lang="fi-FI" altLang="x-none" sz="1700" b="1" err="1">
                <a:latin typeface="Calibri" pitchFamily="2" charset="0"/>
              </a:rPr>
              <a:t>Permusyawatan/Perwakilan</a:t>
            </a:r>
            <a:r>
              <a:rPr lang="fi-FI" altLang="x-none" sz="1700" b="1">
                <a:latin typeface="Calibri" pitchFamily="2" charset="0"/>
              </a:rPr>
              <a:t>, </a:t>
            </a:r>
            <a:r>
              <a:rPr lang="fi-FI" altLang="x-none" sz="1700" b="1" err="1">
                <a:latin typeface="Calibri" pitchFamily="2" charset="0"/>
              </a:rPr>
              <a:t>serta</a:t>
            </a:r>
            <a:r>
              <a:rPr lang="fi-FI" altLang="x-none" sz="1700" b="1">
                <a:latin typeface="Calibri" pitchFamily="2" charset="0"/>
              </a:rPr>
              <a:t> </a:t>
            </a:r>
            <a:r>
              <a:rPr lang="fi-FI" altLang="x-none" sz="1700" b="1" err="1">
                <a:latin typeface="Calibri" pitchFamily="2" charset="0"/>
              </a:rPr>
              <a:t>dengan</a:t>
            </a:r>
            <a:r>
              <a:rPr lang="fi-FI" altLang="x-none" sz="1700" b="1">
                <a:latin typeface="Calibri" pitchFamily="2" charset="0"/>
              </a:rPr>
              <a:t> </a:t>
            </a:r>
            <a:r>
              <a:rPr lang="fi-FI" altLang="x-none" sz="1700" b="1" err="1">
                <a:latin typeface="Calibri" pitchFamily="2" charset="0"/>
              </a:rPr>
              <a:t>mewujudkan</a:t>
            </a:r>
            <a:r>
              <a:rPr lang="fi-FI" altLang="x-none" sz="1700" b="1">
                <a:latin typeface="Calibri" pitchFamily="2" charset="0"/>
              </a:rPr>
              <a:t> </a:t>
            </a:r>
            <a:r>
              <a:rPr lang="fi-FI" altLang="x-none" sz="1700" b="1" err="1">
                <a:latin typeface="Calibri" pitchFamily="2" charset="0"/>
              </a:rPr>
              <a:t>suatu</a:t>
            </a:r>
            <a:r>
              <a:rPr lang="fi-FI" altLang="x-none" sz="1700" b="1">
                <a:latin typeface="Calibri" pitchFamily="2" charset="0"/>
              </a:rPr>
              <a:t> </a:t>
            </a:r>
            <a:r>
              <a:rPr lang="fi-FI" altLang="x-none" sz="1700" b="1" err="1">
                <a:latin typeface="Calibri" pitchFamily="2" charset="0"/>
              </a:rPr>
              <a:t>Keadilan</a:t>
            </a:r>
            <a:r>
              <a:rPr lang="fi-FI" altLang="x-none" sz="1700" b="1">
                <a:latin typeface="Calibri" pitchFamily="2" charset="0"/>
              </a:rPr>
              <a:t> </a:t>
            </a:r>
            <a:r>
              <a:rPr lang="fi-FI" altLang="x-none" sz="1700" b="1" err="1">
                <a:latin typeface="Calibri" pitchFamily="2" charset="0"/>
              </a:rPr>
              <a:t>Sosial</a:t>
            </a:r>
            <a:r>
              <a:rPr lang="fi-FI" altLang="x-none" sz="1700" b="1">
                <a:latin typeface="Calibri" pitchFamily="2" charset="0"/>
              </a:rPr>
              <a:t> </a:t>
            </a:r>
            <a:r>
              <a:rPr lang="fi-FI" altLang="x-none" sz="1700" b="1" err="1">
                <a:latin typeface="Calibri" pitchFamily="2" charset="0"/>
              </a:rPr>
              <a:t>bagi</a:t>
            </a:r>
            <a:r>
              <a:rPr lang="fi-FI" altLang="x-none" sz="1700" b="1">
                <a:latin typeface="Calibri" pitchFamily="2" charset="0"/>
              </a:rPr>
              <a:t> </a:t>
            </a:r>
            <a:r>
              <a:rPr lang="fi-FI" altLang="x-none" sz="1700" b="1" err="1">
                <a:latin typeface="Calibri" pitchFamily="2" charset="0"/>
              </a:rPr>
              <a:t>seluruh</a:t>
            </a:r>
            <a:r>
              <a:rPr lang="fi-FI" altLang="x-none" sz="1700" b="1">
                <a:latin typeface="Calibri" pitchFamily="2" charset="0"/>
              </a:rPr>
              <a:t> </a:t>
            </a:r>
            <a:r>
              <a:rPr lang="fi-FI" altLang="x-none" sz="1700" b="1" err="1">
                <a:latin typeface="Calibri" pitchFamily="2" charset="0"/>
              </a:rPr>
              <a:t>rakyat</a:t>
            </a:r>
            <a:r>
              <a:rPr lang="fi-FI" altLang="x-none" sz="1700" b="1">
                <a:latin typeface="Calibri" pitchFamily="2" charset="0"/>
              </a:rPr>
              <a:t> Indonesia.</a:t>
            </a:r>
            <a:endParaRPr lang="fi-FI" altLang="x-none" sz="1700" b="1">
              <a:latin typeface="Calibri" pitchFamily="2" charset="0"/>
            </a:endParaRPr>
          </a:p>
        </p:txBody>
      </p:sp>
      <p:cxnSp>
        <p:nvCxnSpPr>
          <p:cNvPr id="3" name="Straight Connector 2"/>
          <p:cNvCxnSpPr/>
          <p:nvPr/>
        </p:nvCxnSpPr>
        <p:spPr>
          <a:xfrm>
            <a:off x="260350" y="692150"/>
            <a:ext cx="7972425"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46063" y="274638"/>
            <a:ext cx="7831138" cy="1143000"/>
          </a:xfr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500" b="1" i="0" u="none" strike="noStrike" kern="1200" cap="none" spc="-100" normalizeH="0" baseline="0" noProof="0" dirty="0" err="1" smtClean="0">
                <a:ln>
                  <a:noFill/>
                </a:ln>
                <a:solidFill>
                  <a:srgbClr val="000000"/>
                </a:solidFill>
                <a:effectLst/>
                <a:uLnTx/>
                <a:uFillTx/>
                <a:latin typeface="+mj-lt"/>
                <a:ea typeface="+mj-ea"/>
                <a:cs typeface="+mj-cs"/>
              </a:rPr>
              <a:t>Makna</a:t>
            </a:r>
            <a:r>
              <a:rPr kumimoji="0" lang="en-US" sz="3500" b="1" i="0" u="none" strike="noStrike" kern="1200" cap="none" spc="-100" normalizeH="0" baseline="0" noProof="0" dirty="0" smtClean="0">
                <a:ln>
                  <a:noFill/>
                </a:ln>
                <a:solidFill>
                  <a:srgbClr val="000000"/>
                </a:solidFill>
                <a:effectLst/>
                <a:uLnTx/>
                <a:uFillTx/>
                <a:latin typeface="+mj-lt"/>
                <a:ea typeface="+mj-ea"/>
                <a:cs typeface="+mj-cs"/>
              </a:rPr>
              <a:t> </a:t>
            </a:r>
            <a:r>
              <a:rPr kumimoji="0" lang="en-US" sz="3500" b="1" i="0" u="none" strike="noStrike" kern="1200" cap="none" spc="-100" normalizeH="0" baseline="0" noProof="0" dirty="0" err="1" smtClean="0">
                <a:ln>
                  <a:noFill/>
                </a:ln>
                <a:solidFill>
                  <a:srgbClr val="000000"/>
                </a:solidFill>
                <a:effectLst/>
                <a:uLnTx/>
                <a:uFillTx/>
                <a:latin typeface="+mj-lt"/>
                <a:ea typeface="+mj-ea"/>
                <a:cs typeface="+mj-cs"/>
              </a:rPr>
              <a:t>Dasar</a:t>
            </a:r>
            <a:r>
              <a:rPr kumimoji="0" lang="en-US" sz="3500" b="1" i="0" u="none" strike="noStrike" kern="1200" cap="none" spc="-100" normalizeH="0" baseline="0" noProof="0" dirty="0" smtClean="0">
                <a:ln>
                  <a:noFill/>
                </a:ln>
                <a:solidFill>
                  <a:srgbClr val="000000"/>
                </a:solidFill>
                <a:effectLst/>
                <a:uLnTx/>
                <a:uFillTx/>
                <a:latin typeface="+mj-lt"/>
                <a:ea typeface="+mj-ea"/>
                <a:cs typeface="+mj-cs"/>
              </a:rPr>
              <a:t> Negara</a:t>
            </a:r>
            <a:endParaRPr kumimoji="0" lang="en-US" sz="3500" b="1" i="0" u="none" strike="noStrike" kern="1200" cap="none" spc="-100" normalizeH="0" baseline="0" noProof="0" dirty="0">
              <a:ln>
                <a:noFill/>
              </a:ln>
              <a:solidFill>
                <a:srgbClr val="000000"/>
              </a:solidFill>
              <a:effectLst/>
              <a:uLnTx/>
              <a:uFillTx/>
              <a:latin typeface="+mj-lt"/>
              <a:ea typeface="+mj-ea"/>
              <a:cs typeface="+mj-cs"/>
            </a:endParaRPr>
          </a:p>
        </p:txBody>
      </p:sp>
      <p:sp>
        <p:nvSpPr>
          <p:cNvPr id="3" name="Content Placeholder 2"/>
          <p:cNvSpPr>
            <a:spLocks noGrp="1"/>
          </p:cNvSpPr>
          <p:nvPr>
            <p:ph idx="1"/>
          </p:nvPr>
        </p:nvSpPr>
        <p:spPr>
          <a:xfrm>
            <a:off x="144463" y="1717675"/>
            <a:ext cx="8029575" cy="4827588"/>
          </a:xfrm>
        </p:spPr>
        <p:txBody>
          <a:bodyPr vert="horz" wrap="square" lIns="91440" tIns="45720" rIns="91440" bIns="45720" numCol="1" rtlCol="0" anchor="t" anchorCtr="0" compatLnSpc="1">
            <a:normAutofit/>
          </a:bodyPr>
          <a:lstStyle/>
          <a:p>
            <a:pPr marR="0" lvl="0" algn="just" defTabSz="914400" rtl="0" eaLnBrk="1" fontAlgn="auto" latinLnBrk="0" hangingPunct="1">
              <a:lnSpc>
                <a:spcPct val="100000"/>
              </a:lnSpc>
              <a:spcBef>
                <a:spcPct val="20000"/>
              </a:spcBef>
              <a:spcAft>
                <a:spcPts val="600"/>
              </a:spcAft>
              <a:buClr>
                <a:schemeClr val="accent1"/>
              </a:buClr>
              <a:buSzTx/>
              <a:defRPr/>
            </a:pPr>
            <a:r>
              <a:rPr kumimoji="0" lang="nl-NL" sz="2200" b="1" i="0" u="none" strike="noStrike" kern="1200" cap="none" spc="0" normalizeH="0" baseline="0" noProof="0" dirty="0" err="1">
                <a:ln>
                  <a:noFill/>
                </a:ln>
                <a:solidFill>
                  <a:schemeClr val="tx1"/>
                </a:solidFill>
                <a:effectLst/>
                <a:uLnTx/>
                <a:uFillTx/>
                <a:latin typeface="+mn-lt"/>
                <a:ea typeface="+mn-ea"/>
                <a:cs typeface="+mn-cs"/>
              </a:rPr>
              <a:t>Secara</a:t>
            </a:r>
            <a:r>
              <a:rPr kumimoji="0" lang="nl-NL" sz="2200" b="1" i="0" u="none" strike="noStrike" kern="1200" cap="none" spc="0" normalizeH="0" baseline="0" noProof="0" dirty="0">
                <a:ln>
                  <a:noFill/>
                </a:ln>
                <a:solidFill>
                  <a:schemeClr val="tx1"/>
                </a:solidFill>
                <a:effectLst/>
                <a:uLnTx/>
                <a:uFillTx/>
                <a:latin typeface="+mn-lt"/>
                <a:ea typeface="+mn-ea"/>
                <a:cs typeface="+mn-cs"/>
              </a:rPr>
              <a:t> </a:t>
            </a:r>
            <a:r>
              <a:rPr kumimoji="0" lang="nl-NL" sz="2200" b="1" i="0" u="none" strike="noStrike" kern="1200" cap="none" spc="0" normalizeH="0" baseline="0" noProof="0" dirty="0" err="1">
                <a:ln>
                  <a:noFill/>
                </a:ln>
                <a:solidFill>
                  <a:schemeClr val="tx1"/>
                </a:solidFill>
                <a:effectLst/>
                <a:uLnTx/>
                <a:uFillTx/>
                <a:latin typeface="+mn-lt"/>
                <a:ea typeface="+mn-ea"/>
                <a:cs typeface="+mn-cs"/>
              </a:rPr>
              <a:t>etimologis</a:t>
            </a:r>
            <a:r>
              <a:rPr kumimoji="0" lang="nl-NL" sz="2200" b="0" i="0" u="none" strike="noStrike" kern="1200" cap="none" spc="0" normalizeH="0" baseline="0" noProof="0" dirty="0">
                <a:ln>
                  <a:noFill/>
                </a:ln>
                <a:solidFill>
                  <a:schemeClr val="tx1"/>
                </a:solidFill>
                <a:effectLst/>
                <a:uLnTx/>
                <a:uFillTx/>
                <a:latin typeface="+mn-lt"/>
                <a:ea typeface="+mn-ea"/>
                <a:cs typeface="+mn-cs"/>
              </a:rPr>
              <a:t>, </a:t>
            </a:r>
            <a:r>
              <a:rPr kumimoji="0" lang="nl-NL" sz="2200" b="0" i="0" u="none" strike="noStrike" kern="1200" cap="none" spc="0" normalizeH="0" baseline="0" noProof="0" dirty="0" err="1" smtClean="0">
                <a:ln>
                  <a:noFill/>
                </a:ln>
                <a:solidFill>
                  <a:schemeClr val="tx1"/>
                </a:solidFill>
                <a:effectLst/>
                <a:uLnTx/>
                <a:uFillTx/>
                <a:latin typeface="+mn-lt"/>
                <a:ea typeface="+mn-ea"/>
                <a:cs typeface="+mn-cs"/>
              </a:rPr>
              <a:t>identik</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200" b="0" i="0" u="none" strike="noStrike" kern="1200" cap="none" spc="0" normalizeH="0" baseline="0" noProof="0" dirty="0" err="1">
                <a:ln>
                  <a:noFill/>
                </a:ln>
                <a:solidFill>
                  <a:schemeClr val="tx1"/>
                </a:solidFill>
                <a:effectLst/>
                <a:uLnTx/>
                <a:uFillTx/>
                <a:latin typeface="+mn-lt"/>
                <a:ea typeface="+mn-ea"/>
                <a:cs typeface="+mn-cs"/>
              </a:rPr>
              <a:t>dengan</a:t>
            </a:r>
            <a:r>
              <a:rPr kumimoji="0" lang="nl-NL" sz="2200" b="0" i="0" u="none" strike="noStrike" kern="1200" cap="none" spc="0" normalizeH="0" baseline="0" noProof="0" dirty="0">
                <a:ln>
                  <a:noFill/>
                </a:ln>
                <a:solidFill>
                  <a:schemeClr val="tx1"/>
                </a:solidFill>
                <a:effectLst/>
                <a:uLnTx/>
                <a:uFillTx/>
                <a:latin typeface="+mn-lt"/>
                <a:ea typeface="+mn-ea"/>
                <a:cs typeface="+mn-cs"/>
              </a:rPr>
              <a:t> </a:t>
            </a:r>
            <a:r>
              <a:rPr kumimoji="0" lang="nl-NL" sz="2200" b="0" i="0" u="none" strike="noStrike" kern="1200" cap="none" spc="0" normalizeH="0" baseline="0" noProof="0" dirty="0" err="1">
                <a:ln>
                  <a:noFill/>
                </a:ln>
                <a:solidFill>
                  <a:schemeClr val="tx1"/>
                </a:solidFill>
                <a:effectLst/>
                <a:uLnTx/>
                <a:uFillTx/>
                <a:latin typeface="+mn-lt"/>
                <a:ea typeface="+mn-ea"/>
                <a:cs typeface="+mn-cs"/>
              </a:rPr>
              <a:t>istilah</a:t>
            </a:r>
            <a:r>
              <a:rPr kumimoji="0" lang="nl-NL" sz="2200" b="0" i="0" u="none" strike="noStrike" kern="1200" cap="none" spc="0" normalizeH="0" baseline="0" noProof="0" dirty="0">
                <a:ln>
                  <a:noFill/>
                </a:ln>
                <a:solidFill>
                  <a:schemeClr val="tx1"/>
                </a:solidFill>
                <a:effectLst/>
                <a:uLnTx/>
                <a:uFillTx/>
                <a:latin typeface="+mn-lt"/>
                <a:ea typeface="+mn-ea"/>
                <a:cs typeface="+mn-cs"/>
              </a:rPr>
              <a:t> </a:t>
            </a:r>
            <a:r>
              <a:rPr kumimoji="0" lang="nl-NL" sz="2200" b="0" i="1" u="none" strike="noStrike" kern="1200" cap="none" spc="0" normalizeH="0" baseline="0" noProof="0" dirty="0" err="1">
                <a:ln>
                  <a:noFill/>
                </a:ln>
                <a:solidFill>
                  <a:schemeClr val="tx1"/>
                </a:solidFill>
                <a:effectLst/>
                <a:uLnTx/>
                <a:uFillTx/>
                <a:latin typeface="+mn-lt"/>
                <a:ea typeface="+mn-ea"/>
                <a:cs typeface="+mn-cs"/>
              </a:rPr>
              <a:t>grundnorm</a:t>
            </a:r>
            <a:r>
              <a:rPr kumimoji="0" lang="nl-NL" sz="2200" b="0" i="0" u="none" strike="noStrike" kern="1200" cap="none" spc="0" normalizeH="0" baseline="0" noProof="0" dirty="0">
                <a:ln>
                  <a:noFill/>
                </a:ln>
                <a:solidFill>
                  <a:schemeClr val="tx1"/>
                </a:solidFill>
                <a:effectLst/>
                <a:uLnTx/>
                <a:uFillTx/>
                <a:latin typeface="+mn-lt"/>
                <a:ea typeface="+mn-ea"/>
                <a:cs typeface="+mn-cs"/>
              </a:rPr>
              <a:t> (</a:t>
            </a:r>
            <a:r>
              <a:rPr kumimoji="0" lang="nl-NL" sz="2200" b="0" i="0" u="none" strike="noStrike" kern="1200" cap="none" spc="0" normalizeH="0" baseline="0" noProof="0" dirty="0" err="1">
                <a:ln>
                  <a:noFill/>
                </a:ln>
                <a:solidFill>
                  <a:schemeClr val="tx1"/>
                </a:solidFill>
                <a:effectLst/>
                <a:uLnTx/>
                <a:uFillTx/>
                <a:latin typeface="+mn-lt"/>
                <a:ea typeface="+mn-ea"/>
                <a:cs typeface="+mn-cs"/>
              </a:rPr>
              <a:t>norma</a:t>
            </a:r>
            <a:r>
              <a:rPr kumimoji="0" lang="nl-NL" sz="2200" b="0" i="0" u="none" strike="noStrike" kern="1200" cap="none" spc="0" normalizeH="0" baseline="0" noProof="0" dirty="0">
                <a:ln>
                  <a:noFill/>
                </a:ln>
                <a:solidFill>
                  <a:schemeClr val="tx1"/>
                </a:solidFill>
                <a:effectLst/>
                <a:uLnTx/>
                <a:uFillTx/>
                <a:latin typeface="+mn-lt"/>
                <a:ea typeface="+mn-ea"/>
                <a:cs typeface="+mn-cs"/>
              </a:rPr>
              <a:t> </a:t>
            </a:r>
            <a:r>
              <a:rPr kumimoji="0" lang="nl-NL" sz="2200" b="0" i="0" u="none" strike="noStrike" kern="1200" cap="none" spc="0" normalizeH="0" baseline="0" noProof="0" dirty="0" err="1">
                <a:ln>
                  <a:noFill/>
                </a:ln>
                <a:solidFill>
                  <a:schemeClr val="tx1"/>
                </a:solidFill>
                <a:effectLst/>
                <a:uLnTx/>
                <a:uFillTx/>
                <a:latin typeface="+mn-lt"/>
                <a:ea typeface="+mn-ea"/>
                <a:cs typeface="+mn-cs"/>
              </a:rPr>
              <a:t>dasar</a:t>
            </a:r>
            <a:r>
              <a:rPr kumimoji="0" lang="nl-NL" sz="2200" b="0" i="0" u="none" strike="noStrike" kern="1200" cap="none" spc="0" normalizeH="0" baseline="0" noProof="0" dirty="0">
                <a:ln>
                  <a:noFill/>
                </a:ln>
                <a:solidFill>
                  <a:schemeClr val="tx1"/>
                </a:solidFill>
                <a:effectLst/>
                <a:uLnTx/>
                <a:uFillTx/>
                <a:latin typeface="+mn-lt"/>
                <a:ea typeface="+mn-ea"/>
                <a:cs typeface="+mn-cs"/>
              </a:rPr>
              <a:t>), </a:t>
            </a:r>
            <a:r>
              <a:rPr kumimoji="0" lang="nl-NL" sz="2200" b="0" i="1" u="none" strike="noStrike" kern="1200" cap="none" spc="0" normalizeH="0" baseline="0" noProof="0" dirty="0">
                <a:ln>
                  <a:noFill/>
                </a:ln>
                <a:solidFill>
                  <a:schemeClr val="tx1"/>
                </a:solidFill>
                <a:effectLst/>
                <a:uLnTx/>
                <a:uFillTx/>
                <a:latin typeface="+mn-lt"/>
                <a:ea typeface="+mn-ea"/>
                <a:cs typeface="+mn-cs"/>
              </a:rPr>
              <a:t>rechtsidee</a:t>
            </a:r>
            <a:r>
              <a:rPr kumimoji="0" lang="nl-NL" sz="2200" b="0" i="0" u="none" strike="noStrike" kern="1200" cap="none" spc="0" normalizeH="0" baseline="0" noProof="0" dirty="0">
                <a:ln>
                  <a:noFill/>
                </a:ln>
                <a:solidFill>
                  <a:schemeClr val="tx1"/>
                </a:solidFill>
                <a:effectLst/>
                <a:uLnTx/>
                <a:uFillTx/>
                <a:latin typeface="+mn-lt"/>
                <a:ea typeface="+mn-ea"/>
                <a:cs typeface="+mn-cs"/>
              </a:rPr>
              <a:t> (</a:t>
            </a:r>
            <a:r>
              <a:rPr kumimoji="0" lang="nl-NL" sz="2200" b="0" i="0" u="none" strike="noStrike" kern="1200" cap="none" spc="0" normalizeH="0" baseline="0" noProof="0" dirty="0" err="1">
                <a:ln>
                  <a:noFill/>
                </a:ln>
                <a:solidFill>
                  <a:schemeClr val="tx1"/>
                </a:solidFill>
                <a:effectLst/>
                <a:uLnTx/>
                <a:uFillTx/>
                <a:latin typeface="+mn-lt"/>
                <a:ea typeface="+mn-ea"/>
                <a:cs typeface="+mn-cs"/>
              </a:rPr>
              <a:t>cita</a:t>
            </a:r>
            <a:r>
              <a:rPr kumimoji="0" lang="nl-NL" sz="2200" b="0" i="0" u="none" strike="noStrike" kern="1200" cap="none" spc="0" normalizeH="0" baseline="0" noProof="0" dirty="0">
                <a:ln>
                  <a:noFill/>
                </a:ln>
                <a:solidFill>
                  <a:schemeClr val="tx1"/>
                </a:solidFill>
                <a:effectLst/>
                <a:uLnTx/>
                <a:uFillTx/>
                <a:latin typeface="+mn-lt"/>
                <a:ea typeface="+mn-ea"/>
                <a:cs typeface="+mn-cs"/>
              </a:rPr>
              <a:t> </a:t>
            </a:r>
            <a:r>
              <a:rPr kumimoji="0" lang="nl-NL" sz="2200" b="0" i="0" u="none" strike="noStrike" kern="1200" cap="none" spc="0" normalizeH="0" baseline="0" noProof="0" dirty="0" err="1">
                <a:ln>
                  <a:noFill/>
                </a:ln>
                <a:solidFill>
                  <a:schemeClr val="tx1"/>
                </a:solidFill>
                <a:effectLst/>
                <a:uLnTx/>
                <a:uFillTx/>
                <a:latin typeface="+mn-lt"/>
                <a:ea typeface="+mn-ea"/>
                <a:cs typeface="+mn-cs"/>
              </a:rPr>
              <a:t>hukum</a:t>
            </a:r>
            <a:r>
              <a:rPr kumimoji="0" lang="nl-NL" sz="2200" b="0" i="0" u="none" strike="noStrike" kern="1200" cap="none" spc="0" normalizeH="0" baseline="0" noProof="0" dirty="0">
                <a:ln>
                  <a:noFill/>
                </a:ln>
                <a:solidFill>
                  <a:schemeClr val="tx1"/>
                </a:solidFill>
                <a:effectLst/>
                <a:uLnTx/>
                <a:uFillTx/>
                <a:latin typeface="+mn-lt"/>
                <a:ea typeface="+mn-ea"/>
                <a:cs typeface="+mn-cs"/>
              </a:rPr>
              <a:t>), </a:t>
            </a:r>
            <a:r>
              <a:rPr kumimoji="0" lang="nl-NL" sz="2200" b="0" i="1" u="none" strike="noStrike" kern="1200" cap="none" spc="0" normalizeH="0" baseline="0" noProof="0" dirty="0">
                <a:ln>
                  <a:noFill/>
                </a:ln>
                <a:solidFill>
                  <a:schemeClr val="tx1"/>
                </a:solidFill>
                <a:effectLst/>
                <a:uLnTx/>
                <a:uFillTx/>
                <a:latin typeface="+mn-lt"/>
                <a:ea typeface="+mn-ea"/>
                <a:cs typeface="+mn-cs"/>
              </a:rPr>
              <a:t>staatsidee</a:t>
            </a:r>
            <a:r>
              <a:rPr kumimoji="0" lang="nl-NL" sz="2200" b="0" i="0" u="none" strike="noStrike" kern="1200" cap="none" spc="0" normalizeH="0" baseline="0" noProof="0" dirty="0">
                <a:ln>
                  <a:noFill/>
                </a:ln>
                <a:solidFill>
                  <a:schemeClr val="tx1"/>
                </a:solidFill>
                <a:effectLst/>
                <a:uLnTx/>
                <a:uFillTx/>
                <a:latin typeface="+mn-lt"/>
                <a:ea typeface="+mn-ea"/>
                <a:cs typeface="+mn-cs"/>
              </a:rPr>
              <a:t> (</a:t>
            </a:r>
            <a:r>
              <a:rPr kumimoji="0" lang="nl-NL" sz="2200" b="0" i="0" u="none" strike="noStrike" kern="1200" cap="none" spc="0" normalizeH="0" baseline="0" noProof="0" dirty="0" err="1">
                <a:ln>
                  <a:noFill/>
                </a:ln>
                <a:solidFill>
                  <a:schemeClr val="tx1"/>
                </a:solidFill>
                <a:effectLst/>
                <a:uLnTx/>
                <a:uFillTx/>
                <a:latin typeface="+mn-lt"/>
                <a:ea typeface="+mn-ea"/>
                <a:cs typeface="+mn-cs"/>
              </a:rPr>
              <a:t>cita</a:t>
            </a:r>
            <a:r>
              <a:rPr kumimoji="0" lang="nl-NL" sz="2200" b="0" i="0" u="none" strike="noStrike" kern="1200" cap="none" spc="0" normalizeH="0" baseline="0" noProof="0" dirty="0">
                <a:ln>
                  <a:noFill/>
                </a:ln>
                <a:solidFill>
                  <a:schemeClr val="tx1"/>
                </a:solidFill>
                <a:effectLst/>
                <a:uLnTx/>
                <a:uFillTx/>
                <a:latin typeface="+mn-lt"/>
                <a:ea typeface="+mn-ea"/>
                <a:cs typeface="+mn-cs"/>
              </a:rPr>
              <a:t> </a:t>
            </a:r>
            <a:r>
              <a:rPr kumimoji="0" lang="nl-NL" sz="2200" b="0" i="0" u="none" strike="noStrike" kern="1200" cap="none" spc="0" normalizeH="0" baseline="0" noProof="0" dirty="0" err="1">
                <a:ln>
                  <a:noFill/>
                </a:ln>
                <a:solidFill>
                  <a:schemeClr val="tx1"/>
                </a:solidFill>
                <a:effectLst/>
                <a:uLnTx/>
                <a:uFillTx/>
                <a:latin typeface="+mn-lt"/>
                <a:ea typeface="+mn-ea"/>
                <a:cs typeface="+mn-cs"/>
              </a:rPr>
              <a:t>negara</a:t>
            </a:r>
            <a:r>
              <a:rPr kumimoji="0" lang="nl-NL" sz="2200" b="0" i="0" u="none" strike="noStrike" kern="1200" cap="none" spc="0" normalizeH="0" baseline="0" noProof="0" dirty="0">
                <a:ln>
                  <a:noFill/>
                </a:ln>
                <a:solidFill>
                  <a:schemeClr val="tx1"/>
                </a:solidFill>
                <a:effectLst/>
                <a:uLnTx/>
                <a:uFillTx/>
                <a:latin typeface="+mn-lt"/>
                <a:ea typeface="+mn-ea"/>
                <a:cs typeface="+mn-cs"/>
              </a:rPr>
              <a:t>), </a:t>
            </a:r>
            <a:r>
              <a:rPr kumimoji="0" lang="nl-NL" sz="2200" b="0" i="1" u="none" strike="noStrike" kern="1200" cap="none" spc="0" normalizeH="0" baseline="0" noProof="0" dirty="0" err="1">
                <a:ln>
                  <a:noFill/>
                </a:ln>
                <a:solidFill>
                  <a:schemeClr val="tx1"/>
                </a:solidFill>
                <a:effectLst/>
                <a:uLnTx/>
                <a:uFillTx/>
                <a:latin typeface="+mn-lt"/>
                <a:ea typeface="+mn-ea"/>
                <a:cs typeface="+mn-cs"/>
              </a:rPr>
              <a:t>philosophische</a:t>
            </a:r>
            <a:r>
              <a:rPr kumimoji="0" lang="nl-NL" sz="2200" b="0" i="1" u="none" strike="noStrike" kern="1200" cap="none" spc="0" normalizeH="0" baseline="0" noProof="0" dirty="0">
                <a:ln>
                  <a:noFill/>
                </a:ln>
                <a:solidFill>
                  <a:schemeClr val="tx1"/>
                </a:solidFill>
                <a:effectLst/>
                <a:uLnTx/>
                <a:uFillTx/>
                <a:latin typeface="+mn-lt"/>
                <a:ea typeface="+mn-ea"/>
                <a:cs typeface="+mn-cs"/>
              </a:rPr>
              <a:t> grondslag </a:t>
            </a:r>
            <a:r>
              <a:rPr kumimoji="0" lang="nl-NL" sz="2200" b="0" i="0" u="none" strike="noStrike" kern="1200" cap="none" spc="0" normalizeH="0" baseline="0" noProof="0" dirty="0">
                <a:ln>
                  <a:noFill/>
                </a:ln>
                <a:solidFill>
                  <a:schemeClr val="tx1"/>
                </a:solidFill>
                <a:effectLst/>
                <a:uLnTx/>
                <a:uFillTx/>
                <a:latin typeface="+mn-lt"/>
                <a:ea typeface="+mn-ea"/>
                <a:cs typeface="+mn-cs"/>
              </a:rPr>
              <a:t>(</a:t>
            </a:r>
            <a:r>
              <a:rPr kumimoji="0" lang="nl-NL" sz="2200" b="0" i="0" u="none" strike="noStrike" kern="1200" cap="none" spc="0" normalizeH="0" baseline="0" noProof="0" dirty="0" err="1">
                <a:ln>
                  <a:noFill/>
                </a:ln>
                <a:solidFill>
                  <a:schemeClr val="tx1"/>
                </a:solidFill>
                <a:effectLst/>
                <a:uLnTx/>
                <a:uFillTx/>
                <a:latin typeface="+mn-lt"/>
                <a:ea typeface="+mn-ea"/>
                <a:cs typeface="+mn-cs"/>
              </a:rPr>
              <a:t>dasar</a:t>
            </a:r>
            <a:r>
              <a:rPr kumimoji="0" lang="nl-NL" sz="2200" b="0" i="0" u="none" strike="noStrike" kern="1200" cap="none" spc="0" normalizeH="0" baseline="0" noProof="0" dirty="0">
                <a:ln>
                  <a:noFill/>
                </a:ln>
                <a:solidFill>
                  <a:schemeClr val="tx1"/>
                </a:solidFill>
                <a:effectLst/>
                <a:uLnTx/>
                <a:uFillTx/>
                <a:latin typeface="+mn-lt"/>
                <a:ea typeface="+mn-ea"/>
                <a:cs typeface="+mn-cs"/>
              </a:rPr>
              <a:t> </a:t>
            </a:r>
            <a:r>
              <a:rPr kumimoji="0" lang="nl-NL" sz="2200" b="0" i="0" u="none" strike="noStrike" kern="1200" cap="none" spc="0" normalizeH="0" baseline="0" noProof="0" dirty="0" err="1">
                <a:ln>
                  <a:noFill/>
                </a:ln>
                <a:solidFill>
                  <a:schemeClr val="tx1"/>
                </a:solidFill>
                <a:effectLst/>
                <a:uLnTx/>
                <a:uFillTx/>
                <a:latin typeface="+mn-lt"/>
                <a:ea typeface="+mn-ea"/>
                <a:cs typeface="+mn-cs"/>
              </a:rPr>
              <a:t>filsafat</a:t>
            </a:r>
            <a:r>
              <a:rPr kumimoji="0" lang="nl-NL" sz="2200" b="0" i="0" u="none" strike="noStrike" kern="1200" cap="none" spc="0" normalizeH="0" baseline="0" noProof="0" dirty="0">
                <a:ln>
                  <a:noFill/>
                </a:ln>
                <a:solidFill>
                  <a:schemeClr val="tx1"/>
                </a:solidFill>
                <a:effectLst/>
                <a:uLnTx/>
                <a:uFillTx/>
                <a:latin typeface="+mn-lt"/>
                <a:ea typeface="+mn-ea"/>
                <a:cs typeface="+mn-cs"/>
              </a:rPr>
              <a:t> </a:t>
            </a:r>
            <a:r>
              <a:rPr kumimoji="0" lang="nl-NL" sz="2200" b="0" i="0" u="none" strike="noStrike" kern="1200" cap="none" spc="0" normalizeH="0" baseline="0" noProof="0" dirty="0" err="1">
                <a:ln>
                  <a:noFill/>
                </a:ln>
                <a:solidFill>
                  <a:schemeClr val="tx1"/>
                </a:solidFill>
                <a:effectLst/>
                <a:uLnTx/>
                <a:uFillTx/>
                <a:latin typeface="+mn-lt"/>
                <a:ea typeface="+mn-ea"/>
                <a:cs typeface="+mn-cs"/>
              </a:rPr>
              <a:t>negara</a:t>
            </a:r>
            <a:r>
              <a:rPr kumimoji="0" lang="nl-NL" sz="2200" b="0" i="0" u="none" strike="noStrike" kern="1200" cap="none" spc="0" normalizeH="0" baseline="0" noProof="0" dirty="0">
                <a:ln>
                  <a:noFill/>
                </a:ln>
                <a:solidFill>
                  <a:schemeClr val="tx1"/>
                </a:solidFill>
                <a:effectLst/>
                <a:uLnTx/>
                <a:uFillTx/>
                <a:latin typeface="+mn-lt"/>
                <a:ea typeface="+mn-ea"/>
                <a:cs typeface="+mn-cs"/>
              </a:rPr>
              <a:t>)</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a:t>
            </a:r>
            <a:endParaRPr kumimoji="0" lang="nl-NL" sz="2200" b="0" i="0" u="none" strike="noStrike" kern="1200" cap="none" spc="0" normalizeH="0" baseline="0" noProof="0" dirty="0" smtClean="0">
              <a:ln>
                <a:noFill/>
              </a:ln>
              <a:solidFill>
                <a:schemeClr val="tx1"/>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600"/>
              </a:spcAft>
              <a:buClr>
                <a:schemeClr val="accent1"/>
              </a:buClr>
              <a:buSzTx/>
              <a:defRPr/>
            </a:pPr>
            <a:r>
              <a:rPr kumimoji="0" lang="hu-HU" sz="2200" b="1" i="0" u="none" strike="noStrike" kern="1200" cap="none" spc="0" normalizeH="0" baseline="0" noProof="0" dirty="0">
                <a:ln>
                  <a:noFill/>
                </a:ln>
                <a:solidFill>
                  <a:schemeClr val="tx1"/>
                </a:solidFill>
                <a:effectLst/>
                <a:uLnTx/>
                <a:uFillTx/>
                <a:latin typeface="+mn-lt"/>
                <a:ea typeface="+mn-ea"/>
                <a:cs typeface="+mn-cs"/>
              </a:rPr>
              <a:t>Secara </a:t>
            </a:r>
            <a:r>
              <a:rPr kumimoji="0" lang="hu-HU" sz="2200" b="1" i="0" u="none" strike="noStrike" kern="1200" cap="none" spc="0" normalizeH="0" baseline="0" noProof="0" dirty="0" smtClean="0">
                <a:ln>
                  <a:noFill/>
                </a:ln>
                <a:solidFill>
                  <a:schemeClr val="tx1"/>
                </a:solidFill>
                <a:effectLst/>
                <a:uLnTx/>
                <a:uFillTx/>
                <a:latin typeface="+mn-lt"/>
                <a:ea typeface="+mn-ea"/>
                <a:cs typeface="+mn-cs"/>
              </a:rPr>
              <a:t>terminologis/istilah</a:t>
            </a:r>
            <a:r>
              <a:rPr kumimoji="0" lang="hu-HU" sz="2200" b="0" i="0" u="none" strike="noStrike" kern="1200" cap="none" spc="0" normalizeH="0" baseline="0" noProof="0" dirty="0">
                <a:ln>
                  <a:noFill/>
                </a:ln>
                <a:solidFill>
                  <a:schemeClr val="tx1"/>
                </a:solidFill>
                <a:effectLst/>
                <a:uLnTx/>
                <a:uFillTx/>
                <a:latin typeface="+mn-lt"/>
                <a:ea typeface="+mn-ea"/>
                <a:cs typeface="+mn-cs"/>
              </a:rPr>
              <a:t>, </a:t>
            </a:r>
            <a:r>
              <a:rPr kumimoji="0" lang="hu-HU" sz="2200" b="0" i="0" u="none" strike="noStrike" kern="1200" cap="none" spc="0" normalizeH="0" baseline="0" noProof="0" dirty="0" smtClean="0">
                <a:ln>
                  <a:noFill/>
                </a:ln>
                <a:solidFill>
                  <a:schemeClr val="tx1"/>
                </a:solidFill>
                <a:effectLst/>
                <a:uLnTx/>
                <a:uFillTx/>
                <a:latin typeface="+mn-lt"/>
                <a:ea typeface="+mn-ea"/>
                <a:cs typeface="+mn-cs"/>
              </a:rPr>
              <a:t>diartikan </a:t>
            </a:r>
            <a:r>
              <a:rPr kumimoji="0" lang="hu-HU" sz="2200" b="0" i="0" u="none" strike="noStrike" kern="1200" cap="none" spc="0" normalizeH="0" baseline="0" noProof="0" dirty="0">
                <a:ln>
                  <a:noFill/>
                </a:ln>
                <a:solidFill>
                  <a:schemeClr val="tx1"/>
                </a:solidFill>
                <a:effectLst/>
                <a:uLnTx/>
                <a:uFillTx/>
                <a:latin typeface="+mn-lt"/>
                <a:ea typeface="+mn-ea"/>
                <a:cs typeface="+mn-cs"/>
              </a:rPr>
              <a:t>sebagai landasan dan sumber </a:t>
            </a:r>
            <a:r>
              <a:rPr kumimoji="0" lang="hu-HU" sz="2200" b="0" i="0" u="none" strike="noStrike" kern="1200" cap="none" spc="0" normalizeH="0" baseline="0" noProof="0" dirty="0" smtClean="0">
                <a:ln>
                  <a:noFill/>
                </a:ln>
                <a:solidFill>
                  <a:schemeClr val="tx1"/>
                </a:solidFill>
                <a:effectLst/>
                <a:uLnTx/>
                <a:uFillTx/>
                <a:latin typeface="+mn-lt"/>
                <a:ea typeface="+mn-ea"/>
                <a:cs typeface="+mn-cs"/>
              </a:rPr>
              <a:t>membentuk </a:t>
            </a:r>
            <a:r>
              <a:rPr kumimoji="0" lang="hu-HU" sz="2200" b="0" i="0" u="none" strike="noStrike" kern="1200" cap="none" spc="0" normalizeH="0" baseline="0" noProof="0" dirty="0">
                <a:ln>
                  <a:noFill/>
                </a:ln>
                <a:solidFill>
                  <a:schemeClr val="tx1"/>
                </a:solidFill>
                <a:effectLst/>
                <a:uLnTx/>
                <a:uFillTx/>
                <a:latin typeface="+mn-lt"/>
                <a:ea typeface="+mn-ea"/>
                <a:cs typeface="+mn-cs"/>
              </a:rPr>
              <a:t>dan menyelenggarakan negara. Dasar negara juga </a:t>
            </a:r>
            <a:r>
              <a:rPr kumimoji="0" lang="hu-HU" sz="2200" b="0" i="0" u="none" strike="noStrike" kern="1200" cap="none" spc="0" normalizeH="0" baseline="0" noProof="0" dirty="0" smtClean="0">
                <a:ln>
                  <a:noFill/>
                </a:ln>
                <a:solidFill>
                  <a:schemeClr val="tx1"/>
                </a:solidFill>
                <a:effectLst/>
                <a:uLnTx/>
                <a:uFillTx/>
                <a:latin typeface="+mn-lt"/>
                <a:ea typeface="+mn-ea"/>
                <a:cs typeface="+mn-cs"/>
              </a:rPr>
              <a:t>diartikan </a:t>
            </a:r>
            <a:r>
              <a:rPr kumimoji="0" lang="hu-HU" sz="2200" b="0" i="0" u="none" strike="noStrike" kern="1200" cap="none" spc="0" normalizeH="0" baseline="0" noProof="0" dirty="0">
                <a:ln>
                  <a:noFill/>
                </a:ln>
                <a:solidFill>
                  <a:schemeClr val="tx1"/>
                </a:solidFill>
                <a:effectLst/>
                <a:uLnTx/>
                <a:uFillTx/>
                <a:latin typeface="+mn-lt"/>
                <a:ea typeface="+mn-ea"/>
                <a:cs typeface="+mn-cs"/>
              </a:rPr>
              <a:t>sebagai sumber dari segala sumber hukum negara</a:t>
            </a:r>
            <a:r>
              <a:rPr kumimoji="0" lang="hu-HU" sz="2200" b="0" i="0" u="none" strike="noStrike" kern="1200" cap="none" spc="0" normalizeH="0" baseline="0" noProof="0" dirty="0" smtClean="0">
                <a:ln>
                  <a:noFill/>
                </a:ln>
                <a:solidFill>
                  <a:schemeClr val="tx1"/>
                </a:solidFill>
                <a:effectLst/>
                <a:uLnTx/>
                <a:uFillTx/>
                <a:latin typeface="+mn-lt"/>
                <a:ea typeface="+mn-ea"/>
                <a:cs typeface="+mn-cs"/>
              </a:rPr>
              <a:t>.</a:t>
            </a:r>
            <a:endParaRPr kumimoji="0" lang="hu-HU" sz="2200" b="0" i="0" u="none" strike="noStrike" kern="1200" cap="none" spc="0" normalizeH="0" baseline="0" noProof="0" dirty="0" smtClean="0">
              <a:ln>
                <a:noFill/>
              </a:ln>
              <a:solidFill>
                <a:schemeClr val="tx1"/>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600"/>
              </a:spcAft>
              <a:buClr>
                <a:schemeClr val="accent1"/>
              </a:buClr>
              <a:buSzTx/>
              <a:defRPr/>
            </a:pPr>
            <a:r>
              <a:rPr kumimoji="0" lang="tr-TR" sz="2200" b="1" i="0" u="none" strike="noStrike" kern="1200" cap="none" spc="0" normalizeH="0" baseline="0" noProof="0" dirty="0" err="1">
                <a:ln>
                  <a:noFill/>
                </a:ln>
                <a:solidFill>
                  <a:schemeClr val="tx1"/>
                </a:solidFill>
                <a:effectLst/>
                <a:uLnTx/>
                <a:uFillTx/>
                <a:latin typeface="+mn-lt"/>
                <a:ea typeface="+mn-ea"/>
                <a:cs typeface="+mn-cs"/>
              </a:rPr>
              <a:t>Secara</a:t>
            </a:r>
            <a:r>
              <a:rPr kumimoji="0" lang="tr-TR" sz="2200" b="1" i="0" u="none" strike="noStrike" kern="1200" cap="none" spc="0" normalizeH="0" baseline="0" noProof="0" dirty="0">
                <a:ln>
                  <a:noFill/>
                </a:ln>
                <a:solidFill>
                  <a:schemeClr val="tx1"/>
                </a:solidFill>
                <a:effectLst/>
                <a:uLnTx/>
                <a:uFillTx/>
                <a:latin typeface="+mn-lt"/>
                <a:ea typeface="+mn-ea"/>
                <a:cs typeface="+mn-cs"/>
              </a:rPr>
              <a:t> </a:t>
            </a:r>
            <a:r>
              <a:rPr kumimoji="0" lang="tr-TR" sz="2200" b="1" i="0" u="none" strike="noStrike" kern="1200" cap="none" spc="0" normalizeH="0" baseline="0" noProof="0" dirty="0" err="1">
                <a:ln>
                  <a:noFill/>
                </a:ln>
                <a:solidFill>
                  <a:schemeClr val="tx1"/>
                </a:solidFill>
                <a:effectLst/>
                <a:uLnTx/>
                <a:uFillTx/>
                <a:latin typeface="+mn-lt"/>
                <a:ea typeface="+mn-ea"/>
                <a:cs typeface="+mn-cs"/>
              </a:rPr>
              <a:t>teoretik</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1" u="none" strike="noStrike" kern="1200" cap="none" spc="0" normalizeH="0" baseline="0" noProof="0" dirty="0" smtClean="0">
                <a:ln>
                  <a:noFill/>
                </a:ln>
                <a:solidFill>
                  <a:schemeClr val="tx1"/>
                </a:solidFill>
                <a:effectLst/>
                <a:uLnTx/>
                <a:uFillTx/>
                <a:latin typeface="+mn-lt"/>
                <a:ea typeface="+mn-ea"/>
                <a:cs typeface="+mn-cs"/>
              </a:rPr>
              <a:t>a </a:t>
            </a:r>
            <a:r>
              <a:rPr kumimoji="0" lang="tr-TR" sz="2200" b="0" i="1" u="none" strike="noStrike" kern="1200" cap="none" spc="0" normalizeH="0" baseline="0" noProof="0" dirty="0" err="1">
                <a:ln>
                  <a:noFill/>
                </a:ln>
                <a:solidFill>
                  <a:schemeClr val="tx1"/>
                </a:solidFill>
                <a:effectLst/>
                <a:uLnTx/>
                <a:uFillTx/>
                <a:latin typeface="+mn-lt"/>
                <a:ea typeface="+mn-ea"/>
                <a:cs typeface="+mn-cs"/>
              </a:rPr>
              <a:t>basic</a:t>
            </a:r>
            <a:r>
              <a:rPr kumimoji="0" lang="tr-TR" sz="2200" b="0" i="1" u="none" strike="noStrike" kern="1200" cap="none" spc="0" normalizeH="0" baseline="0" noProof="0" dirty="0">
                <a:ln>
                  <a:noFill/>
                </a:ln>
                <a:solidFill>
                  <a:schemeClr val="tx1"/>
                </a:solidFill>
                <a:effectLst/>
                <a:uLnTx/>
                <a:uFillTx/>
                <a:latin typeface="+mn-lt"/>
                <a:ea typeface="+mn-ea"/>
                <a:cs typeface="+mn-cs"/>
              </a:rPr>
              <a:t> </a:t>
            </a:r>
            <a:r>
              <a:rPr kumimoji="0" lang="tr-TR" sz="2200" b="0" i="1" u="none" strike="noStrike" kern="1200" cap="none" spc="0" normalizeH="0" baseline="0" noProof="0" dirty="0" smtClean="0">
                <a:ln>
                  <a:noFill/>
                </a:ln>
                <a:solidFill>
                  <a:schemeClr val="tx1"/>
                </a:solidFill>
                <a:effectLst/>
                <a:uLnTx/>
                <a:uFillTx/>
                <a:latin typeface="+mn-lt"/>
                <a:ea typeface="+mn-ea"/>
                <a:cs typeface="+mn-cs"/>
              </a:rPr>
              <a:t>norm</a:t>
            </a:r>
            <a:r>
              <a:rPr kumimoji="0" lang="tr-TR" sz="2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200" b="0" i="0" u="none" strike="noStrike" kern="1200" cap="none" spc="0" normalizeH="0" baseline="0" noProof="0" dirty="0" err="1" smtClean="0">
                <a:ln>
                  <a:noFill/>
                </a:ln>
                <a:solidFill>
                  <a:schemeClr val="tx1"/>
                </a:solidFill>
                <a:effectLst/>
                <a:uLnTx/>
                <a:uFillTx/>
                <a:latin typeface="+mn-lt"/>
                <a:ea typeface="+mn-ea"/>
                <a:cs typeface="+mn-cs"/>
              </a:rPr>
              <a:t>merupakan</a:t>
            </a:r>
            <a:r>
              <a:rPr kumimoji="0" lang="tr-TR" sz="2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200" b="0" i="0" u="none" strike="noStrike" kern="1200" cap="none" spc="0" normalizeH="0" baseline="0" noProof="0" dirty="0">
                <a:ln>
                  <a:noFill/>
                </a:ln>
                <a:solidFill>
                  <a:schemeClr val="tx1"/>
                </a:solidFill>
                <a:effectLst/>
                <a:uLnTx/>
                <a:uFillTx/>
                <a:latin typeface="+mn-lt"/>
                <a:ea typeface="+mn-ea"/>
                <a:cs typeface="+mn-cs"/>
              </a:rPr>
              <a:t>norma </a:t>
            </a:r>
            <a:r>
              <a:rPr kumimoji="0" lang="tr-TR" sz="2200" b="0" i="0" u="none" strike="noStrike" kern="1200" cap="none" spc="0" normalizeH="0" baseline="0" noProof="0" dirty="0" err="1">
                <a:ln>
                  <a:noFill/>
                </a:ln>
                <a:solidFill>
                  <a:schemeClr val="tx1"/>
                </a:solidFill>
                <a:effectLst/>
                <a:uLnTx/>
                <a:uFillTx/>
                <a:latin typeface="+mn-lt"/>
                <a:ea typeface="+mn-ea"/>
                <a:cs typeface="+mn-cs"/>
              </a:rPr>
              <a:t>tertinggi</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yang</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mendasari</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kesatuan-kesatuan</a:t>
            </a:r>
            <a:r>
              <a:rPr kumimoji="0" lang="tr-TR" sz="2200" b="0" i="0" u="none" strike="noStrike" kern="1200" cap="none" spc="0" normalizeH="0" baseline="0" noProof="0" dirty="0">
                <a:ln>
                  <a:noFill/>
                </a:ln>
                <a:solidFill>
                  <a:schemeClr val="tx1"/>
                </a:solidFill>
                <a:effectLst/>
                <a:uLnTx/>
                <a:uFillTx/>
                <a:latin typeface="+mn-lt"/>
                <a:ea typeface="+mn-ea"/>
                <a:cs typeface="+mn-cs"/>
              </a:rPr>
              <a:t> sistem norma </a:t>
            </a:r>
            <a:r>
              <a:rPr kumimoji="0" lang="tr-TR" sz="2200" b="0" i="0" u="none" strike="noStrike" kern="1200" cap="none" spc="0" normalizeH="0" baseline="0" noProof="0" dirty="0" err="1">
                <a:ln>
                  <a:noFill/>
                </a:ln>
                <a:solidFill>
                  <a:schemeClr val="tx1"/>
                </a:solidFill>
                <a:effectLst/>
                <a:uLnTx/>
                <a:uFillTx/>
                <a:latin typeface="+mn-lt"/>
                <a:ea typeface="+mn-ea"/>
                <a:cs typeface="+mn-cs"/>
              </a:rPr>
              <a:t>dalam</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masyarakat</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yang</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teratur</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termasuk</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di</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dalamnya</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negara</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yang</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sifatnya</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tidak</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berubah</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Attamimi</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dalam</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Oesman</a:t>
            </a:r>
            <a:r>
              <a:rPr kumimoji="0" lang="tr-TR" sz="2200" b="0" i="0" u="none" strike="noStrike" kern="1200" cap="none" spc="0" normalizeH="0" baseline="0" noProof="0" dirty="0">
                <a:ln>
                  <a:noFill/>
                </a:ln>
                <a:solidFill>
                  <a:schemeClr val="tx1"/>
                </a:solidFill>
                <a:effectLst/>
                <a:uLnTx/>
                <a:uFillTx/>
                <a:latin typeface="+mn-lt"/>
                <a:ea typeface="+mn-ea"/>
                <a:cs typeface="+mn-cs"/>
              </a:rPr>
              <a:t> dan </a:t>
            </a:r>
            <a:r>
              <a:rPr kumimoji="0" lang="tr-TR" sz="2200" b="0" i="0" u="none" strike="noStrike" kern="1200" cap="none" spc="0" normalizeH="0" baseline="0" noProof="0" dirty="0" err="1">
                <a:ln>
                  <a:noFill/>
                </a:ln>
                <a:solidFill>
                  <a:schemeClr val="tx1"/>
                </a:solidFill>
                <a:effectLst/>
                <a:uLnTx/>
                <a:uFillTx/>
                <a:latin typeface="+mn-lt"/>
                <a:ea typeface="+mn-ea"/>
                <a:cs typeface="+mn-cs"/>
              </a:rPr>
              <a:t>Alfian</a:t>
            </a:r>
            <a:r>
              <a:rPr kumimoji="0" lang="tr-TR" sz="2200" b="0" i="0" u="none" strike="noStrike" kern="1200" cap="none" spc="0" normalizeH="0" baseline="0" noProof="0" dirty="0">
                <a:ln>
                  <a:noFill/>
                </a:ln>
                <a:solidFill>
                  <a:schemeClr val="tx1"/>
                </a:solidFill>
                <a:effectLst/>
                <a:uLnTx/>
                <a:uFillTx/>
                <a:latin typeface="+mn-lt"/>
                <a:ea typeface="+mn-ea"/>
                <a:cs typeface="+mn-cs"/>
              </a:rPr>
              <a:t>, 1993: 74). </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5059" name="Rectangle 3"/>
          <p:cNvSpPr/>
          <p:nvPr/>
        </p:nvSpPr>
        <p:spPr>
          <a:xfrm>
            <a:off x="342900" y="1173163"/>
            <a:ext cx="7831138" cy="36512"/>
          </a:xfrm>
          <a:prstGeom prst="rect">
            <a:avLst/>
          </a:prstGeom>
          <a:solidFill>
            <a:srgbClr val="2F2B20"/>
          </a:solidFill>
          <a:ln w="12700" cap="flat" cmpd="sng">
            <a:solidFill>
              <a:srgbClr val="2F2B20"/>
            </a:solidFill>
            <a:prstDash val="solid"/>
            <a:miter/>
            <a:headEnd type="none" w="med" len="med"/>
            <a:tailEnd type="none" w="med" len="med"/>
          </a:ln>
          <a:effectLst>
            <a:outerShdw dist="25400" algn="bl" rotWithShape="0">
              <a:srgbClr val="808080">
                <a:alpha val="59999"/>
              </a:srgbClr>
            </a:outerShdw>
          </a:effectLst>
        </p:spPr>
        <p:txBody>
          <a:bodyPr anchor="ctr"/>
          <a:p>
            <a:pPr algn="ctr"/>
            <a:endParaRPr dirty="0">
              <a:solidFill>
                <a:srgbClr val="000000"/>
              </a:solidFill>
              <a:latin typeface="Calibri"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93688" y="258763"/>
            <a:ext cx="7620000" cy="1143000"/>
          </a:xfr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600" b="1" i="0" u="none" strike="noStrike" kern="1200" cap="none" spc="-100" normalizeH="0" baseline="30000" noProof="0" dirty="0" err="1">
                <a:ln>
                  <a:noFill/>
                </a:ln>
                <a:solidFill>
                  <a:schemeClr val="tx2"/>
                </a:solidFill>
                <a:effectLst/>
                <a:uLnTx/>
                <a:uFillTx/>
                <a:latin typeface="+mj-lt"/>
                <a:ea typeface="+mj-ea"/>
                <a:cs typeface="+mj-cs"/>
              </a:rPr>
              <a:t>Sumber</a:t>
            </a:r>
            <a:r>
              <a:rPr kumimoji="0" lang="en-US" sz="4600" b="1" i="0" u="none" strike="noStrike" kern="1200" cap="none" spc="-100" normalizeH="0" baseline="30000" noProof="0" dirty="0">
                <a:ln>
                  <a:noFill/>
                </a:ln>
                <a:solidFill>
                  <a:schemeClr val="tx2"/>
                </a:solidFill>
                <a:effectLst/>
                <a:uLnTx/>
                <a:uFillTx/>
                <a:latin typeface="+mj-lt"/>
                <a:ea typeface="+mj-ea"/>
                <a:cs typeface="+mj-cs"/>
              </a:rPr>
              <a:t> </a:t>
            </a:r>
            <a:r>
              <a:rPr kumimoji="0" lang="en-US" sz="4600" b="1" i="0" u="none" strike="noStrike" kern="1200" cap="none" spc="-100" normalizeH="0" baseline="30000" noProof="0" dirty="0" err="1">
                <a:ln>
                  <a:noFill/>
                </a:ln>
                <a:solidFill>
                  <a:schemeClr val="tx2"/>
                </a:solidFill>
                <a:effectLst/>
                <a:uLnTx/>
                <a:uFillTx/>
                <a:latin typeface="+mj-lt"/>
                <a:ea typeface="+mj-ea"/>
                <a:cs typeface="+mj-cs"/>
              </a:rPr>
              <a:t>Historis</a:t>
            </a:r>
            <a:r>
              <a:rPr kumimoji="0" lang="en-US" sz="4600" b="1" i="0" u="none" strike="noStrike" kern="1200" cap="none" spc="-100" normalizeH="0" baseline="30000" noProof="0" dirty="0">
                <a:ln>
                  <a:noFill/>
                </a:ln>
                <a:solidFill>
                  <a:schemeClr val="tx2"/>
                </a:solidFill>
                <a:effectLst/>
                <a:uLnTx/>
                <a:uFillTx/>
                <a:latin typeface="+mj-lt"/>
                <a:ea typeface="+mj-ea"/>
                <a:cs typeface="+mj-cs"/>
              </a:rPr>
              <a:t> </a:t>
            </a:r>
            <a:br>
              <a:rPr kumimoji="0" lang="en-US" sz="4600" b="1" i="0" u="none" strike="noStrike" kern="1200" cap="none" spc="-100" normalizeH="0" baseline="30000" noProof="0" dirty="0" smtClean="0">
                <a:ln>
                  <a:noFill/>
                </a:ln>
                <a:solidFill>
                  <a:schemeClr val="tx2"/>
                </a:solidFill>
                <a:effectLst/>
                <a:uLnTx/>
                <a:uFillTx/>
                <a:latin typeface="+mj-lt"/>
                <a:ea typeface="+mj-ea"/>
                <a:cs typeface="+mj-cs"/>
              </a:rPr>
            </a:br>
            <a:r>
              <a:rPr kumimoji="0" lang="en-US" sz="4600" b="1" i="0" u="none" strike="noStrike" kern="1200" cap="none" spc="-100" normalizeH="0" baseline="30000" noProof="0" dirty="0" err="1" smtClean="0">
                <a:ln>
                  <a:noFill/>
                </a:ln>
                <a:solidFill>
                  <a:schemeClr val="tx2"/>
                </a:solidFill>
                <a:effectLst/>
                <a:uLnTx/>
                <a:uFillTx/>
                <a:latin typeface="+mj-lt"/>
                <a:ea typeface="+mj-ea"/>
                <a:cs typeface="+mj-cs"/>
              </a:rPr>
              <a:t>Pancasila</a:t>
            </a:r>
            <a:r>
              <a:rPr kumimoji="0" lang="en-US" sz="4600" b="1" i="0" u="none" strike="noStrike" kern="1200" cap="none" spc="-100" normalizeH="0" baseline="30000" noProof="0" dirty="0" smtClean="0">
                <a:ln>
                  <a:noFill/>
                </a:ln>
                <a:solidFill>
                  <a:schemeClr val="tx2"/>
                </a:solidFill>
                <a:effectLst/>
                <a:uLnTx/>
                <a:uFillTx/>
                <a:latin typeface="+mj-lt"/>
                <a:ea typeface="+mj-ea"/>
                <a:cs typeface="+mj-cs"/>
              </a:rPr>
              <a:t> </a:t>
            </a:r>
            <a:r>
              <a:rPr kumimoji="0" lang="en-US" sz="4600" b="1" i="0" u="none" strike="noStrike" kern="1200" cap="none" spc="-100" normalizeH="0" baseline="30000" noProof="0" dirty="0" err="1">
                <a:ln>
                  <a:noFill/>
                </a:ln>
                <a:solidFill>
                  <a:schemeClr val="tx2"/>
                </a:solidFill>
                <a:effectLst/>
                <a:uLnTx/>
                <a:uFillTx/>
                <a:latin typeface="+mj-lt"/>
                <a:ea typeface="+mj-ea"/>
                <a:cs typeface="+mj-cs"/>
              </a:rPr>
              <a:t>sebagai</a:t>
            </a:r>
            <a:r>
              <a:rPr kumimoji="0" lang="en-US" sz="4600" b="1" i="0" u="none" strike="noStrike" kern="1200" cap="none" spc="-100" normalizeH="0" baseline="30000" noProof="0" dirty="0">
                <a:ln>
                  <a:noFill/>
                </a:ln>
                <a:solidFill>
                  <a:schemeClr val="tx2"/>
                </a:solidFill>
                <a:effectLst/>
                <a:uLnTx/>
                <a:uFillTx/>
                <a:latin typeface="+mj-lt"/>
                <a:ea typeface="+mj-ea"/>
                <a:cs typeface="+mj-cs"/>
              </a:rPr>
              <a:t> </a:t>
            </a:r>
            <a:r>
              <a:rPr kumimoji="0" lang="en-US" sz="4600" b="1" i="0" u="none" strike="noStrike" kern="1200" cap="none" spc="-100" normalizeH="0" baseline="30000" noProof="0" dirty="0" err="1">
                <a:ln>
                  <a:noFill/>
                </a:ln>
                <a:solidFill>
                  <a:schemeClr val="tx2"/>
                </a:solidFill>
                <a:effectLst/>
                <a:uLnTx/>
                <a:uFillTx/>
                <a:latin typeface="+mj-lt"/>
                <a:ea typeface="+mj-ea"/>
                <a:cs typeface="+mj-cs"/>
              </a:rPr>
              <a:t>Dasar</a:t>
            </a:r>
            <a:r>
              <a:rPr kumimoji="0" lang="en-US" sz="4600" b="1" i="0" u="none" strike="noStrike" kern="1200" cap="none" spc="-100" normalizeH="0" baseline="30000" noProof="0" dirty="0">
                <a:ln>
                  <a:noFill/>
                </a:ln>
                <a:solidFill>
                  <a:schemeClr val="tx2"/>
                </a:solidFill>
                <a:effectLst/>
                <a:uLnTx/>
                <a:uFillTx/>
                <a:latin typeface="+mj-lt"/>
                <a:ea typeface="+mj-ea"/>
                <a:cs typeface="+mj-cs"/>
              </a:rPr>
              <a:t> Negara</a:t>
            </a:r>
            <a:endParaRPr kumimoji="0" lang="en-US" sz="4600" b="1" i="0" u="none" strike="noStrike" kern="1200" cap="none" spc="-100" normalizeH="0" baseline="0" noProof="0" dirty="0">
              <a:ln>
                <a:noFill/>
              </a:ln>
              <a:solidFill>
                <a:schemeClr val="tx2"/>
              </a:solidFill>
              <a:effectLst/>
              <a:uLnTx/>
              <a:uFillTx/>
              <a:latin typeface="+mj-lt"/>
              <a:ea typeface="+mj-ea"/>
              <a:cs typeface="+mj-cs"/>
            </a:endParaRPr>
          </a:p>
        </p:txBody>
      </p:sp>
      <p:sp>
        <p:nvSpPr>
          <p:cNvPr id="47106" name="Content Placeholder 2"/>
          <p:cNvSpPr>
            <a:spLocks noGrp="1"/>
          </p:cNvSpPr>
          <p:nvPr>
            <p:ph idx="1"/>
          </p:nvPr>
        </p:nvSpPr>
        <p:spPr>
          <a:xfrm>
            <a:off x="188913" y="1417638"/>
            <a:ext cx="8116887" cy="5310187"/>
          </a:xfrm>
        </p:spPr>
        <p:txBody>
          <a:bodyPr vert="horz" wrap="square" lIns="91440" tIns="45720" rIns="91440" bIns="45720" anchor="t"/>
          <a:p>
            <a:pPr marL="457200" algn="just" eaLnBrk="1" hangingPunct="1">
              <a:spcAft>
                <a:spcPts val="1200"/>
              </a:spcAft>
            </a:pPr>
            <a:r>
              <a:rPr lang="nl-NL" altLang="x-none" sz="2000" dirty="0"/>
              <a:t>Yamin dan Soepomo, Kemudian dalam pidato 1 Juni 1945, Soekarno menyebut dasar negara dengan menggunakan bahasa Belanda, Philosophische grondslag bagi Indonesia merdeka: </a:t>
            </a:r>
            <a:r>
              <a:rPr lang="nl-NL" altLang="en-US" sz="2000" i="1" dirty="0"/>
              <a:t>“</a:t>
            </a:r>
            <a:r>
              <a:rPr lang="nl-NL" altLang="ja-JP" sz="2000" i="1" dirty="0"/>
              <a:t>Philosophische grondslag itulah fundamen, filsafat, pikiran yang sedalam-dalamnya, jiwa, hasrat yang sedalam-dalamnya untuk di atasnya didirikan gedung Indonesia merdeka. Soekarno juga menyebut dasar negara dengan istilah </a:t>
            </a:r>
            <a:r>
              <a:rPr lang="nl-NL" altLang="en-US" sz="2000" i="1" dirty="0"/>
              <a:t>‘</a:t>
            </a:r>
            <a:r>
              <a:rPr lang="nl-NL" altLang="ja-JP" sz="2000" i="1" dirty="0"/>
              <a:t>Weltanschauung</a:t>
            </a:r>
            <a:r>
              <a:rPr lang="nl-NL" altLang="en-US" sz="2000" i="1" dirty="0"/>
              <a:t>’</a:t>
            </a:r>
            <a:r>
              <a:rPr lang="nl-NL" altLang="ja-JP" sz="2000" i="1" dirty="0"/>
              <a:t> atau pandangan dunia.”</a:t>
            </a:r>
            <a:endParaRPr lang="nl-NL" altLang="ja-JP" sz="2000" i="1" dirty="0"/>
          </a:p>
          <a:p>
            <a:pPr marL="457200" algn="just" eaLnBrk="1" hangingPunct="1"/>
            <a:r>
              <a:rPr lang="hr-HR" altLang="x-none" sz="2000" dirty="0"/>
              <a:t>Pancasila dijadikan sebagai </a:t>
            </a:r>
            <a:r>
              <a:rPr lang="fi-FI" altLang="x-none" sz="2000" dirty="0"/>
              <a:t>dasar negara pada 18 Agustus 1945. Pada mulanya, pembukaan direncanakan pada tanggal 22 Juni 1945, yang terkenal dengan Jakarta-charter, tetapi Pancasila telah lebih dahulu diusulkan sebagai dasar filsafat negara Indonesia merdeka yang akan didirikan, yaitu pada 1 Juni 1945, dalam rapat Badan Penyelidik Usaha-usaha Persiapan Kemerdekaan Indonesia (Notonagoro, 1994: 24). </a:t>
            </a:r>
            <a:endParaRPr sz="2000" dirty="0"/>
          </a:p>
        </p:txBody>
      </p:sp>
      <p:sp>
        <p:nvSpPr>
          <p:cNvPr id="47107" name="Rectangle 3"/>
          <p:cNvSpPr/>
          <p:nvPr/>
        </p:nvSpPr>
        <p:spPr>
          <a:xfrm>
            <a:off x="342900" y="1173163"/>
            <a:ext cx="7831138" cy="36512"/>
          </a:xfrm>
          <a:prstGeom prst="rect">
            <a:avLst/>
          </a:prstGeom>
          <a:solidFill>
            <a:schemeClr val="accent1"/>
          </a:solidFill>
          <a:ln w="12700" cap="flat" cmpd="sng">
            <a:solidFill>
              <a:srgbClr val="A6A278"/>
            </a:solidFill>
            <a:prstDash val="solid"/>
            <a:miter/>
            <a:headEnd type="none" w="med" len="med"/>
            <a:tailEnd type="none" w="med" len="med"/>
          </a:ln>
          <a:effectLst>
            <a:outerShdw dist="25400" algn="bl" rotWithShape="0">
              <a:srgbClr val="808080">
                <a:alpha val="59999"/>
              </a:srgbClr>
            </a:outerShdw>
          </a:effectLst>
        </p:spPr>
        <p:txBody>
          <a:bodyPr anchor="ctr"/>
          <a:p>
            <a:pPr algn="ctr"/>
            <a:endParaRPr dirty="0">
              <a:solidFill>
                <a:srgbClr val="FFFFFF"/>
              </a:solidFill>
              <a:latin typeface="Calibri"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60350" y="274638"/>
            <a:ext cx="7620000" cy="1143000"/>
          </a:xfr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600" b="1" i="0" u="none" strike="noStrike" kern="1200" cap="none" spc="-100" normalizeH="0" baseline="30000" noProof="0" dirty="0" err="1">
                <a:ln>
                  <a:noFill/>
                </a:ln>
                <a:solidFill>
                  <a:schemeClr val="tx2"/>
                </a:solidFill>
                <a:effectLst/>
                <a:uLnTx/>
                <a:uFillTx/>
                <a:latin typeface="+mj-lt"/>
                <a:ea typeface="+mj-ea"/>
                <a:cs typeface="+mj-cs"/>
              </a:rPr>
              <a:t>Sumber</a:t>
            </a:r>
            <a:r>
              <a:rPr kumimoji="0" lang="en-US" sz="4600" b="1" i="0" u="none" strike="noStrike" kern="1200" cap="none" spc="-100" normalizeH="0" baseline="30000" noProof="0" dirty="0">
                <a:ln>
                  <a:noFill/>
                </a:ln>
                <a:solidFill>
                  <a:schemeClr val="tx2"/>
                </a:solidFill>
                <a:effectLst/>
                <a:uLnTx/>
                <a:uFillTx/>
                <a:latin typeface="+mj-lt"/>
                <a:ea typeface="+mj-ea"/>
                <a:cs typeface="+mj-cs"/>
              </a:rPr>
              <a:t> </a:t>
            </a:r>
            <a:r>
              <a:rPr kumimoji="0" lang="en-US" sz="4600" b="1" i="0" u="none" strike="noStrike" kern="1200" cap="none" spc="-100" normalizeH="0" baseline="30000" noProof="0" dirty="0" err="1">
                <a:ln>
                  <a:noFill/>
                </a:ln>
                <a:solidFill>
                  <a:schemeClr val="tx2"/>
                </a:solidFill>
                <a:effectLst/>
                <a:uLnTx/>
                <a:uFillTx/>
                <a:latin typeface="+mj-lt"/>
                <a:ea typeface="+mj-ea"/>
                <a:cs typeface="+mj-cs"/>
              </a:rPr>
              <a:t>Sosiologis</a:t>
            </a:r>
            <a:r>
              <a:rPr kumimoji="0" lang="en-US" sz="4600" b="1" i="0" u="none" strike="noStrike" kern="1200" cap="none" spc="-100" normalizeH="0" baseline="30000" noProof="0" dirty="0">
                <a:ln>
                  <a:noFill/>
                </a:ln>
                <a:solidFill>
                  <a:schemeClr val="tx2"/>
                </a:solidFill>
                <a:effectLst/>
                <a:uLnTx/>
                <a:uFillTx/>
                <a:latin typeface="+mj-lt"/>
                <a:ea typeface="+mj-ea"/>
                <a:cs typeface="+mj-cs"/>
              </a:rPr>
              <a:t> </a:t>
            </a:r>
            <a:br>
              <a:rPr kumimoji="0" lang="en-US" sz="4600" b="1" i="0" u="none" strike="noStrike" kern="1200" cap="none" spc="-100" normalizeH="0" baseline="30000" noProof="0" dirty="0" smtClean="0">
                <a:ln>
                  <a:noFill/>
                </a:ln>
                <a:solidFill>
                  <a:schemeClr val="tx2"/>
                </a:solidFill>
                <a:effectLst/>
                <a:uLnTx/>
                <a:uFillTx/>
                <a:latin typeface="+mj-lt"/>
                <a:ea typeface="+mj-ea"/>
                <a:cs typeface="+mj-cs"/>
              </a:rPr>
            </a:br>
            <a:r>
              <a:rPr kumimoji="0" lang="en-US" sz="4600" b="1" i="0" u="none" strike="noStrike" kern="1200" cap="none" spc="-100" normalizeH="0" baseline="30000" noProof="0" dirty="0" err="1" smtClean="0">
                <a:ln>
                  <a:noFill/>
                </a:ln>
                <a:solidFill>
                  <a:schemeClr val="tx2"/>
                </a:solidFill>
                <a:effectLst/>
                <a:uLnTx/>
                <a:uFillTx/>
                <a:latin typeface="+mj-lt"/>
                <a:ea typeface="+mj-ea"/>
                <a:cs typeface="+mj-cs"/>
              </a:rPr>
              <a:t>Pancasila</a:t>
            </a:r>
            <a:r>
              <a:rPr kumimoji="0" lang="en-US" sz="4600" b="1" i="0" u="none" strike="noStrike" kern="1200" cap="none" spc="-100" normalizeH="0" baseline="30000" noProof="0" dirty="0" smtClean="0">
                <a:ln>
                  <a:noFill/>
                </a:ln>
                <a:solidFill>
                  <a:schemeClr val="tx2"/>
                </a:solidFill>
                <a:effectLst/>
                <a:uLnTx/>
                <a:uFillTx/>
                <a:latin typeface="+mj-lt"/>
                <a:ea typeface="+mj-ea"/>
                <a:cs typeface="+mj-cs"/>
              </a:rPr>
              <a:t> </a:t>
            </a:r>
            <a:r>
              <a:rPr kumimoji="0" lang="en-US" sz="4600" b="1" i="0" u="none" strike="noStrike" kern="1200" cap="none" spc="-100" normalizeH="0" baseline="30000" noProof="0" dirty="0" err="1">
                <a:ln>
                  <a:noFill/>
                </a:ln>
                <a:solidFill>
                  <a:schemeClr val="tx2"/>
                </a:solidFill>
                <a:effectLst/>
                <a:uLnTx/>
                <a:uFillTx/>
                <a:latin typeface="+mj-lt"/>
                <a:ea typeface="+mj-ea"/>
                <a:cs typeface="+mj-cs"/>
              </a:rPr>
              <a:t>sebagai</a:t>
            </a:r>
            <a:r>
              <a:rPr kumimoji="0" lang="en-US" sz="4600" b="1" i="0" u="none" strike="noStrike" kern="1200" cap="none" spc="-100" normalizeH="0" baseline="30000" noProof="0" dirty="0">
                <a:ln>
                  <a:noFill/>
                </a:ln>
                <a:solidFill>
                  <a:schemeClr val="tx2"/>
                </a:solidFill>
                <a:effectLst/>
                <a:uLnTx/>
                <a:uFillTx/>
                <a:latin typeface="+mj-lt"/>
                <a:ea typeface="+mj-ea"/>
                <a:cs typeface="+mj-cs"/>
              </a:rPr>
              <a:t> </a:t>
            </a:r>
            <a:r>
              <a:rPr kumimoji="0" lang="en-US" sz="4600" b="1" i="0" u="none" strike="noStrike" kern="1200" cap="none" spc="-100" normalizeH="0" baseline="30000" noProof="0" dirty="0" err="1">
                <a:ln>
                  <a:noFill/>
                </a:ln>
                <a:solidFill>
                  <a:schemeClr val="tx2"/>
                </a:solidFill>
                <a:effectLst/>
                <a:uLnTx/>
                <a:uFillTx/>
                <a:latin typeface="+mj-lt"/>
                <a:ea typeface="+mj-ea"/>
                <a:cs typeface="+mj-cs"/>
              </a:rPr>
              <a:t>Dasar</a:t>
            </a:r>
            <a:r>
              <a:rPr kumimoji="0" lang="en-US" sz="4600" b="1" i="0" u="none" strike="noStrike" kern="1200" cap="none" spc="-100" normalizeH="0" baseline="30000" noProof="0" dirty="0">
                <a:ln>
                  <a:noFill/>
                </a:ln>
                <a:solidFill>
                  <a:schemeClr val="tx2"/>
                </a:solidFill>
                <a:effectLst/>
                <a:uLnTx/>
                <a:uFillTx/>
                <a:latin typeface="+mj-lt"/>
                <a:ea typeface="+mj-ea"/>
                <a:cs typeface="+mj-cs"/>
              </a:rPr>
              <a:t> Negara</a:t>
            </a:r>
            <a:endParaRPr kumimoji="0" lang="en-US" sz="4600" b="1" i="0" u="none" strike="noStrike" kern="1200" cap="none" spc="-100" normalizeH="0" baseline="0" noProof="0" dirty="0">
              <a:ln>
                <a:noFill/>
              </a:ln>
              <a:solidFill>
                <a:schemeClr val="tx2"/>
              </a:solidFill>
              <a:effectLst/>
              <a:uLnTx/>
              <a:uFillTx/>
              <a:latin typeface="+mj-lt"/>
              <a:ea typeface="+mj-ea"/>
              <a:cs typeface="+mj-cs"/>
            </a:endParaRPr>
          </a:p>
        </p:txBody>
      </p:sp>
      <p:sp>
        <p:nvSpPr>
          <p:cNvPr id="3" name="Content Placeholder 2"/>
          <p:cNvSpPr>
            <a:spLocks noGrp="1"/>
          </p:cNvSpPr>
          <p:nvPr>
            <p:ph idx="1"/>
          </p:nvPr>
        </p:nvSpPr>
        <p:spPr>
          <a:xfrm>
            <a:off x="285750" y="1600200"/>
            <a:ext cx="7791450" cy="4800600"/>
          </a:xfrm>
        </p:spPr>
        <p:txBody>
          <a:bodyPr vert="horz" wrap="square" lIns="91440" tIns="45720" rIns="91440" bIns="45720" numCol="1" rtlCol="0" anchor="t" anchorCtr="0" compatLnSpc="1">
            <a:noAutofit/>
          </a:bodyPr>
          <a:lstStyle/>
          <a:p>
            <a:pPr marR="0" lvl="0" algn="just" defTabSz="914400" rtl="0" eaLnBrk="1" fontAlgn="auto" latinLnBrk="0" hangingPunct="1">
              <a:lnSpc>
                <a:spcPct val="100000"/>
              </a:lnSpc>
              <a:spcBef>
                <a:spcPct val="20000"/>
              </a:spcBef>
              <a:spcAft>
                <a:spcPts val="600"/>
              </a:spcAft>
              <a:buClr>
                <a:schemeClr val="accent1"/>
              </a:buClr>
              <a:buSzTx/>
              <a:defRPr/>
            </a:pPr>
            <a:r>
              <a:rPr kumimoji="0" lang="fi-FI" sz="2200" b="0" i="0" u="none" strike="noStrike" kern="1200" cap="none" spc="0" normalizeH="0" baseline="0" noProof="0" dirty="0" err="1">
                <a:ln>
                  <a:noFill/>
                </a:ln>
                <a:solidFill>
                  <a:schemeClr val="tx1"/>
                </a:solidFill>
                <a:effectLst/>
                <a:uLnTx/>
                <a:uFillTx/>
                <a:latin typeface="+mn-lt"/>
                <a:ea typeface="+mn-ea"/>
                <a:cs typeface="+mn-cs"/>
              </a:rPr>
              <a:t>nilai-nilai</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ketuhanan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1" i="0" u="sng" strike="noStrike" kern="1200" cap="none" spc="0" normalizeH="0" baseline="0" noProof="0" dirty="0" err="1" smtClean="0">
                <a:ln>
                  <a:noFill/>
                </a:ln>
                <a:solidFill>
                  <a:schemeClr val="tx1"/>
                </a:solidFill>
                <a:effectLst/>
                <a:uLnTx/>
                <a:uFillTx/>
                <a:latin typeface="+mn-lt"/>
                <a:ea typeface="+mn-ea"/>
                <a:cs typeface="+mn-cs"/>
              </a:rPr>
              <a:t>sebagai</a:t>
            </a:r>
            <a:r>
              <a:rPr kumimoji="0" lang="fi-FI" sz="22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200" b="1" i="0" u="sng" strike="noStrike" kern="1200" cap="none" spc="0" normalizeH="0" baseline="0" noProof="0" dirty="0" err="1">
                <a:ln>
                  <a:noFill/>
                </a:ln>
                <a:solidFill>
                  <a:schemeClr val="tx1"/>
                </a:solidFill>
                <a:effectLst/>
                <a:uLnTx/>
                <a:uFillTx/>
                <a:latin typeface="+mn-lt"/>
                <a:ea typeface="+mn-ea"/>
                <a:cs typeface="+mn-cs"/>
              </a:rPr>
              <a:t>sumber</a:t>
            </a:r>
            <a:r>
              <a:rPr kumimoji="0" lang="fi-FI" sz="2200" b="1" i="0" u="sng" strike="noStrike" kern="1200" cap="none" spc="0" normalizeH="0" baseline="0" noProof="0" dirty="0">
                <a:ln>
                  <a:noFill/>
                </a:ln>
                <a:solidFill>
                  <a:schemeClr val="tx1"/>
                </a:solidFill>
                <a:effectLst/>
                <a:uLnTx/>
                <a:uFillTx/>
                <a:latin typeface="+mn-lt"/>
                <a:ea typeface="+mn-ea"/>
                <a:cs typeface="+mn-cs"/>
              </a:rPr>
              <a:t> </a:t>
            </a:r>
            <a:r>
              <a:rPr kumimoji="0" lang="fi-FI" sz="2200" b="1" i="0" u="sng" strike="noStrike" kern="1200" cap="none" spc="0" normalizeH="0" baseline="0" noProof="0" dirty="0" err="1">
                <a:ln>
                  <a:noFill/>
                </a:ln>
                <a:solidFill>
                  <a:schemeClr val="tx1"/>
                </a:solidFill>
                <a:effectLst/>
                <a:uLnTx/>
                <a:uFillTx/>
                <a:latin typeface="+mn-lt"/>
                <a:ea typeface="+mn-ea"/>
                <a:cs typeface="+mn-cs"/>
              </a:rPr>
              <a:t>etika</a:t>
            </a:r>
            <a:r>
              <a:rPr kumimoji="0" lang="fi-FI" sz="2200" b="1" i="0" u="sng" strike="noStrike" kern="1200" cap="none" spc="0" normalizeH="0" baseline="0" noProof="0" dirty="0">
                <a:ln>
                  <a:noFill/>
                </a:ln>
                <a:solidFill>
                  <a:schemeClr val="tx1"/>
                </a:solidFill>
                <a:effectLst/>
                <a:uLnTx/>
                <a:uFillTx/>
                <a:latin typeface="+mn-lt"/>
                <a:ea typeface="+mn-ea"/>
                <a:cs typeface="+mn-cs"/>
              </a:rPr>
              <a:t> </a:t>
            </a:r>
            <a:r>
              <a:rPr kumimoji="0" lang="fi-FI" sz="2200" b="1" i="0" u="sng" strike="noStrike" kern="1200" cap="none" spc="0" normalizeH="0" baseline="0" noProof="0" dirty="0" err="1">
                <a:ln>
                  <a:noFill/>
                </a:ln>
                <a:solidFill>
                  <a:schemeClr val="tx1"/>
                </a:solidFill>
                <a:effectLst/>
                <a:uLnTx/>
                <a:uFillTx/>
                <a:latin typeface="+mn-lt"/>
                <a:ea typeface="+mn-ea"/>
                <a:cs typeface="+mn-cs"/>
              </a:rPr>
              <a:t>dan</a:t>
            </a:r>
            <a:r>
              <a:rPr kumimoji="0" lang="fi-FI" sz="2200" b="1" i="0" u="sng" strike="noStrike" kern="1200" cap="none" spc="0" normalizeH="0" baseline="0" noProof="0" dirty="0">
                <a:ln>
                  <a:noFill/>
                </a:ln>
                <a:solidFill>
                  <a:schemeClr val="tx1"/>
                </a:solidFill>
                <a:effectLst/>
                <a:uLnTx/>
                <a:uFillTx/>
                <a:latin typeface="+mn-lt"/>
                <a:ea typeface="+mn-ea"/>
                <a:cs typeface="+mn-cs"/>
              </a:rPr>
              <a:t> </a:t>
            </a:r>
            <a:r>
              <a:rPr kumimoji="0" lang="fi-FI" sz="2200" b="1" i="0" u="sng" strike="noStrike" kern="1200" cap="none" spc="0" normalizeH="0" baseline="0" noProof="0" dirty="0" err="1">
                <a:ln>
                  <a:noFill/>
                </a:ln>
                <a:solidFill>
                  <a:schemeClr val="tx1"/>
                </a:solidFill>
                <a:effectLst/>
                <a:uLnTx/>
                <a:uFillTx/>
                <a:latin typeface="+mn-lt"/>
                <a:ea typeface="+mn-ea"/>
                <a:cs typeface="+mn-cs"/>
              </a:rPr>
              <a:t>spiritualitas</a:t>
            </a:r>
            <a:r>
              <a:rPr kumimoji="0" lang="fi-FI" sz="2200" b="1" i="0" u="sng"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a:ln>
                  <a:noFill/>
                </a:ln>
                <a:solidFill>
                  <a:schemeClr val="tx1"/>
                </a:solidFill>
                <a:effectLst/>
                <a:uLnTx/>
                <a:uFillTx/>
                <a:latin typeface="+mn-lt"/>
                <a:ea typeface="+mn-ea"/>
                <a:cs typeface="+mn-cs"/>
              </a:rPr>
              <a:t>(</a:t>
            </a:r>
            <a:r>
              <a:rPr kumimoji="0" lang="fi-FI" sz="2200" b="0" i="0" u="none" strike="noStrike" kern="1200" cap="none" spc="0" normalizeH="0" baseline="0" noProof="0" dirty="0" err="1">
                <a:ln>
                  <a:noFill/>
                </a:ln>
                <a:solidFill>
                  <a:schemeClr val="tx1"/>
                </a:solidFill>
                <a:effectLst/>
                <a:uLnTx/>
                <a:uFillTx/>
                <a:latin typeface="+mn-lt"/>
                <a:ea typeface="+mn-ea"/>
                <a:cs typeface="+mn-cs"/>
              </a:rPr>
              <a:t>yang</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bersifat</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vertical</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transcendental</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dianggap</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penting</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sebagai</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fundamental</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etika</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kehidupan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bernegara</a:t>
            </a:r>
            <a:r>
              <a:rPr kumimoji="0" lang="fi-FI" sz="2200" b="0" i="0" u="none" strike="noStrike" kern="1200" cap="none" spc="0" normalizeH="0" baseline="0" noProof="0" dirty="0" smtClean="0">
                <a:ln>
                  <a:noFill/>
                </a:ln>
                <a:solidFill>
                  <a:schemeClr val="tx1"/>
                </a:solidFill>
                <a:effectLst/>
                <a:uLnTx/>
                <a:uFillTx/>
                <a:latin typeface="+mn-lt"/>
                <a:ea typeface="+mn-ea"/>
                <a:cs typeface="+mn-cs"/>
              </a:rPr>
              <a:t>.</a:t>
            </a:r>
            <a:endParaRPr kumimoji="0" lang="fi-FI" sz="2200" b="0" i="0" u="none" strike="noStrike" kern="1200" cap="none" spc="0" normalizeH="0" baseline="0" noProof="0" dirty="0" smtClean="0">
              <a:ln>
                <a:noFill/>
              </a:ln>
              <a:solidFill>
                <a:schemeClr val="tx1"/>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600"/>
              </a:spcAft>
              <a:buClr>
                <a:schemeClr val="accent1"/>
              </a:buClr>
              <a:buSzTx/>
              <a:defRPr/>
            </a:pPr>
            <a:r>
              <a:rPr kumimoji="0" lang="fi-FI" sz="2200" b="0" i="0" u="none" strike="noStrike" kern="1200" cap="none" spc="0" normalizeH="0" baseline="0" noProof="0" dirty="0" err="1">
                <a:ln>
                  <a:noFill/>
                </a:ln>
                <a:solidFill>
                  <a:schemeClr val="tx1"/>
                </a:solidFill>
                <a:effectLst/>
                <a:uLnTx/>
                <a:uFillTx/>
                <a:latin typeface="+mn-lt"/>
                <a:ea typeface="+mn-ea"/>
                <a:cs typeface="+mn-cs"/>
              </a:rPr>
              <a:t>nilai-nilai</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kemanusiaan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universal</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yang</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bersumber</a:t>
            </a:r>
            <a:r>
              <a:rPr kumimoji="0" lang="fi-FI" sz="2200" b="0" i="0" u="none" strike="noStrike" kern="1200" cap="none" spc="0" normalizeH="0" baseline="0" noProof="0" dirty="0">
                <a:ln>
                  <a:noFill/>
                </a:ln>
                <a:solidFill>
                  <a:schemeClr val="tx1"/>
                </a:solidFill>
                <a:effectLst/>
                <a:uLnTx/>
                <a:uFillTx/>
                <a:latin typeface="+mn-lt"/>
                <a:ea typeface="+mn-ea"/>
                <a:cs typeface="+mn-cs"/>
              </a:rPr>
              <a:t> dari </a:t>
            </a:r>
            <a:r>
              <a:rPr kumimoji="0" lang="fi-FI" sz="2200" b="0" i="0" u="none" strike="noStrike" kern="1200" cap="none" spc="0" normalizeH="0" baseline="0" noProof="0" dirty="0" err="1">
                <a:ln>
                  <a:noFill/>
                </a:ln>
                <a:solidFill>
                  <a:schemeClr val="tx1"/>
                </a:solidFill>
                <a:effectLst/>
                <a:uLnTx/>
                <a:uFillTx/>
                <a:latin typeface="+mn-lt"/>
                <a:ea typeface="+mn-ea"/>
                <a:cs typeface="+mn-cs"/>
              </a:rPr>
              <a:t>hukum</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Tuhan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hukum</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alam</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dan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sifat-sifat</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sosial</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bersifat</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horizontal</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dianggap</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smtClean="0">
                <a:ln>
                  <a:noFill/>
                </a:ln>
                <a:solidFill>
                  <a:schemeClr val="tx1"/>
                </a:solidFill>
                <a:effectLst/>
                <a:uLnTx/>
                <a:uFillTx/>
                <a:latin typeface="+mn-lt"/>
                <a:ea typeface="+mn-ea"/>
                <a:cs typeface="+mn-cs"/>
              </a:rPr>
              <a:t>penting</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1" i="0" u="sng" strike="noStrike" kern="1200" cap="none" spc="0" normalizeH="0" baseline="0" noProof="0" dirty="0" err="1" smtClean="0">
                <a:ln>
                  <a:noFill/>
                </a:ln>
                <a:solidFill>
                  <a:schemeClr val="tx1"/>
                </a:solidFill>
                <a:effectLst/>
                <a:uLnTx/>
                <a:uFillTx/>
                <a:latin typeface="+mn-lt"/>
                <a:ea typeface="+mn-ea"/>
                <a:cs typeface="+mn-cs"/>
              </a:rPr>
              <a:t>sebagai</a:t>
            </a:r>
            <a:r>
              <a:rPr kumimoji="0" lang="fi-FI" sz="22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200" b="1" i="0" u="sng" strike="noStrike" kern="1200" cap="none" spc="0" normalizeH="0" baseline="0" noProof="0" dirty="0" err="1">
                <a:ln>
                  <a:noFill/>
                </a:ln>
                <a:solidFill>
                  <a:schemeClr val="tx1"/>
                </a:solidFill>
                <a:effectLst/>
                <a:uLnTx/>
                <a:uFillTx/>
                <a:latin typeface="+mn-lt"/>
                <a:ea typeface="+mn-ea"/>
                <a:cs typeface="+mn-cs"/>
              </a:rPr>
              <a:t>fundamental</a:t>
            </a:r>
            <a:r>
              <a:rPr kumimoji="0" lang="fi-FI" sz="2200" b="1" i="0" u="sng" strike="noStrike" kern="1200" cap="none" spc="0" normalizeH="0" baseline="0" noProof="0" dirty="0">
                <a:ln>
                  <a:noFill/>
                </a:ln>
                <a:solidFill>
                  <a:schemeClr val="tx1"/>
                </a:solidFill>
                <a:effectLst/>
                <a:uLnTx/>
                <a:uFillTx/>
                <a:latin typeface="+mn-lt"/>
                <a:ea typeface="+mn-ea"/>
                <a:cs typeface="+mn-cs"/>
              </a:rPr>
              <a:t> </a:t>
            </a:r>
            <a:r>
              <a:rPr kumimoji="0" lang="fi-FI" sz="2200" b="1" i="0" u="sng" strike="noStrike" kern="1200" cap="none" spc="0" normalizeH="0" baseline="0" noProof="0" dirty="0" err="1">
                <a:ln>
                  <a:noFill/>
                </a:ln>
                <a:solidFill>
                  <a:schemeClr val="tx1"/>
                </a:solidFill>
                <a:effectLst/>
                <a:uLnTx/>
                <a:uFillTx/>
                <a:latin typeface="+mn-lt"/>
                <a:ea typeface="+mn-ea"/>
                <a:cs typeface="+mn-cs"/>
              </a:rPr>
              <a:t>etika-politik</a:t>
            </a:r>
            <a:r>
              <a:rPr kumimoji="0" lang="fi-FI" sz="2200" b="1" i="0" u="sng" strike="noStrike" kern="1200" cap="none" spc="0" normalizeH="0" baseline="0" noProof="0" dirty="0">
                <a:ln>
                  <a:noFill/>
                </a:ln>
                <a:solidFill>
                  <a:schemeClr val="tx1"/>
                </a:solidFill>
                <a:effectLst/>
                <a:uLnTx/>
                <a:uFillTx/>
                <a:latin typeface="+mn-lt"/>
                <a:ea typeface="+mn-ea"/>
                <a:cs typeface="+mn-cs"/>
              </a:rPr>
              <a:t> </a:t>
            </a:r>
            <a:r>
              <a:rPr kumimoji="0" lang="fi-FI" sz="2200" b="1" i="0" u="sng" strike="noStrike" kern="1200" cap="none" spc="0" normalizeH="0" baseline="0" noProof="0" dirty="0" err="1">
                <a:ln>
                  <a:noFill/>
                </a:ln>
                <a:solidFill>
                  <a:schemeClr val="tx1"/>
                </a:solidFill>
                <a:effectLst/>
                <a:uLnTx/>
                <a:uFillTx/>
                <a:latin typeface="+mn-lt"/>
                <a:ea typeface="+mn-ea"/>
                <a:cs typeface="+mn-cs"/>
              </a:rPr>
              <a:t>kehidupan</a:t>
            </a:r>
            <a:r>
              <a:rPr kumimoji="0" lang="fi-FI" sz="2200" b="1" i="0" u="sng"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bernegara</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dalam</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pergaulan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smtClean="0">
                <a:ln>
                  <a:noFill/>
                </a:ln>
                <a:solidFill>
                  <a:schemeClr val="tx1"/>
                </a:solidFill>
                <a:effectLst/>
                <a:uLnTx/>
                <a:uFillTx/>
                <a:latin typeface="+mn-lt"/>
                <a:ea typeface="+mn-ea"/>
                <a:cs typeface="+mn-cs"/>
              </a:rPr>
              <a:t>dunia</a:t>
            </a:r>
            <a:r>
              <a:rPr kumimoji="0" lang="fi-FI" sz="2200" b="0" i="0" u="none" strike="noStrike" kern="1200" cap="none" spc="0" normalizeH="0" baseline="0" noProof="0" dirty="0" smtClean="0">
                <a:ln>
                  <a:noFill/>
                </a:ln>
                <a:solidFill>
                  <a:schemeClr val="tx1"/>
                </a:solidFill>
                <a:effectLst/>
                <a:uLnTx/>
                <a:uFillTx/>
                <a:latin typeface="+mn-lt"/>
                <a:ea typeface="+mn-ea"/>
                <a:cs typeface="+mn-cs"/>
              </a:rPr>
              <a:t>.</a:t>
            </a:r>
            <a:endParaRPr kumimoji="0" lang="fi-FI" sz="2200" b="0" i="0" u="none" strike="noStrike" kern="1200" cap="none" spc="0" normalizeH="0" baseline="0" noProof="0" dirty="0">
              <a:ln>
                <a:noFill/>
              </a:ln>
              <a:solidFill>
                <a:schemeClr val="tx1"/>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600"/>
              </a:spcAft>
              <a:buClr>
                <a:schemeClr val="accent1"/>
              </a:buClr>
              <a:buSzTx/>
              <a:defRPr/>
            </a:pPr>
            <a:r>
              <a:rPr kumimoji="0" lang="tr-TR" sz="2200" b="0" i="0" u="none" strike="noStrike" kern="1200" cap="none" spc="0" normalizeH="0" baseline="0" noProof="0" dirty="0" err="1" smtClean="0">
                <a:ln>
                  <a:noFill/>
                </a:ln>
                <a:solidFill>
                  <a:schemeClr val="tx1"/>
                </a:solidFill>
                <a:effectLst/>
                <a:uLnTx/>
                <a:uFillTx/>
                <a:latin typeface="+mn-lt"/>
                <a:ea typeface="+mn-ea"/>
                <a:cs typeface="+mn-cs"/>
              </a:rPr>
              <a:t>Keadilan</a:t>
            </a:r>
            <a:r>
              <a:rPr kumimoji="0" lang="tr-TR" sz="2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sosial</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setidak-tidaknya</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memberikan</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pengaruh</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pada</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1" i="0" u="sng" strike="noStrike" kern="1200" cap="none" spc="0" normalizeH="0" baseline="0" noProof="0" dirty="0" err="1">
                <a:ln>
                  <a:noFill/>
                </a:ln>
                <a:solidFill>
                  <a:schemeClr val="tx1"/>
                </a:solidFill>
                <a:effectLst/>
                <a:uLnTx/>
                <a:uFillTx/>
                <a:latin typeface="+mn-lt"/>
                <a:ea typeface="+mn-ea"/>
                <a:cs typeface="+mn-cs"/>
              </a:rPr>
              <a:t>usaha</a:t>
            </a:r>
            <a:r>
              <a:rPr kumimoji="0" lang="tr-TR" sz="2200" b="1" i="0" u="sng" strike="noStrike" kern="1200" cap="none" spc="0" normalizeH="0" baseline="0" noProof="0" dirty="0">
                <a:ln>
                  <a:noFill/>
                </a:ln>
                <a:solidFill>
                  <a:schemeClr val="tx1"/>
                </a:solidFill>
                <a:effectLst/>
                <a:uLnTx/>
                <a:uFillTx/>
                <a:latin typeface="+mn-lt"/>
                <a:ea typeface="+mn-ea"/>
                <a:cs typeface="+mn-cs"/>
              </a:rPr>
              <a:t> </a:t>
            </a:r>
            <a:r>
              <a:rPr kumimoji="0" lang="tr-TR" sz="2200" b="1" i="0" u="sng" strike="noStrike" kern="1200" cap="none" spc="0" normalizeH="0" baseline="0" noProof="0" dirty="0" err="1">
                <a:ln>
                  <a:noFill/>
                </a:ln>
                <a:solidFill>
                  <a:schemeClr val="tx1"/>
                </a:solidFill>
                <a:effectLst/>
                <a:uLnTx/>
                <a:uFillTx/>
                <a:latin typeface="+mn-lt"/>
                <a:ea typeface="+mn-ea"/>
                <a:cs typeface="+mn-cs"/>
              </a:rPr>
              <a:t>menemukan</a:t>
            </a:r>
            <a:r>
              <a:rPr kumimoji="0" lang="tr-TR" sz="2200" b="1" i="0" u="sng" strike="noStrike" kern="1200" cap="none" spc="0" normalizeH="0" baseline="0" noProof="0" dirty="0">
                <a:ln>
                  <a:noFill/>
                </a:ln>
                <a:solidFill>
                  <a:schemeClr val="tx1"/>
                </a:solidFill>
                <a:effectLst/>
                <a:uLnTx/>
                <a:uFillTx/>
                <a:latin typeface="+mn-lt"/>
                <a:ea typeface="+mn-ea"/>
                <a:cs typeface="+mn-cs"/>
              </a:rPr>
              <a:t> </a:t>
            </a:r>
            <a:r>
              <a:rPr kumimoji="0" lang="tr-TR" sz="2200" b="1" i="0" u="sng" strike="noStrike" kern="1200" cap="none" spc="0" normalizeH="0" baseline="0" noProof="0" dirty="0" err="1">
                <a:ln>
                  <a:noFill/>
                </a:ln>
                <a:solidFill>
                  <a:schemeClr val="tx1"/>
                </a:solidFill>
                <a:effectLst/>
                <a:uLnTx/>
                <a:uFillTx/>
                <a:latin typeface="+mn-lt"/>
                <a:ea typeface="+mn-ea"/>
                <a:cs typeface="+mn-cs"/>
              </a:rPr>
              <a:t>cita</a:t>
            </a:r>
            <a:r>
              <a:rPr kumimoji="0" lang="tr-TR" sz="2200" b="1" i="0" u="sng" strike="noStrike" kern="1200" cap="none" spc="0" normalizeH="0" baseline="0" noProof="0" dirty="0">
                <a:ln>
                  <a:noFill/>
                </a:ln>
                <a:solidFill>
                  <a:schemeClr val="tx1"/>
                </a:solidFill>
                <a:effectLst/>
                <a:uLnTx/>
                <a:uFillTx/>
                <a:latin typeface="+mn-lt"/>
                <a:ea typeface="+mn-ea"/>
                <a:cs typeface="+mn-cs"/>
              </a:rPr>
              <a:t> </a:t>
            </a:r>
            <a:r>
              <a:rPr kumimoji="0" lang="tr-TR" sz="2200" b="1" i="0" u="sng" strike="noStrike" kern="1200" cap="none" spc="0" normalizeH="0" baseline="0" noProof="0" dirty="0" err="1">
                <a:ln>
                  <a:noFill/>
                </a:ln>
                <a:solidFill>
                  <a:schemeClr val="tx1"/>
                </a:solidFill>
                <a:effectLst/>
                <a:uLnTx/>
                <a:uFillTx/>
                <a:latin typeface="+mn-lt"/>
                <a:ea typeface="+mn-ea"/>
                <a:cs typeface="+mn-cs"/>
              </a:rPr>
              <a:t>negara</a:t>
            </a:r>
            <a:r>
              <a:rPr kumimoji="0" lang="tr-TR" sz="2200" b="1" i="0" u="sng"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bagi</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bangsa</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Indonesia</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yang</a:t>
            </a:r>
            <a:r>
              <a:rPr kumimoji="0" lang="tr-TR" sz="2200" b="0" i="0" u="none" strike="noStrike" kern="1200" cap="none" spc="0" normalizeH="0" baseline="0" noProof="0" dirty="0">
                <a:ln>
                  <a:noFill/>
                </a:ln>
                <a:solidFill>
                  <a:schemeClr val="tx1"/>
                </a:solidFill>
                <a:effectLst/>
                <a:uLnTx/>
                <a:uFillTx/>
                <a:latin typeface="+mn-lt"/>
                <a:ea typeface="+mn-ea"/>
                <a:cs typeface="+mn-cs"/>
              </a:rPr>
              <a:t> akan </a:t>
            </a:r>
            <a:r>
              <a:rPr kumimoji="0" lang="tr-TR" sz="2200" b="0" i="0" u="none" strike="noStrike" kern="1200" cap="none" spc="0" normalizeH="0" baseline="0" noProof="0" dirty="0" err="1">
                <a:ln>
                  <a:noFill/>
                </a:ln>
                <a:solidFill>
                  <a:schemeClr val="tx1"/>
                </a:solidFill>
                <a:effectLst/>
                <a:uLnTx/>
                <a:uFillTx/>
                <a:latin typeface="+mn-lt"/>
                <a:ea typeface="+mn-ea"/>
                <a:cs typeface="+mn-cs"/>
              </a:rPr>
              <a:t>membentuk</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negara</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dengan</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struktur</a:t>
            </a:r>
            <a:r>
              <a:rPr kumimoji="0" lang="tr-TR" sz="2200" b="0" i="0" u="none" strike="noStrike" kern="1200" cap="none" spc="0" normalizeH="0" baseline="0" noProof="0" dirty="0">
                <a:ln>
                  <a:noFill/>
                </a:ln>
                <a:solidFill>
                  <a:schemeClr val="tx1"/>
                </a:solidFill>
                <a:effectLst/>
                <a:uLnTx/>
                <a:uFillTx/>
                <a:latin typeface="+mn-lt"/>
                <a:ea typeface="+mn-ea"/>
                <a:cs typeface="+mn-cs"/>
              </a:rPr>
              <a:t> </a:t>
            </a:r>
            <a:r>
              <a:rPr kumimoji="0" lang="tr-TR" sz="2200" b="0" i="0" u="none" strike="noStrike" kern="1200" cap="none" spc="0" normalizeH="0" baseline="0" noProof="0" dirty="0" err="1">
                <a:ln>
                  <a:noFill/>
                </a:ln>
                <a:solidFill>
                  <a:schemeClr val="tx1"/>
                </a:solidFill>
                <a:effectLst/>
                <a:uLnTx/>
                <a:uFillTx/>
                <a:latin typeface="+mn-lt"/>
                <a:ea typeface="+mn-ea"/>
                <a:cs typeface="+mn-cs"/>
              </a:rPr>
              <a:t>sosial</a:t>
            </a:r>
            <a:r>
              <a:rPr kumimoji="0" lang="tr-TR" sz="2200" b="0" i="0" u="none" strike="noStrike" kern="1200" cap="none" spc="0" normalizeH="0" baseline="0" noProof="0" dirty="0">
                <a:ln>
                  <a:noFill/>
                </a:ln>
                <a:solidFill>
                  <a:schemeClr val="tx1"/>
                </a:solidFill>
                <a:effectLst/>
                <a:uLnTx/>
                <a:uFillTx/>
                <a:latin typeface="+mn-lt"/>
                <a:ea typeface="+mn-ea"/>
                <a:cs typeface="+mn-cs"/>
              </a:rPr>
              <a:t> asli </a:t>
            </a:r>
            <a:r>
              <a:rPr kumimoji="0" lang="tr-TR" sz="2200" b="0" i="0" u="none" strike="noStrike" kern="1200" cap="none" spc="0" normalizeH="0" baseline="0" noProof="0" dirty="0" err="1">
                <a:ln>
                  <a:noFill/>
                </a:ln>
                <a:solidFill>
                  <a:schemeClr val="tx1"/>
                </a:solidFill>
                <a:effectLst/>
                <a:uLnTx/>
                <a:uFillTx/>
                <a:latin typeface="+mn-lt"/>
                <a:ea typeface="+mn-ea"/>
                <a:cs typeface="+mn-cs"/>
              </a:rPr>
              <a:t>Indonesia</a:t>
            </a:r>
            <a:r>
              <a:rPr kumimoji="0" lang="tr-TR" sz="2200" b="0" i="0" u="none" strike="noStrike" kern="1200" cap="none" spc="0" normalizeH="0" baseline="0" noProof="0" dirty="0">
                <a:ln>
                  <a:noFill/>
                </a:ln>
                <a:solidFill>
                  <a:schemeClr val="tx1"/>
                </a:solidFill>
                <a:effectLst/>
                <a:uLnTx/>
                <a:uFillTx/>
                <a:latin typeface="+mn-lt"/>
                <a:ea typeface="+mn-ea"/>
                <a:cs typeface="+mn-cs"/>
              </a:rPr>
              <a:t>.</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457200" marR="0" lvl="0" algn="l" defTabSz="914400" rtl="0" eaLnBrk="0" fontAlgn="base" latinLnBrk="0" hangingPunct="0">
              <a:lnSpc>
                <a:spcPct val="100000"/>
              </a:lnSpc>
              <a:spcBef>
                <a:spcPct val="20000"/>
              </a:spcBef>
              <a:spcAft>
                <a:spcPct val="0"/>
              </a:spcAft>
              <a:buClr>
                <a:schemeClr val="accent1"/>
              </a:buClr>
              <a:buSzTx/>
              <a:buNone/>
              <a:defRPr/>
            </a:pPr>
            <a:endParaRPr kumimoji="0" lang="en-US" sz="2200" b="0" i="0" u="none" strike="noStrike" kern="1200" cap="none" spc="0" normalizeH="0" baseline="0" noProof="0" dirty="0">
              <a:ln>
                <a:noFill/>
              </a:ln>
              <a:solidFill>
                <a:schemeClr val="tx1"/>
              </a:solidFill>
              <a:effectLst/>
              <a:uLnTx/>
              <a:uFillTx/>
              <a:latin typeface="+mn-lt"/>
              <a:ea typeface="MS PGothic" charset="0"/>
              <a:cs typeface="MS PGothic" charset="0"/>
            </a:endParaRPr>
          </a:p>
        </p:txBody>
      </p:sp>
      <p:sp>
        <p:nvSpPr>
          <p:cNvPr id="49155" name="Rectangle 3"/>
          <p:cNvSpPr/>
          <p:nvPr/>
        </p:nvSpPr>
        <p:spPr>
          <a:xfrm>
            <a:off x="342900" y="1173163"/>
            <a:ext cx="7831138" cy="36512"/>
          </a:xfrm>
          <a:prstGeom prst="rect">
            <a:avLst/>
          </a:prstGeom>
          <a:solidFill>
            <a:schemeClr val="accent1"/>
          </a:solidFill>
          <a:ln w="12700" cap="flat" cmpd="sng">
            <a:solidFill>
              <a:srgbClr val="A6A278"/>
            </a:solidFill>
            <a:prstDash val="solid"/>
            <a:miter/>
            <a:headEnd type="none" w="med" len="med"/>
            <a:tailEnd type="none" w="med" len="med"/>
          </a:ln>
          <a:effectLst>
            <a:outerShdw dist="25400" algn="bl" rotWithShape="0">
              <a:srgbClr val="808080">
                <a:alpha val="59999"/>
              </a:srgbClr>
            </a:outerShdw>
          </a:effectLst>
        </p:spPr>
        <p:txBody>
          <a:bodyPr anchor="ctr"/>
          <a:p>
            <a:pPr algn="ctr"/>
            <a:endParaRPr dirty="0">
              <a:solidFill>
                <a:srgbClr val="FFFFFF"/>
              </a:solidFill>
              <a:latin typeface="Calibri"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33363" y="274638"/>
            <a:ext cx="7620000" cy="1143000"/>
          </a:xfr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600" b="1" i="0" u="none" strike="noStrike" kern="1200" cap="none" spc="-100" normalizeH="0" baseline="30000" noProof="0" dirty="0" err="1">
                <a:ln>
                  <a:noFill/>
                </a:ln>
                <a:solidFill>
                  <a:schemeClr val="tx2"/>
                </a:solidFill>
                <a:effectLst/>
                <a:uLnTx/>
                <a:uFillTx/>
                <a:latin typeface="+mj-lt"/>
                <a:ea typeface="+mj-ea"/>
                <a:cs typeface="+mj-cs"/>
              </a:rPr>
              <a:t>Sumber</a:t>
            </a:r>
            <a:r>
              <a:rPr kumimoji="0" lang="en-US" sz="4600" b="1" i="0" u="none" strike="noStrike" kern="1200" cap="none" spc="-100" normalizeH="0" baseline="30000" noProof="0" dirty="0">
                <a:ln>
                  <a:noFill/>
                </a:ln>
                <a:solidFill>
                  <a:schemeClr val="tx2"/>
                </a:solidFill>
                <a:effectLst/>
                <a:uLnTx/>
                <a:uFillTx/>
                <a:latin typeface="+mj-lt"/>
                <a:ea typeface="+mj-ea"/>
                <a:cs typeface="+mj-cs"/>
              </a:rPr>
              <a:t> </a:t>
            </a:r>
            <a:r>
              <a:rPr kumimoji="0" lang="en-US" sz="4600" b="1" i="0" u="none" strike="noStrike" kern="1200" cap="none" spc="-100" normalizeH="0" baseline="30000" noProof="0" dirty="0" err="1" smtClean="0">
                <a:ln>
                  <a:noFill/>
                </a:ln>
                <a:solidFill>
                  <a:schemeClr val="tx2"/>
                </a:solidFill>
                <a:effectLst/>
                <a:uLnTx/>
                <a:uFillTx/>
                <a:latin typeface="+mj-lt"/>
                <a:ea typeface="+mj-ea"/>
                <a:cs typeface="+mj-cs"/>
              </a:rPr>
              <a:t>Yuridis</a:t>
            </a:r>
            <a:r>
              <a:rPr kumimoji="0" lang="en-US" sz="4600" b="1" i="0" u="none" strike="noStrike" kern="1200" cap="none" spc="-100" normalizeH="0" baseline="30000" noProof="0" dirty="0" smtClean="0">
                <a:ln>
                  <a:noFill/>
                </a:ln>
                <a:solidFill>
                  <a:schemeClr val="tx2"/>
                </a:solidFill>
                <a:effectLst/>
                <a:uLnTx/>
                <a:uFillTx/>
                <a:latin typeface="+mj-lt"/>
                <a:ea typeface="+mj-ea"/>
                <a:cs typeface="+mj-cs"/>
              </a:rPr>
              <a:t> </a:t>
            </a:r>
            <a:br>
              <a:rPr kumimoji="0" lang="en-US" sz="4600" b="1" i="0" u="none" strike="noStrike" kern="1200" cap="none" spc="-100" normalizeH="0" baseline="30000" noProof="0" dirty="0" smtClean="0">
                <a:ln>
                  <a:noFill/>
                </a:ln>
                <a:solidFill>
                  <a:schemeClr val="tx2"/>
                </a:solidFill>
                <a:effectLst/>
                <a:uLnTx/>
                <a:uFillTx/>
                <a:latin typeface="+mj-lt"/>
                <a:ea typeface="+mj-ea"/>
                <a:cs typeface="+mj-cs"/>
              </a:rPr>
            </a:br>
            <a:r>
              <a:rPr kumimoji="0" lang="en-US" sz="4600" b="1" i="0" u="none" strike="noStrike" kern="1200" cap="none" spc="-100" normalizeH="0" baseline="30000" noProof="0" dirty="0" err="1" smtClean="0">
                <a:ln>
                  <a:noFill/>
                </a:ln>
                <a:solidFill>
                  <a:schemeClr val="tx2"/>
                </a:solidFill>
                <a:effectLst/>
                <a:uLnTx/>
                <a:uFillTx/>
                <a:latin typeface="+mj-lt"/>
                <a:ea typeface="+mj-ea"/>
                <a:cs typeface="+mj-cs"/>
              </a:rPr>
              <a:t>Pancasila</a:t>
            </a:r>
            <a:r>
              <a:rPr kumimoji="0" lang="en-US" sz="4600" b="1" i="0" u="none" strike="noStrike" kern="1200" cap="none" spc="-100" normalizeH="0" baseline="30000" noProof="0" dirty="0" smtClean="0">
                <a:ln>
                  <a:noFill/>
                </a:ln>
                <a:solidFill>
                  <a:schemeClr val="tx2"/>
                </a:solidFill>
                <a:effectLst/>
                <a:uLnTx/>
                <a:uFillTx/>
                <a:latin typeface="+mj-lt"/>
                <a:ea typeface="+mj-ea"/>
                <a:cs typeface="+mj-cs"/>
              </a:rPr>
              <a:t> </a:t>
            </a:r>
            <a:r>
              <a:rPr kumimoji="0" lang="en-US" sz="4600" b="1" i="0" u="none" strike="noStrike" kern="1200" cap="none" spc="-100" normalizeH="0" baseline="30000" noProof="0" dirty="0" err="1">
                <a:ln>
                  <a:noFill/>
                </a:ln>
                <a:solidFill>
                  <a:schemeClr val="tx2"/>
                </a:solidFill>
                <a:effectLst/>
                <a:uLnTx/>
                <a:uFillTx/>
                <a:latin typeface="+mj-lt"/>
                <a:ea typeface="+mj-ea"/>
                <a:cs typeface="+mj-cs"/>
              </a:rPr>
              <a:t>sebagai</a:t>
            </a:r>
            <a:r>
              <a:rPr kumimoji="0" lang="en-US" sz="4600" b="1" i="0" u="none" strike="noStrike" kern="1200" cap="none" spc="-100" normalizeH="0" baseline="30000" noProof="0" dirty="0">
                <a:ln>
                  <a:noFill/>
                </a:ln>
                <a:solidFill>
                  <a:schemeClr val="tx2"/>
                </a:solidFill>
                <a:effectLst/>
                <a:uLnTx/>
                <a:uFillTx/>
                <a:latin typeface="+mj-lt"/>
                <a:ea typeface="+mj-ea"/>
                <a:cs typeface="+mj-cs"/>
              </a:rPr>
              <a:t> </a:t>
            </a:r>
            <a:r>
              <a:rPr kumimoji="0" lang="en-US" sz="4600" b="1" i="0" u="none" strike="noStrike" kern="1200" cap="none" spc="-100" normalizeH="0" baseline="30000" noProof="0" dirty="0" err="1">
                <a:ln>
                  <a:noFill/>
                </a:ln>
                <a:solidFill>
                  <a:schemeClr val="tx2"/>
                </a:solidFill>
                <a:effectLst/>
                <a:uLnTx/>
                <a:uFillTx/>
                <a:latin typeface="+mj-lt"/>
                <a:ea typeface="+mj-ea"/>
                <a:cs typeface="+mj-cs"/>
              </a:rPr>
              <a:t>Dasar</a:t>
            </a:r>
            <a:r>
              <a:rPr kumimoji="0" lang="en-US" sz="4600" b="1" i="0" u="none" strike="noStrike" kern="1200" cap="none" spc="-100" normalizeH="0" baseline="30000" noProof="0" dirty="0">
                <a:ln>
                  <a:noFill/>
                </a:ln>
                <a:solidFill>
                  <a:schemeClr val="tx2"/>
                </a:solidFill>
                <a:effectLst/>
                <a:uLnTx/>
                <a:uFillTx/>
                <a:latin typeface="+mj-lt"/>
                <a:ea typeface="+mj-ea"/>
                <a:cs typeface="+mj-cs"/>
              </a:rPr>
              <a:t> Negara</a:t>
            </a:r>
            <a:endParaRPr kumimoji="0" lang="en-US" sz="4600" b="1" i="0" u="none" strike="noStrike" kern="1200" cap="none" spc="-100" normalizeH="0" baseline="0" noProof="0" dirty="0">
              <a:ln>
                <a:noFill/>
              </a:ln>
              <a:solidFill>
                <a:schemeClr val="tx2"/>
              </a:solidFill>
              <a:effectLst/>
              <a:uLnTx/>
              <a:uFillTx/>
              <a:latin typeface="+mj-lt"/>
              <a:ea typeface="+mj-ea"/>
              <a:cs typeface="+mj-cs"/>
            </a:endParaRPr>
          </a:p>
        </p:txBody>
      </p:sp>
      <p:sp>
        <p:nvSpPr>
          <p:cNvPr id="3" name="Content Placeholder 2"/>
          <p:cNvSpPr>
            <a:spLocks noGrp="1"/>
          </p:cNvSpPr>
          <p:nvPr>
            <p:ph idx="1"/>
          </p:nvPr>
        </p:nvSpPr>
        <p:spPr>
          <a:xfrm>
            <a:off x="371475" y="1600200"/>
            <a:ext cx="7805738" cy="4800600"/>
          </a:xfrm>
        </p:spPr>
        <p:txBody>
          <a:bodyPr vert="horz" wrap="square" lIns="91440" tIns="45720" rIns="91440" bIns="45720" numCol="1" rtlCol="0" anchor="t" anchorCtr="0" compatLnSpc="1">
            <a:normAutofit/>
          </a:bodyPr>
          <a:lstStyle/>
          <a:p>
            <a:pPr marR="0" lvl="0" algn="just" defTabSz="914400" rtl="0" eaLnBrk="1" fontAlgn="auto" latinLnBrk="0" hangingPunct="1">
              <a:lnSpc>
                <a:spcPct val="100000"/>
              </a:lnSpc>
              <a:spcBef>
                <a:spcPct val="20000"/>
              </a:spcBef>
              <a:spcAft>
                <a:spcPts val="1200"/>
              </a:spcAft>
              <a:buClr>
                <a:schemeClr val="accent1"/>
              </a:buClr>
              <a:buSzTx/>
              <a:defRPr/>
            </a:pPr>
            <a:r>
              <a:rPr kumimoji="0" lang="fi-FI" sz="2200" b="0" i="0" u="none" strike="noStrike" kern="1200" cap="none" spc="0" normalizeH="0" baseline="0" noProof="0" dirty="0" err="1">
                <a:ln>
                  <a:noFill/>
                </a:ln>
                <a:solidFill>
                  <a:schemeClr val="tx1"/>
                </a:solidFill>
                <a:effectLst/>
                <a:uLnTx/>
                <a:uFillTx/>
                <a:latin typeface="+mn-lt"/>
                <a:ea typeface="+mn-ea"/>
                <a:cs typeface="+mn-cs"/>
              </a:rPr>
              <a:t>Secara</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yuridis</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ketatanegaraan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Pancasila</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merupakan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dasar</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negara</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smtClean="0">
                <a:ln>
                  <a:noFill/>
                </a:ln>
                <a:solidFill>
                  <a:schemeClr val="tx1"/>
                </a:solidFill>
                <a:effectLst/>
                <a:uLnTx/>
                <a:uFillTx/>
                <a:latin typeface="+mn-lt"/>
                <a:ea typeface="+mn-ea"/>
                <a:cs typeface="+mn-cs"/>
              </a:rPr>
              <a:t>RI </a:t>
            </a:r>
            <a:r>
              <a:rPr kumimoji="0" lang="fi-FI" sz="2200" b="0" i="0" u="none" strike="noStrike" kern="1200" cap="none" spc="0" normalizeH="0" baseline="0" noProof="0" dirty="0" err="1" smtClean="0">
                <a:ln>
                  <a:noFill/>
                </a:ln>
                <a:solidFill>
                  <a:schemeClr val="tx1"/>
                </a:solidFill>
                <a:effectLst/>
                <a:uLnTx/>
                <a:uFillTx/>
                <a:latin typeface="+mn-lt"/>
                <a:ea typeface="+mn-ea"/>
                <a:cs typeface="+mn-cs"/>
              </a:rPr>
              <a:t>sebagaimana</a:t>
            </a:r>
            <a:r>
              <a:rPr kumimoji="0" lang="fi-FI" sz="22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terdapat</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smtClean="0">
                <a:ln>
                  <a:noFill/>
                </a:ln>
                <a:solidFill>
                  <a:schemeClr val="tx1"/>
                </a:solidFill>
                <a:effectLst/>
                <a:uLnTx/>
                <a:uFillTx/>
                <a:latin typeface="+mn-lt"/>
                <a:ea typeface="+mn-ea"/>
                <a:cs typeface="+mn-cs"/>
              </a:rPr>
              <a:t>di </a:t>
            </a:r>
            <a:r>
              <a:rPr kumimoji="0" lang="fi-FI" sz="2200" b="0" i="0" u="none" strike="noStrike" kern="1200" cap="none" spc="0" normalizeH="0" baseline="0" noProof="0" dirty="0" err="1">
                <a:ln>
                  <a:noFill/>
                </a:ln>
                <a:solidFill>
                  <a:schemeClr val="tx1"/>
                </a:solidFill>
                <a:effectLst/>
                <a:uLnTx/>
                <a:uFillTx/>
                <a:latin typeface="+mn-lt"/>
                <a:ea typeface="+mn-ea"/>
                <a:cs typeface="+mn-cs"/>
              </a:rPr>
              <a:t>Pembukaan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smtClean="0">
                <a:ln>
                  <a:noFill/>
                </a:ln>
                <a:solidFill>
                  <a:schemeClr val="tx1"/>
                </a:solidFill>
                <a:effectLst/>
                <a:uLnTx/>
                <a:uFillTx/>
                <a:latin typeface="+mn-lt"/>
                <a:ea typeface="+mn-ea"/>
                <a:cs typeface="+mn-cs"/>
              </a:rPr>
              <a:t>UUD 45,</a:t>
            </a:r>
            <a:endParaRPr kumimoji="0" lang="fi-FI" sz="2200" b="0" i="0" u="none" strike="noStrike" kern="1200" cap="none" spc="0" normalizeH="0" baseline="0" noProof="0" dirty="0" smtClean="0">
              <a:ln>
                <a:noFill/>
              </a:ln>
              <a:solidFill>
                <a:schemeClr val="tx1"/>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1200"/>
              </a:spcAft>
              <a:buClr>
                <a:schemeClr val="accent1"/>
              </a:buClr>
              <a:buSzTx/>
              <a:defRPr/>
            </a:pPr>
            <a:r>
              <a:rPr kumimoji="0" lang="fi-FI" sz="2200" b="0" i="0" u="none" strike="noStrike" kern="1200" cap="none" spc="0" normalizeH="0" baseline="0" noProof="0" dirty="0" err="1" smtClean="0">
                <a:ln>
                  <a:noFill/>
                </a:ln>
                <a:solidFill>
                  <a:schemeClr val="tx1"/>
                </a:solidFill>
                <a:effectLst/>
                <a:uLnTx/>
                <a:uFillTx/>
                <a:latin typeface="+mn-lt"/>
                <a:ea typeface="+mn-ea"/>
                <a:cs typeface="+mn-cs"/>
              </a:rPr>
              <a:t>Ketetapan</a:t>
            </a:r>
            <a:r>
              <a:rPr kumimoji="0" lang="fi-FI" sz="22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200" b="0" i="0" u="none" strike="noStrike" kern="1200" cap="none" spc="0" normalizeH="0" baseline="0" noProof="0" dirty="0">
                <a:ln>
                  <a:noFill/>
                </a:ln>
                <a:solidFill>
                  <a:schemeClr val="tx1"/>
                </a:solidFill>
                <a:effectLst/>
                <a:uLnTx/>
                <a:uFillTx/>
                <a:latin typeface="+mn-lt"/>
                <a:ea typeface="+mn-ea"/>
                <a:cs typeface="+mn-cs"/>
              </a:rPr>
              <a:t>MPR </a:t>
            </a:r>
            <a:r>
              <a:rPr kumimoji="0" lang="fi-FI" sz="2200" b="0" i="0" u="none" strike="noStrike" kern="1200" cap="none" spc="0" normalizeH="0" baseline="0" noProof="0" dirty="0" smtClean="0">
                <a:ln>
                  <a:noFill/>
                </a:ln>
                <a:solidFill>
                  <a:schemeClr val="tx1"/>
                </a:solidFill>
                <a:effectLst/>
                <a:uLnTx/>
                <a:uFillTx/>
                <a:latin typeface="+mn-lt"/>
                <a:ea typeface="+mn-ea"/>
                <a:cs typeface="+mn-cs"/>
              </a:rPr>
              <a:t>XVIII</a:t>
            </a:r>
            <a:r>
              <a:rPr kumimoji="0" lang="fi-FI" sz="2200" b="0" i="0" u="none" strike="noStrike" kern="1200" cap="none" spc="0" normalizeH="0" baseline="0" noProof="0" dirty="0">
                <a:ln>
                  <a:noFill/>
                </a:ln>
                <a:solidFill>
                  <a:schemeClr val="tx1"/>
                </a:solidFill>
                <a:effectLst/>
                <a:uLnTx/>
                <a:uFillTx/>
                <a:latin typeface="+mn-lt"/>
                <a:ea typeface="+mn-ea"/>
                <a:cs typeface="+mn-cs"/>
              </a:rPr>
              <a:t>/MPR/1998, </a:t>
            </a:r>
            <a:r>
              <a:rPr kumimoji="0" lang="fi-FI" sz="2200" b="0" i="0" u="none" strike="noStrike" kern="1200" cap="none" spc="0" normalizeH="0" baseline="0" noProof="0" dirty="0" err="1">
                <a:ln>
                  <a:noFill/>
                </a:ln>
                <a:solidFill>
                  <a:schemeClr val="tx1"/>
                </a:solidFill>
                <a:effectLst/>
                <a:uLnTx/>
                <a:uFillTx/>
                <a:latin typeface="+mn-lt"/>
                <a:ea typeface="+mn-ea"/>
                <a:cs typeface="+mn-cs"/>
              </a:rPr>
              <a:t>tentang</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Pencabutan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Ketetapan</a:t>
            </a:r>
            <a:r>
              <a:rPr kumimoji="0" lang="fi-FI" sz="2200" b="0" i="0" u="none" strike="noStrike" kern="1200" cap="none" spc="0" normalizeH="0" baseline="0" noProof="0" dirty="0">
                <a:ln>
                  <a:noFill/>
                </a:ln>
                <a:solidFill>
                  <a:schemeClr val="tx1"/>
                </a:solidFill>
                <a:effectLst/>
                <a:uLnTx/>
                <a:uFillTx/>
                <a:latin typeface="+mn-lt"/>
                <a:ea typeface="+mn-ea"/>
                <a:cs typeface="+mn-cs"/>
              </a:rPr>
              <a:t> MPR </a:t>
            </a:r>
            <a:r>
              <a:rPr kumimoji="0" lang="fi-FI" sz="2200" b="0" i="0" u="none" strike="noStrike" kern="1200" cap="none" spc="0" normalizeH="0" baseline="0" noProof="0" dirty="0" smtClean="0">
                <a:ln>
                  <a:noFill/>
                </a:ln>
                <a:solidFill>
                  <a:schemeClr val="tx1"/>
                </a:solidFill>
                <a:effectLst/>
                <a:uLnTx/>
                <a:uFillTx/>
                <a:latin typeface="+mn-lt"/>
                <a:ea typeface="+mn-ea"/>
                <a:cs typeface="+mn-cs"/>
              </a:rPr>
              <a:t>II</a:t>
            </a:r>
            <a:r>
              <a:rPr kumimoji="0" lang="fi-FI" sz="2200" b="0" i="0" u="none" strike="noStrike" kern="1200" cap="none" spc="0" normalizeH="0" baseline="0" noProof="0" dirty="0">
                <a:ln>
                  <a:noFill/>
                </a:ln>
                <a:solidFill>
                  <a:schemeClr val="tx1"/>
                </a:solidFill>
                <a:effectLst/>
                <a:uLnTx/>
                <a:uFillTx/>
                <a:latin typeface="+mn-lt"/>
                <a:ea typeface="+mn-ea"/>
                <a:cs typeface="+mn-cs"/>
              </a:rPr>
              <a:t>/MPR/1978 </a:t>
            </a:r>
            <a:r>
              <a:rPr kumimoji="0" lang="fi-FI" sz="2200" b="0" i="0" u="none" strike="noStrike" kern="1200" cap="none" spc="0" normalizeH="0" baseline="0" noProof="0" dirty="0" err="1">
                <a:ln>
                  <a:noFill/>
                </a:ln>
                <a:solidFill>
                  <a:schemeClr val="tx1"/>
                </a:solidFill>
                <a:effectLst/>
                <a:uLnTx/>
                <a:uFillTx/>
                <a:latin typeface="+mn-lt"/>
                <a:ea typeface="+mn-ea"/>
                <a:cs typeface="+mn-cs"/>
              </a:rPr>
              <a:t>tentang</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Pedoman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Penghayatan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dan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Pengamalan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Pancasila</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Ekaprasetya</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Pancakarsa</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dan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ketetapan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tentang</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Penegasan</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Pancasila</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sebagai</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Dasar</a:t>
            </a:r>
            <a:r>
              <a:rPr kumimoji="0" lang="fi-FI" sz="2200" b="0" i="0" u="none" strike="noStrike" kern="1200" cap="none" spc="0" normalizeH="0" baseline="0" noProof="0" dirty="0">
                <a:ln>
                  <a:noFill/>
                </a:ln>
                <a:solidFill>
                  <a:schemeClr val="tx1"/>
                </a:solidFill>
                <a:effectLst/>
                <a:uLnTx/>
                <a:uFillTx/>
                <a:latin typeface="+mn-lt"/>
                <a:ea typeface="+mn-ea"/>
                <a:cs typeface="+mn-cs"/>
              </a:rPr>
              <a:t> </a:t>
            </a:r>
            <a:r>
              <a:rPr kumimoji="0" lang="fi-FI" sz="2200" b="0" i="0" u="none" strike="noStrike" kern="1200" cap="none" spc="0" normalizeH="0" baseline="0" noProof="0" dirty="0" err="1">
                <a:ln>
                  <a:noFill/>
                </a:ln>
                <a:solidFill>
                  <a:schemeClr val="tx1"/>
                </a:solidFill>
                <a:effectLst/>
                <a:uLnTx/>
                <a:uFillTx/>
                <a:latin typeface="+mn-lt"/>
                <a:ea typeface="+mn-ea"/>
                <a:cs typeface="+mn-cs"/>
              </a:rPr>
              <a:t>Negara</a:t>
            </a:r>
            <a:r>
              <a:rPr kumimoji="0" lang="fi-FI" sz="2200" b="0" i="0" u="none" strike="noStrike" kern="1200" cap="none" spc="0" normalizeH="0" baseline="0" noProof="0" dirty="0" smtClean="0">
                <a:ln>
                  <a:noFill/>
                </a:ln>
                <a:solidFill>
                  <a:schemeClr val="tx1"/>
                </a:solidFill>
                <a:effectLst/>
                <a:uLnTx/>
                <a:uFillTx/>
                <a:latin typeface="+mn-lt"/>
                <a:ea typeface="+mn-ea"/>
                <a:cs typeface="+mn-cs"/>
              </a:rPr>
              <a:t>.</a:t>
            </a:r>
            <a:endParaRPr kumimoji="0" lang="fi-FI" sz="2200" b="0" i="0" u="none" strike="noStrike" kern="1200" cap="none" spc="0" normalizeH="0" baseline="0" noProof="0" dirty="0" smtClean="0">
              <a:ln>
                <a:noFill/>
              </a:ln>
              <a:solidFill>
                <a:schemeClr val="tx1"/>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1200"/>
              </a:spcAft>
              <a:buClr>
                <a:schemeClr val="accent1"/>
              </a:buClr>
              <a:buSzTx/>
              <a:defRPr/>
            </a:pPr>
            <a:r>
              <a:rPr kumimoji="0" lang="hu-HU" sz="2200" b="0" i="0" u="none" strike="noStrike" kern="1200" cap="none" spc="0" normalizeH="0" baseline="0" noProof="0" dirty="0" smtClean="0">
                <a:ln>
                  <a:noFill/>
                </a:ln>
                <a:solidFill>
                  <a:schemeClr val="tx1"/>
                </a:solidFill>
                <a:effectLst/>
                <a:uLnTx/>
                <a:uFillTx/>
                <a:latin typeface="+mn-lt"/>
                <a:ea typeface="+mn-ea"/>
                <a:cs typeface="+mn-cs"/>
              </a:rPr>
              <a:t>Ditegaskan </a:t>
            </a:r>
            <a:r>
              <a:rPr kumimoji="0" lang="hu-HU" sz="2200" b="0" i="0" u="none" strike="noStrike" kern="1200" cap="none" spc="0" normalizeH="0" baseline="0" noProof="0" dirty="0">
                <a:ln>
                  <a:noFill/>
                </a:ln>
                <a:solidFill>
                  <a:schemeClr val="tx1"/>
                </a:solidFill>
                <a:effectLst/>
                <a:uLnTx/>
                <a:uFillTx/>
                <a:latin typeface="+mn-lt"/>
                <a:ea typeface="+mn-ea"/>
                <a:cs typeface="+mn-cs"/>
              </a:rPr>
              <a:t>dalam Undang-Undang Nomor 12 tahun 2011 tentang Pembentukan Perundang-undangan bahwa Pancasila merupakan sumber dari segala sumber hukum negara.</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1203" name="Rectangle 3"/>
          <p:cNvSpPr/>
          <p:nvPr/>
        </p:nvSpPr>
        <p:spPr>
          <a:xfrm>
            <a:off x="342900" y="1173163"/>
            <a:ext cx="7831138" cy="36512"/>
          </a:xfrm>
          <a:prstGeom prst="rect">
            <a:avLst/>
          </a:prstGeom>
          <a:solidFill>
            <a:schemeClr val="accent1"/>
          </a:solidFill>
          <a:ln w="12700" cap="flat" cmpd="sng">
            <a:solidFill>
              <a:srgbClr val="A6A278"/>
            </a:solidFill>
            <a:prstDash val="solid"/>
            <a:miter/>
            <a:headEnd type="none" w="med" len="med"/>
            <a:tailEnd type="none" w="med" len="med"/>
          </a:ln>
          <a:effectLst>
            <a:outerShdw dist="25400" algn="bl" rotWithShape="0">
              <a:srgbClr val="808080">
                <a:alpha val="59999"/>
              </a:srgbClr>
            </a:outerShdw>
          </a:effectLst>
        </p:spPr>
        <p:txBody>
          <a:bodyPr anchor="ctr"/>
          <a:p>
            <a:pPr algn="ctr"/>
            <a:endParaRPr dirty="0">
              <a:solidFill>
                <a:srgbClr val="FFFFFF"/>
              </a:solidFill>
              <a:latin typeface="Calibri"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Content Placeholder 2"/>
          <p:cNvSpPr>
            <a:spLocks noGrp="1"/>
          </p:cNvSpPr>
          <p:nvPr>
            <p:ph idx="1"/>
          </p:nvPr>
        </p:nvSpPr>
        <p:spPr>
          <a:xfrm>
            <a:off x="369888" y="1458913"/>
            <a:ext cx="7812088" cy="4800600"/>
          </a:xfrm>
        </p:spPr>
        <p:txBody>
          <a:bodyPr vert="horz" wrap="square" lIns="91440" tIns="45720" rIns="91440" bIns="45720" numCol="1" anchor="t" anchorCtr="0" compatLnSpc="1"/>
          <a:lstStyle/>
          <a:p>
            <a:pPr marL="0" marR="0" lvl="0" indent="0" algn="just" defTabSz="914400" rtl="0" eaLnBrk="1" fontAlgn="base" latinLnBrk="0" hangingPunct="1">
              <a:lnSpc>
                <a:spcPct val="120000"/>
              </a:lnSpc>
              <a:spcBef>
                <a:spcPct val="20000"/>
              </a:spcBef>
              <a:spcAft>
                <a:spcPts val="600"/>
              </a:spcAft>
              <a:buClr>
                <a:schemeClr val="accent1"/>
              </a:buClr>
              <a:buSzTx/>
              <a:buFont typeface="Arial" panose="020B0704020202020204" pitchFamily="34" charset="0"/>
              <a:buNone/>
              <a:defRPr/>
            </a:pPr>
            <a:endParaRPr kumimoji="0" lang="tr-TR" sz="2200" b="0" i="0" u="none" strike="noStrike" kern="1200" cap="none" spc="0" normalizeH="0" baseline="0" noProof="0" dirty="0" smtClean="0">
              <a:ln>
                <a:noFill/>
              </a:ln>
              <a:solidFill>
                <a:schemeClr val="tx1"/>
              </a:solidFill>
              <a:effectLst/>
              <a:uLnTx/>
              <a:uFillTx/>
              <a:latin typeface="Calibri" pitchFamily="2" charset="0"/>
              <a:ea typeface="MS PGothic" charset="0"/>
              <a:cs typeface="MS PGothic" charset="0"/>
            </a:endParaRPr>
          </a:p>
          <a:p>
            <a:pPr marL="342900" marR="0" lvl="0" indent="-342900" algn="just" defTabSz="914400" rtl="0" eaLnBrk="1" fontAlgn="base" latinLnBrk="0" hangingPunct="1">
              <a:lnSpc>
                <a:spcPct val="120000"/>
              </a:lnSpc>
              <a:spcBef>
                <a:spcPct val="20000"/>
              </a:spcBef>
              <a:spcAft>
                <a:spcPts val="600"/>
              </a:spcAft>
              <a:buClr>
                <a:schemeClr val="accent1"/>
              </a:buClr>
              <a:buSzTx/>
              <a:buFont typeface="Wingdings" panose="05000000000000000000" pitchFamily="2" charset="2"/>
              <a:buChar char="q"/>
              <a:defRPr/>
            </a:pP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Bentuk</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negara</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sistem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pemerintahan</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dan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tujuan</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negara</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seperti</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apa</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yang</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ingin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diwujudkan</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serta</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bagaimana</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mewujudkan</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tujuan</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negara</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tersebut</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akan </a:t>
            </a:r>
            <a:r>
              <a:rPr kumimoji="0" lang="tr-TR" sz="2200" b="1"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ditentukan</a:t>
            </a:r>
            <a:r>
              <a:rPr kumimoji="0" lang="tr-TR" sz="2200" b="1"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1"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oleh</a:t>
            </a:r>
            <a:r>
              <a:rPr kumimoji="0" lang="tr-TR" sz="2200" b="1"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1"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dasar</a:t>
            </a:r>
            <a:r>
              <a:rPr kumimoji="0" lang="tr-TR" sz="2200" b="1"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1"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negara</a:t>
            </a:r>
            <a:r>
              <a:rPr kumimoji="0" lang="tr-TR" sz="2200" b="1"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yang</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dianut</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oleh</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negara</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yang</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bersangkutan</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endPar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endParaRPr>
          </a:p>
          <a:p>
            <a:pPr marL="342900" marR="0" lvl="0" indent="-342900" algn="just" defTabSz="914400" rtl="0" eaLnBrk="1" fontAlgn="base" latinLnBrk="0" hangingPunct="1">
              <a:lnSpc>
                <a:spcPct val="120000"/>
              </a:lnSpc>
              <a:spcBef>
                <a:spcPct val="20000"/>
              </a:spcBef>
              <a:spcAft>
                <a:spcPts val="600"/>
              </a:spcAft>
              <a:buClr>
                <a:schemeClr val="accent1"/>
              </a:buClr>
              <a:buSzTx/>
              <a:buFont typeface="Wingdings" panose="05000000000000000000" pitchFamily="2" charset="2"/>
              <a:buChar char="q"/>
              <a:defRPr/>
            </a:pPr>
            <a:endParaRPr kumimoji="0" lang="tr-TR" sz="2200" b="0" i="0" u="none" strike="noStrike" kern="1200" cap="none" spc="0" normalizeH="0" baseline="0" noProof="0" dirty="0" smtClean="0">
              <a:ln>
                <a:noFill/>
              </a:ln>
              <a:solidFill>
                <a:schemeClr val="tx1"/>
              </a:solidFill>
              <a:effectLst/>
              <a:uLnTx/>
              <a:uFillTx/>
              <a:latin typeface="Calibri" pitchFamily="2" charset="0"/>
              <a:ea typeface="MS PGothic" charset="0"/>
              <a:cs typeface="MS PGothic" charset="0"/>
            </a:endParaRPr>
          </a:p>
          <a:p>
            <a:pPr marL="342900" marR="0" lvl="0" indent="-342900" algn="just" defTabSz="914400" rtl="0" eaLnBrk="1" fontAlgn="base" latinLnBrk="0" hangingPunct="1">
              <a:lnSpc>
                <a:spcPct val="120000"/>
              </a:lnSpc>
              <a:spcBef>
                <a:spcPct val="20000"/>
              </a:spcBef>
              <a:spcAft>
                <a:spcPts val="600"/>
              </a:spcAft>
              <a:buClr>
                <a:schemeClr val="accent1"/>
              </a:buClr>
              <a:buSzTx/>
              <a:buFont typeface="Wingdings" panose="05000000000000000000" pitchFamily="2" charset="2"/>
              <a:buChar char="q"/>
              <a:defRPr/>
            </a:pPr>
            <a:r>
              <a:rPr kumimoji="0" lang="tr-TR" sz="2200" b="0" i="0" u="none" strike="noStrike" kern="1200" cap="none" spc="0" normalizeH="0" baseline="0" noProof="0" dirty="0" err="1" smtClean="0">
                <a:ln>
                  <a:noFill/>
                </a:ln>
                <a:solidFill>
                  <a:schemeClr val="tx1"/>
                </a:solidFill>
                <a:effectLst/>
                <a:uLnTx/>
                <a:uFillTx/>
                <a:latin typeface="Calibri" pitchFamily="2" charset="0"/>
                <a:ea typeface="MS PGothic" charset="0"/>
                <a:cs typeface="MS PGothic" charset="0"/>
              </a:rPr>
              <a:t>D</a:t>
            </a:r>
            <a:r>
              <a:rPr kumimoji="0" lang="tr-TR" sz="2200" b="1" i="0" u="none" strike="noStrike" kern="1200" cap="none" spc="0" normalizeH="0" baseline="0" noProof="0" dirty="0" err="1" smtClean="0">
                <a:ln>
                  <a:noFill/>
                </a:ln>
                <a:solidFill>
                  <a:schemeClr val="tx1"/>
                </a:solidFill>
                <a:effectLst/>
                <a:uLnTx/>
                <a:uFillTx/>
                <a:latin typeface="Calibri" pitchFamily="2" charset="0"/>
                <a:ea typeface="MS PGothic" charset="0"/>
                <a:cs typeface="MS PGothic" charset="0"/>
              </a:rPr>
              <a:t>asar</a:t>
            </a:r>
            <a:r>
              <a:rPr kumimoji="0" lang="tr-TR" sz="2200" b="1" i="0" u="none" strike="noStrike" kern="1200" cap="none" spc="0" normalizeH="0" baseline="0" noProof="0" dirty="0" smtClean="0">
                <a:ln>
                  <a:noFill/>
                </a:ln>
                <a:solidFill>
                  <a:schemeClr val="tx1"/>
                </a:solidFill>
                <a:effectLst/>
                <a:uLnTx/>
                <a:uFillTx/>
                <a:latin typeface="Calibri" pitchFamily="2" charset="0"/>
                <a:ea typeface="MS PGothic" charset="0"/>
                <a:cs typeface="MS PGothic" charset="0"/>
              </a:rPr>
              <a:t> </a:t>
            </a:r>
            <a:r>
              <a:rPr kumimoji="0" lang="tr-TR" sz="2200" b="1"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negara</a:t>
            </a:r>
            <a:r>
              <a:rPr kumimoji="0" lang="tr-TR" sz="2200" b="1"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1"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menentukan</a:t>
            </a:r>
            <a:r>
              <a:rPr kumimoji="0" lang="tr-TR" sz="2200" b="1"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bentuk</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negara</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bentuk</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dan sistem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pemerintahan</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dan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tujuan</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negara</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yang</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ingin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dicapai</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serta</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jalan</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apa</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yang</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ditempuh</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untuk</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mewujudkan</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tujuan</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suatu</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 </a:t>
            </a:r>
            <a:r>
              <a:rPr kumimoji="0" lang="tr-TR" sz="2200" b="0" i="0" u="none" strike="noStrike" kern="1200" cap="none" spc="0" normalizeH="0" baseline="0" noProof="0" dirty="0" err="1">
                <a:ln>
                  <a:noFill/>
                </a:ln>
                <a:solidFill>
                  <a:schemeClr val="tx1"/>
                </a:solidFill>
                <a:effectLst/>
                <a:uLnTx/>
                <a:uFillTx/>
                <a:latin typeface="Calibri" pitchFamily="2" charset="0"/>
                <a:ea typeface="MS PGothic" charset="0"/>
                <a:cs typeface="MS PGothic" charset="0"/>
              </a:rPr>
              <a:t>negara</a:t>
            </a:r>
            <a:r>
              <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rPr>
              <a:t>.</a:t>
            </a:r>
            <a:endParaRPr kumimoji="0" lang="en-US"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endParaRPr>
          </a:p>
          <a:p>
            <a:pPr marL="342900" marR="0" lvl="0" indent="-342900" algn="just" defTabSz="914400" rtl="0" eaLnBrk="1" fontAlgn="base" latinLnBrk="0" hangingPunct="1">
              <a:lnSpc>
                <a:spcPct val="120000"/>
              </a:lnSpc>
              <a:spcBef>
                <a:spcPct val="20000"/>
              </a:spcBef>
              <a:spcAft>
                <a:spcPts val="600"/>
              </a:spcAft>
              <a:buClr>
                <a:schemeClr val="accent1"/>
              </a:buClr>
              <a:buSzTx/>
              <a:buFont typeface="Wingdings" panose="05000000000000000000" pitchFamily="2" charset="2"/>
              <a:buChar char="q"/>
              <a:defRPr/>
            </a:pPr>
            <a:endParaRPr kumimoji="0" lang="tr-TR"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endParaRPr>
          </a:p>
          <a:p>
            <a:pPr marL="342900" marR="0" lvl="0" indent="-342900" algn="just" defTabSz="914400" rtl="0" eaLnBrk="1" fontAlgn="base" latinLnBrk="0" hangingPunct="1">
              <a:lnSpc>
                <a:spcPct val="120000"/>
              </a:lnSpc>
              <a:spcBef>
                <a:spcPct val="20000"/>
              </a:spcBef>
              <a:spcAft>
                <a:spcPts val="600"/>
              </a:spcAft>
              <a:buClr>
                <a:schemeClr val="accent1"/>
              </a:buClr>
              <a:buSzTx/>
              <a:buFont typeface="Wingdings" panose="05000000000000000000" pitchFamily="2" charset="2"/>
              <a:buChar char="q"/>
              <a:defRPr/>
            </a:pPr>
            <a:endParaRPr kumimoji="0" lang="en-US" sz="2200" b="0" i="0" u="none" strike="noStrike" kern="1200" cap="none" spc="0" normalizeH="0" baseline="0" noProof="0" dirty="0">
              <a:ln>
                <a:noFill/>
              </a:ln>
              <a:solidFill>
                <a:schemeClr val="tx1"/>
              </a:solidFill>
              <a:effectLst/>
              <a:uLnTx/>
              <a:uFillTx/>
              <a:latin typeface="Calibri" pitchFamily="2" charset="0"/>
              <a:ea typeface="MS PGothic" charset="0"/>
              <a:cs typeface="MS PGothic" charset="0"/>
            </a:endParaRPr>
          </a:p>
        </p:txBody>
      </p:sp>
      <p:sp>
        <p:nvSpPr>
          <p:cNvPr id="5" name="Title 1"/>
          <p:cNvSpPr>
            <a:spLocks noGrp="1"/>
          </p:cNvSpPr>
          <p:nvPr>
            <p:ph type="title"/>
          </p:nvPr>
        </p:nvSpPr>
        <p:spPr>
          <a:xfrm>
            <a:off x="196850" y="434975"/>
            <a:ext cx="7620000" cy="1143000"/>
          </a:xfr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is-IS" sz="4600" b="1" i="0" u="none" strike="noStrike" kern="1200" cap="none" spc="-100" normalizeH="0" baseline="30000" noProof="0" dirty="0" smtClean="0">
                <a:ln>
                  <a:noFill/>
                </a:ln>
                <a:solidFill>
                  <a:srgbClr val="000000"/>
                </a:solidFill>
                <a:effectLst/>
                <a:uLnTx/>
                <a:uFillTx/>
                <a:latin typeface="+mj-lt"/>
                <a:ea typeface="+mj-ea"/>
                <a:cs typeface="+mj-cs"/>
              </a:rPr>
              <a:t>Konsekuensi Pancasila Dasar Negara</a:t>
            </a:r>
            <a:endParaRPr kumimoji="0" lang="en-US" sz="4600" b="1" i="0" u="none" strike="noStrike" kern="1200" cap="none" spc="-100" normalizeH="0" baseline="0" noProof="0" dirty="0">
              <a:ln>
                <a:noFill/>
              </a:ln>
              <a:solidFill>
                <a:srgbClr val="000000"/>
              </a:solidFill>
              <a:effectLst/>
              <a:uLnTx/>
              <a:uFillTx/>
              <a:latin typeface="+mj-lt"/>
              <a:ea typeface="+mj-ea"/>
              <a:cs typeface="+mj-cs"/>
            </a:endParaRPr>
          </a:p>
        </p:txBody>
      </p:sp>
      <p:sp>
        <p:nvSpPr>
          <p:cNvPr id="56323" name="Rectangle 5"/>
          <p:cNvSpPr/>
          <p:nvPr/>
        </p:nvSpPr>
        <p:spPr>
          <a:xfrm>
            <a:off x="342900" y="1173163"/>
            <a:ext cx="7831138" cy="36512"/>
          </a:xfrm>
          <a:prstGeom prst="rect">
            <a:avLst/>
          </a:prstGeom>
          <a:solidFill>
            <a:schemeClr val="tx1"/>
          </a:solidFill>
          <a:ln w="12700" cap="flat" cmpd="sng">
            <a:solidFill>
              <a:schemeClr val="tx1"/>
            </a:solidFill>
            <a:prstDash val="solid"/>
            <a:miter/>
            <a:headEnd type="none" w="med" len="med"/>
            <a:tailEnd type="none" w="med" len="med"/>
          </a:ln>
          <a:effectLst>
            <a:outerShdw dist="25400" algn="bl" rotWithShape="0">
              <a:srgbClr val="808080">
                <a:alpha val="59999"/>
              </a:srgbClr>
            </a:outerShdw>
          </a:effectLst>
        </p:spPr>
        <p:txBody>
          <a:bodyPr anchor="ctr"/>
          <a:p>
            <a:pPr algn="ctr"/>
            <a:endParaRPr dirty="0">
              <a:solidFill>
                <a:srgbClr val="FFFFFF"/>
              </a:solidFill>
              <a:latin typeface="Calibri"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1">
                                            <p:txEl>
                                              <p:charRg st="1" end="21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1">
                                            <p:txEl>
                                              <p:charRg st="220" end="39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6850" y="434975"/>
            <a:ext cx="7620000" cy="1143000"/>
          </a:xfr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is-IS" sz="4600" b="1" i="0" u="none" strike="noStrike" kern="1200" cap="none" spc="-100" normalizeH="0" baseline="30000" noProof="0" dirty="0" smtClean="0">
                <a:ln>
                  <a:noFill/>
                </a:ln>
                <a:solidFill>
                  <a:srgbClr val="000000"/>
                </a:solidFill>
                <a:effectLst/>
                <a:uLnTx/>
                <a:uFillTx/>
                <a:latin typeface="+mj-lt"/>
                <a:ea typeface="+mj-ea"/>
                <a:cs typeface="+mj-cs"/>
              </a:rPr>
              <a:t>Konsekuensi Pancasila Dasar Negara</a:t>
            </a:r>
            <a:endParaRPr kumimoji="0" lang="en-US" sz="4600" b="1" i="0" u="none" strike="noStrike" kern="1200" cap="none" spc="-100" normalizeH="0" baseline="0" noProof="0" dirty="0">
              <a:ln>
                <a:noFill/>
              </a:ln>
              <a:solidFill>
                <a:srgbClr val="000000"/>
              </a:solidFill>
              <a:effectLst/>
              <a:uLnTx/>
              <a:uFillTx/>
              <a:latin typeface="+mj-lt"/>
              <a:ea typeface="+mj-ea"/>
              <a:cs typeface="+mj-cs"/>
            </a:endParaRPr>
          </a:p>
        </p:txBody>
      </p:sp>
      <p:sp>
        <p:nvSpPr>
          <p:cNvPr id="61442" name="Content Placeholder 2"/>
          <p:cNvSpPr>
            <a:spLocks noGrp="1"/>
          </p:cNvSpPr>
          <p:nvPr>
            <p:ph idx="1"/>
          </p:nvPr>
        </p:nvSpPr>
        <p:spPr>
          <a:xfrm>
            <a:off x="196850" y="1588770"/>
            <a:ext cx="8481695" cy="4800600"/>
          </a:xfrm>
        </p:spPr>
        <p:txBody>
          <a:bodyPr vert="horz" wrap="square" lIns="91440" tIns="45720" rIns="91440" bIns="45720" anchor="t"/>
          <a:p>
            <a:pPr algn="just" eaLnBrk="1" hangingPunct="1">
              <a:lnSpc>
                <a:spcPct val="100000"/>
              </a:lnSpc>
              <a:spcBef>
                <a:spcPts val="20"/>
              </a:spcBef>
              <a:spcAft>
                <a:spcPts val="2100"/>
              </a:spcAft>
            </a:pPr>
            <a:r>
              <a:rPr lang="tr-TR" altLang="x-none" sz="2400" dirty="0"/>
              <a:t>Pasal 1 (1) UUD 45: </a:t>
            </a:r>
            <a:r>
              <a:rPr lang="tr-TR" altLang="en-US" sz="2400" dirty="0"/>
              <a:t>“</a:t>
            </a:r>
            <a:r>
              <a:rPr lang="tr-TR" altLang="ja-JP" sz="2400" dirty="0"/>
              <a:t>Negara Indonesia adalah Negara Kesatuan berbentuk </a:t>
            </a:r>
            <a:r>
              <a:rPr lang="tr-TR" altLang="ja-JP" sz="2400" b="1" u="sng" dirty="0"/>
              <a:t>Republik</a:t>
            </a:r>
            <a:r>
              <a:rPr lang="tr-TR" altLang="en-US" sz="2400" dirty="0"/>
              <a:t>”</a:t>
            </a:r>
            <a:r>
              <a:rPr lang="tr-TR" altLang="ja-JP" sz="2400" dirty="0"/>
              <a:t>, yang mengutamakan persatuan bukan sebagai negara serikat.</a:t>
            </a:r>
            <a:endParaRPr lang="tr-TR" altLang="ja-JP" sz="2400" dirty="0"/>
          </a:p>
          <a:p>
            <a:pPr algn="just" eaLnBrk="1" hangingPunct="1">
              <a:lnSpc>
                <a:spcPct val="100000"/>
              </a:lnSpc>
              <a:spcBef>
                <a:spcPts val="20"/>
              </a:spcBef>
              <a:spcAft>
                <a:spcPts val="2100"/>
              </a:spcAft>
            </a:pPr>
            <a:r>
              <a:rPr lang="tr-TR" altLang="x-none" sz="2400" dirty="0"/>
              <a:t>Pasal 1 (2) UUD 45: </a:t>
            </a:r>
            <a:r>
              <a:rPr lang="tr-TR" altLang="en-US" sz="2400" dirty="0"/>
              <a:t>“</a:t>
            </a:r>
            <a:r>
              <a:rPr lang="tr-TR" altLang="ja-JP" sz="2400" b="1" u="sng" dirty="0"/>
              <a:t>kedaulatan berada di tangan rakyat</a:t>
            </a:r>
            <a:r>
              <a:rPr lang="tr-TR" altLang="ja-JP" sz="2400" dirty="0"/>
              <a:t> dan dilaksanakan menurut Undang-Undang Dasar</a:t>
            </a:r>
            <a:r>
              <a:rPr lang="tr-TR" altLang="en-US" sz="2400" dirty="0"/>
              <a:t>”</a:t>
            </a:r>
            <a:r>
              <a:rPr lang="tr-TR" altLang="ja-JP" sz="2400" dirty="0"/>
              <a:t>, sehingga menganut demokrasi konstitusional bukan demokrasi rakyat seperti yang terdapat pada konsep negara-negara komunis. </a:t>
            </a:r>
            <a:endParaRPr lang="tr-TR" altLang="ja-JP" sz="2400" dirty="0"/>
          </a:p>
          <a:p>
            <a:pPr algn="just" eaLnBrk="1" hangingPunct="1">
              <a:lnSpc>
                <a:spcPct val="100000"/>
              </a:lnSpc>
              <a:spcBef>
                <a:spcPts val="20"/>
              </a:spcBef>
              <a:spcAft>
                <a:spcPts val="2100"/>
              </a:spcAft>
            </a:pPr>
            <a:r>
              <a:rPr lang="tr-TR" altLang="ja-JP" sz="2400" dirty="0"/>
              <a:t>Pasal 1 (3) UUD 45: </a:t>
            </a:r>
            <a:r>
              <a:rPr lang="tr-TR" altLang="en-US" sz="2400" dirty="0"/>
              <a:t>“</a:t>
            </a:r>
            <a:r>
              <a:rPr lang="tr-TR" altLang="ja-JP" sz="2400" dirty="0"/>
              <a:t>negara Indonesia adalah </a:t>
            </a:r>
            <a:r>
              <a:rPr lang="tr-TR" altLang="ja-JP" sz="2400" b="1" u="sng" dirty="0"/>
              <a:t>negara hukum</a:t>
            </a:r>
            <a:r>
              <a:rPr lang="tr-TR" altLang="en-US" sz="2400" dirty="0"/>
              <a:t>”</a:t>
            </a:r>
            <a:r>
              <a:rPr lang="tr-TR" altLang="ja-JP" sz="2400" dirty="0"/>
              <a:t>. Prinsip tersebut mencerminkan bahwa negara Indonesia sejalan dengan sila kedua dan kelima.</a:t>
            </a:r>
            <a:endParaRPr lang="en-US" altLang="ja-JP" sz="2400" dirty="0"/>
          </a:p>
          <a:p>
            <a:pPr algn="just" eaLnBrk="1" hangingPunct="1">
              <a:lnSpc>
                <a:spcPct val="100000"/>
              </a:lnSpc>
              <a:spcBef>
                <a:spcPts val="20"/>
              </a:spcBef>
              <a:spcAft>
                <a:spcPts val="2100"/>
              </a:spcAft>
            </a:pPr>
            <a:endParaRPr lang="tr-TR" altLang="x-none" sz="2400" dirty="0"/>
          </a:p>
          <a:p>
            <a:pPr algn="just" eaLnBrk="1" hangingPunct="1">
              <a:buNone/>
            </a:pPr>
            <a:endParaRPr dirty="0"/>
          </a:p>
        </p:txBody>
      </p:sp>
      <p:sp>
        <p:nvSpPr>
          <p:cNvPr id="61443" name="Rectangle 3"/>
          <p:cNvSpPr/>
          <p:nvPr/>
        </p:nvSpPr>
        <p:spPr>
          <a:xfrm>
            <a:off x="342900" y="1173163"/>
            <a:ext cx="7831138" cy="36512"/>
          </a:xfrm>
          <a:prstGeom prst="rect">
            <a:avLst/>
          </a:prstGeom>
          <a:solidFill>
            <a:schemeClr val="tx1"/>
          </a:solidFill>
          <a:ln w="12700" cap="flat" cmpd="sng">
            <a:solidFill>
              <a:schemeClr val="tx1"/>
            </a:solidFill>
            <a:prstDash val="solid"/>
            <a:miter/>
            <a:headEnd type="none" w="med" len="med"/>
            <a:tailEnd type="none" w="med" len="med"/>
          </a:ln>
          <a:effectLst>
            <a:outerShdw dist="25400" algn="bl" rotWithShape="0">
              <a:srgbClr val="808080">
                <a:alpha val="59999"/>
              </a:srgbClr>
            </a:outerShdw>
          </a:effectLst>
        </p:spPr>
        <p:txBody>
          <a:bodyPr anchor="ctr"/>
          <a:p>
            <a:pPr algn="ctr"/>
            <a:endParaRPr dirty="0">
              <a:solidFill>
                <a:srgbClr val="FFFFFF"/>
              </a:solidFill>
              <a:latin typeface="Calibri"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58750" y="344488"/>
            <a:ext cx="8181975" cy="5830888"/>
          </a:xfrm>
        </p:spPr>
        <p:txBody>
          <a:bodyPr vert="horz" wrap="square" lIns="91440" tIns="45720" rIns="91440" bIns="45720" numCol="1" rtlCol="0" anchor="t" anchorCtr="0" compatLnSpc="1">
            <a:noAutofit/>
          </a:bodyPr>
          <a:lstStyle/>
          <a:p>
            <a:pPr marL="114300" marR="0" lvl="0" indent="0" algn="just" defTabSz="914400" rtl="0" eaLnBrk="1" fontAlgn="auto" latinLnBrk="0" hangingPunct="1">
              <a:lnSpc>
                <a:spcPct val="100000"/>
              </a:lnSpc>
              <a:spcBef>
                <a:spcPct val="20000"/>
              </a:spcBef>
              <a:spcAft>
                <a:spcPts val="0"/>
              </a:spcAft>
              <a:buClr>
                <a:schemeClr val="accent1"/>
              </a:buClr>
              <a:buSzTx/>
              <a:buFont typeface="Arial" panose="020B0704020202020204" pitchFamily="34" charset="0"/>
              <a:buNone/>
              <a:defRPr/>
            </a:pPr>
            <a:r>
              <a:rPr kumimoji="0" lang="tr-TR" sz="2400" b="1" i="0" u="none" strike="noStrike" kern="1200" cap="none" spc="0" normalizeH="0" baseline="0" noProof="0" dirty="0" err="1" smtClean="0">
                <a:ln>
                  <a:noFill/>
                </a:ln>
                <a:solidFill>
                  <a:srgbClr val="675E47"/>
                </a:solidFill>
                <a:effectLst/>
                <a:uLnTx/>
                <a:uFillTx/>
                <a:latin typeface="+mn-lt"/>
                <a:ea typeface="MS PGothic" charset="0"/>
                <a:cs typeface="MS PGothic" charset="0"/>
              </a:rPr>
              <a:t>Dasar</a:t>
            </a:r>
            <a:r>
              <a:rPr kumimoji="0" lang="tr-TR" sz="2400" b="1" i="0" u="none" strike="noStrike" kern="1200" cap="none" spc="0" normalizeH="0" baseline="0" noProof="0" dirty="0" smtClean="0">
                <a:ln>
                  <a:noFill/>
                </a:ln>
                <a:solidFill>
                  <a:srgbClr val="675E47"/>
                </a:solidFill>
                <a:effectLst/>
                <a:uLnTx/>
                <a:uFillTx/>
                <a:latin typeface="+mn-lt"/>
                <a:ea typeface="MS PGothic" charset="0"/>
                <a:cs typeface="MS PGothic" charset="0"/>
              </a:rPr>
              <a:t> </a:t>
            </a:r>
            <a:r>
              <a:rPr kumimoji="0" lang="tr-TR" sz="2400" b="1" i="0" u="none" strike="noStrike" kern="1200" cap="none" spc="0" normalizeH="0" baseline="0" noProof="0" dirty="0" err="1" smtClean="0">
                <a:ln>
                  <a:noFill/>
                </a:ln>
                <a:solidFill>
                  <a:srgbClr val="675E47"/>
                </a:solidFill>
                <a:effectLst/>
                <a:uLnTx/>
                <a:uFillTx/>
                <a:latin typeface="+mn-lt"/>
                <a:ea typeface="MS PGothic" charset="0"/>
                <a:cs typeface="MS PGothic" charset="0"/>
              </a:rPr>
              <a:t>Hukum</a:t>
            </a:r>
            <a:r>
              <a:rPr kumimoji="0" lang="tr-TR" sz="2400" b="1" i="0" u="none" strike="noStrike" kern="1200" cap="none" spc="0" normalizeH="0" baseline="0" noProof="0" dirty="0" smtClean="0">
                <a:ln>
                  <a:noFill/>
                </a:ln>
                <a:solidFill>
                  <a:srgbClr val="675E47"/>
                </a:solidFill>
                <a:effectLst/>
                <a:uLnTx/>
                <a:uFillTx/>
                <a:latin typeface="+mn-lt"/>
                <a:ea typeface="MS PGothic" charset="0"/>
                <a:cs typeface="MS PGothic" charset="0"/>
              </a:rPr>
              <a:t> </a:t>
            </a:r>
            <a:r>
              <a:rPr kumimoji="0" lang="tr-TR" sz="2400" b="1" i="0" u="none" strike="noStrike" kern="1200" cap="none" spc="0" normalizeH="0" baseline="0" noProof="0" dirty="0" err="1" smtClean="0">
                <a:ln>
                  <a:noFill/>
                </a:ln>
                <a:solidFill>
                  <a:srgbClr val="675E47"/>
                </a:solidFill>
                <a:effectLst/>
                <a:uLnTx/>
                <a:uFillTx/>
                <a:latin typeface="+mn-lt"/>
                <a:ea typeface="MS PGothic" charset="0"/>
                <a:cs typeface="MS PGothic" charset="0"/>
              </a:rPr>
              <a:t>Negara</a:t>
            </a:r>
            <a:r>
              <a:rPr kumimoji="0" lang="tr-TR" sz="2400" b="1" i="0" u="none" strike="noStrike" kern="1200" cap="none" spc="0" normalizeH="0" baseline="0" noProof="0" dirty="0" smtClean="0">
                <a:ln>
                  <a:noFill/>
                </a:ln>
                <a:solidFill>
                  <a:srgbClr val="675E47"/>
                </a:solidFill>
                <a:effectLst/>
                <a:uLnTx/>
                <a:uFillTx/>
                <a:latin typeface="+mn-lt"/>
                <a:ea typeface="MS PGothic" charset="0"/>
                <a:cs typeface="MS PGothic" charset="0"/>
              </a:rPr>
              <a:t> </a:t>
            </a:r>
            <a:endParaRPr kumimoji="0" lang="tr-TR" sz="2400" b="1" i="0" u="none" strike="noStrike" kern="1200" cap="none" spc="0" normalizeH="0" baseline="0" noProof="0" dirty="0" smtClean="0">
              <a:ln>
                <a:noFill/>
              </a:ln>
              <a:solidFill>
                <a:srgbClr val="675E47"/>
              </a:solidFill>
              <a:effectLst/>
              <a:uLnTx/>
              <a:uFillTx/>
              <a:latin typeface="+mn-lt"/>
              <a:ea typeface="MS PGothic" charset="0"/>
              <a:cs typeface="MS PGothic" charset="0"/>
            </a:endParaRPr>
          </a:p>
          <a:p>
            <a:pPr marL="114300" marR="0" lvl="0" indent="0" algn="just" defTabSz="914400" rtl="0" eaLnBrk="1" fontAlgn="auto" latinLnBrk="0" hangingPunct="1">
              <a:lnSpc>
                <a:spcPct val="100000"/>
              </a:lnSpc>
              <a:spcBef>
                <a:spcPct val="20000"/>
              </a:spcBef>
              <a:spcAft>
                <a:spcPts val="0"/>
              </a:spcAft>
              <a:buClr>
                <a:schemeClr val="accent1"/>
              </a:buClr>
              <a:buSzTx/>
              <a:buFont typeface="Arial" panose="020B0704020202020204" pitchFamily="34" charset="0"/>
              <a:buNone/>
              <a:defRPr/>
            </a:pPr>
            <a:r>
              <a:rPr kumimoji="0" lang="tr-TR" sz="2400" b="1" i="0" u="none" strike="noStrike" kern="1200" cap="none" spc="0" normalizeH="0" baseline="0" noProof="0" dirty="0" err="1" smtClean="0">
                <a:ln>
                  <a:noFill/>
                </a:ln>
                <a:solidFill>
                  <a:srgbClr val="675E47"/>
                </a:solidFill>
                <a:effectLst/>
                <a:uLnTx/>
                <a:uFillTx/>
                <a:latin typeface="+mn-lt"/>
                <a:ea typeface="MS PGothic" charset="0"/>
                <a:cs typeface="MS PGothic" charset="0"/>
              </a:rPr>
              <a:t>dalam</a:t>
            </a:r>
            <a:r>
              <a:rPr kumimoji="0" lang="tr-TR" sz="2400" b="1" i="0" u="none" strike="noStrike" kern="1200" cap="none" spc="0" normalizeH="0" baseline="0" noProof="0" dirty="0" smtClean="0">
                <a:ln>
                  <a:noFill/>
                </a:ln>
                <a:solidFill>
                  <a:srgbClr val="675E47"/>
                </a:solidFill>
                <a:effectLst/>
                <a:uLnTx/>
                <a:uFillTx/>
                <a:latin typeface="+mn-lt"/>
                <a:ea typeface="MS PGothic" charset="0"/>
                <a:cs typeface="MS PGothic" charset="0"/>
              </a:rPr>
              <a:t> </a:t>
            </a:r>
            <a:r>
              <a:rPr kumimoji="0" lang="tr-TR" sz="2400" b="1" i="0" u="none" strike="noStrike" kern="1200" cap="none" spc="0" normalizeH="0" baseline="0" noProof="0" dirty="0" err="1" smtClean="0">
                <a:ln>
                  <a:noFill/>
                </a:ln>
                <a:solidFill>
                  <a:srgbClr val="675E47"/>
                </a:solidFill>
                <a:effectLst/>
                <a:uLnTx/>
                <a:uFillTx/>
                <a:latin typeface="+mn-lt"/>
                <a:ea typeface="MS PGothic" charset="0"/>
                <a:cs typeface="MS PGothic" charset="0"/>
              </a:rPr>
              <a:t>Hierarki</a:t>
            </a:r>
            <a:r>
              <a:rPr kumimoji="0" lang="tr-TR" sz="2400" b="1" i="0" u="none" strike="noStrike" kern="1200" cap="none" spc="0" normalizeH="0" baseline="0" noProof="0" dirty="0" smtClean="0">
                <a:ln>
                  <a:noFill/>
                </a:ln>
                <a:solidFill>
                  <a:srgbClr val="675E47"/>
                </a:solidFill>
                <a:effectLst/>
                <a:uLnTx/>
                <a:uFillTx/>
                <a:latin typeface="+mn-lt"/>
                <a:ea typeface="MS PGothic" charset="0"/>
                <a:cs typeface="MS PGothic" charset="0"/>
              </a:rPr>
              <a:t> </a:t>
            </a:r>
            <a:r>
              <a:rPr kumimoji="0" lang="tr-TR" sz="2400" b="1" i="0" u="none" strike="noStrike" kern="1200" cap="none" spc="0" normalizeH="0" baseline="0" noProof="0" dirty="0" err="1" smtClean="0">
                <a:ln>
                  <a:noFill/>
                </a:ln>
                <a:solidFill>
                  <a:srgbClr val="675E47"/>
                </a:solidFill>
                <a:effectLst/>
                <a:uLnTx/>
                <a:uFillTx/>
                <a:latin typeface="+mn-lt"/>
                <a:ea typeface="MS PGothic" charset="0"/>
                <a:cs typeface="MS PGothic" charset="0"/>
              </a:rPr>
              <a:t>Peraturan</a:t>
            </a:r>
            <a:r>
              <a:rPr kumimoji="0" lang="tr-TR" sz="2400" b="1" i="0" u="none" strike="noStrike" kern="1200" cap="none" spc="0" normalizeH="0" baseline="0" noProof="0" dirty="0" smtClean="0">
                <a:ln>
                  <a:noFill/>
                </a:ln>
                <a:solidFill>
                  <a:srgbClr val="675E47"/>
                </a:solidFill>
                <a:effectLst/>
                <a:uLnTx/>
                <a:uFillTx/>
                <a:latin typeface="+mn-lt"/>
                <a:ea typeface="MS PGothic" charset="0"/>
                <a:cs typeface="MS PGothic" charset="0"/>
              </a:rPr>
              <a:t> </a:t>
            </a:r>
            <a:r>
              <a:rPr kumimoji="0" lang="tr-TR" sz="2400" b="1" i="0" u="none" strike="noStrike" kern="1200" cap="none" spc="0" normalizeH="0" baseline="0" noProof="0" dirty="0" err="1" smtClean="0">
                <a:ln>
                  <a:noFill/>
                </a:ln>
                <a:solidFill>
                  <a:srgbClr val="675E47"/>
                </a:solidFill>
                <a:effectLst/>
                <a:uLnTx/>
                <a:uFillTx/>
                <a:latin typeface="+mn-lt"/>
                <a:ea typeface="MS PGothic" charset="0"/>
                <a:cs typeface="MS PGothic" charset="0"/>
              </a:rPr>
              <a:t>Perundang-undangan</a:t>
            </a:r>
            <a:endParaRPr kumimoji="0" lang="tr-TR" sz="2400" b="1" i="0" u="none" strike="noStrike" kern="1200" cap="none" spc="0" normalizeH="0" baseline="0" noProof="0" dirty="0" smtClean="0">
              <a:ln>
                <a:noFill/>
              </a:ln>
              <a:solidFill>
                <a:srgbClr val="675E47"/>
              </a:solidFill>
              <a:effectLst/>
              <a:uLnTx/>
              <a:uFillTx/>
              <a:latin typeface="+mn-lt"/>
              <a:ea typeface="+mn-ea"/>
              <a:cs typeface="+mn-cs"/>
            </a:endParaRPr>
          </a:p>
          <a:p>
            <a:pPr marL="114300" marR="0" lvl="0" indent="0" algn="just" defTabSz="914400" rtl="0" eaLnBrk="1" fontAlgn="auto" latinLnBrk="0" hangingPunct="1">
              <a:lnSpc>
                <a:spcPct val="100000"/>
              </a:lnSpc>
              <a:spcBef>
                <a:spcPct val="20000"/>
              </a:spcBef>
              <a:spcAft>
                <a:spcPts val="0"/>
              </a:spcAft>
              <a:buClr>
                <a:schemeClr val="accent1"/>
              </a:buClr>
              <a:buSzTx/>
              <a:buFont typeface="Arial" panose="020B0704020202020204" pitchFamily="34" charset="0"/>
              <a:buNone/>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114300" marR="0" lvl="0" indent="0" algn="just" defTabSz="914400" rtl="0" eaLnBrk="1" fontAlgn="auto" latinLnBrk="0" hangingPunct="1">
              <a:lnSpc>
                <a:spcPct val="100000"/>
              </a:lnSpc>
              <a:spcBef>
                <a:spcPct val="20000"/>
              </a:spcBef>
              <a:spcAft>
                <a:spcPts val="0"/>
              </a:spcAft>
              <a:buClr>
                <a:schemeClr val="accent1"/>
              </a:buClr>
              <a:buSzTx/>
              <a:buFont typeface="Arial" panose="020B0704020202020204" pitchFamily="34" charset="0"/>
              <a:buNone/>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UU 12 2011 </a:t>
            </a:r>
            <a:r>
              <a:rPr kumimoji="0" lang="tr-TR" sz="2000" b="0" i="0" u="none" strike="noStrike" kern="1200" cap="none" spc="0" normalizeH="0" baseline="0" noProof="0" dirty="0" err="1" smtClean="0">
                <a:ln>
                  <a:noFill/>
                </a:ln>
                <a:solidFill>
                  <a:schemeClr val="tx1"/>
                </a:solidFill>
                <a:effectLst/>
                <a:uLnTx/>
                <a:uFillTx/>
                <a:latin typeface="+mn-lt"/>
                <a:ea typeface="+mn-ea"/>
                <a:cs typeface="+mn-cs"/>
              </a:rPr>
              <a:t>Pembentukan</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000" b="0" i="0" u="none" strike="noStrike" kern="1200" cap="none" spc="0" normalizeH="0" baseline="0" noProof="0" dirty="0" err="1">
                <a:ln>
                  <a:noFill/>
                </a:ln>
                <a:solidFill>
                  <a:schemeClr val="tx1"/>
                </a:solidFill>
                <a:effectLst/>
                <a:uLnTx/>
                <a:uFillTx/>
                <a:latin typeface="+mn-lt"/>
                <a:ea typeface="+mn-ea"/>
                <a:cs typeface="+mn-cs"/>
              </a:rPr>
              <a:t>Peraturan</a:t>
            </a:r>
            <a:r>
              <a:rPr kumimoji="0" lang="tr-TR" sz="2000" b="0" i="0" u="none" strike="noStrike" kern="1200" cap="none" spc="0" normalizeH="0" baseline="0" noProof="0" dirty="0">
                <a:ln>
                  <a:noFill/>
                </a:ln>
                <a:solidFill>
                  <a:schemeClr val="tx1"/>
                </a:solidFill>
                <a:effectLst/>
                <a:uLnTx/>
                <a:uFillTx/>
                <a:latin typeface="+mn-lt"/>
                <a:ea typeface="+mn-ea"/>
                <a:cs typeface="+mn-cs"/>
              </a:rPr>
              <a:t> </a:t>
            </a:r>
            <a:r>
              <a:rPr kumimoji="0" lang="tr-TR" sz="2000" b="0" i="0" u="none" strike="noStrike" kern="1200" cap="none" spc="0" normalizeH="0" baseline="0" noProof="0" dirty="0" err="1">
                <a:ln>
                  <a:noFill/>
                </a:ln>
                <a:solidFill>
                  <a:schemeClr val="tx1"/>
                </a:solidFill>
                <a:effectLst/>
                <a:uLnTx/>
                <a:uFillTx/>
                <a:latin typeface="+mn-lt"/>
                <a:ea typeface="+mn-ea"/>
                <a:cs typeface="+mn-cs"/>
              </a:rPr>
              <a:t>Perundang-</a:t>
            </a:r>
            <a:r>
              <a:rPr kumimoji="0" lang="tr-TR" sz="2000" b="0" i="0" u="none" strike="noStrike" kern="1200" cap="none" spc="0" normalizeH="0" baseline="0" noProof="0" dirty="0" err="1" smtClean="0">
                <a:ln>
                  <a:noFill/>
                </a:ln>
                <a:solidFill>
                  <a:schemeClr val="tx1"/>
                </a:solidFill>
                <a:effectLst/>
                <a:uLnTx/>
                <a:uFillTx/>
                <a:latin typeface="+mn-lt"/>
                <a:ea typeface="+mn-ea"/>
                <a:cs typeface="+mn-cs"/>
              </a:rPr>
              <a:t>undangan</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tr-TR" sz="2000" b="0" i="0" u="none" strike="noStrike" kern="1200" cap="none" spc="0" normalizeH="0" baseline="0" noProof="0" dirty="0">
              <a:ln>
                <a:noFill/>
              </a:ln>
              <a:solidFill>
                <a:schemeClr val="tx1"/>
              </a:solidFill>
              <a:effectLst/>
              <a:uLnTx/>
              <a:uFillTx/>
              <a:latin typeface="+mn-lt"/>
              <a:ea typeface="+mn-ea"/>
              <a:cs typeface="+mn-cs"/>
            </a:endParaRPr>
          </a:p>
          <a:p>
            <a:pPr marL="447675" marR="0" lvl="0" indent="-333375" algn="just" defTabSz="914400" rtl="0" eaLnBrk="1" fontAlgn="auto" latinLnBrk="0" hangingPunct="1">
              <a:lnSpc>
                <a:spcPct val="100000"/>
              </a:lnSpc>
              <a:spcBef>
                <a:spcPct val="20000"/>
              </a:spcBef>
              <a:spcAft>
                <a:spcPts val="0"/>
              </a:spcAft>
              <a:buClrTx/>
              <a:buSzTx/>
              <a:buFont typeface="+mj-lt"/>
              <a:buAutoNum type="arabicPeriod"/>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UUD </a:t>
            </a:r>
            <a:r>
              <a:rPr kumimoji="0" lang="de-DE" sz="2000" b="0" i="0" u="none" strike="noStrike" kern="1200" cap="none" spc="0" normalizeH="0" baseline="0" noProof="0" dirty="0" err="1">
                <a:ln>
                  <a:noFill/>
                </a:ln>
                <a:solidFill>
                  <a:schemeClr val="tx1"/>
                </a:solidFill>
                <a:effectLst/>
                <a:uLnTx/>
                <a:uFillTx/>
                <a:latin typeface="+mn-lt"/>
                <a:ea typeface="+mn-ea"/>
                <a:cs typeface="+mn-cs"/>
              </a:rPr>
              <a:t>Negara</a:t>
            </a:r>
            <a:r>
              <a:rPr kumimoji="0" lang="de-DE" sz="2000" b="0" i="0" u="none" strike="noStrike" kern="1200" cap="none" spc="0" normalizeH="0" baseline="0" noProof="0" dirty="0">
                <a:ln>
                  <a:noFill/>
                </a:ln>
                <a:solidFill>
                  <a:schemeClr val="tx1"/>
                </a:solidFill>
                <a:effectLst/>
                <a:uLnTx/>
                <a:uFillTx/>
                <a:latin typeface="+mn-lt"/>
                <a:ea typeface="+mn-ea"/>
                <a:cs typeface="+mn-cs"/>
              </a:rPr>
              <a:t> Republik </a:t>
            </a:r>
            <a:r>
              <a:rPr kumimoji="0" lang="de-DE" sz="2000" b="0" i="0" u="none" strike="noStrike" kern="1200" cap="none" spc="0" normalizeH="0" baseline="0" noProof="0" dirty="0" err="1">
                <a:ln>
                  <a:noFill/>
                </a:ln>
                <a:solidFill>
                  <a:schemeClr val="tx1"/>
                </a:solidFill>
                <a:effectLst/>
                <a:uLnTx/>
                <a:uFillTx/>
                <a:latin typeface="+mn-lt"/>
                <a:ea typeface="+mn-ea"/>
                <a:cs typeface="+mn-cs"/>
              </a:rPr>
              <a:t>Indonesia</a:t>
            </a:r>
            <a:r>
              <a:rPr kumimoji="0" lang="de-DE" sz="2000" b="0" i="0" u="none" strike="noStrike" kern="1200" cap="none" spc="0" normalizeH="0" baseline="0" noProof="0" dirty="0">
                <a:ln>
                  <a:noFill/>
                </a:ln>
                <a:solidFill>
                  <a:schemeClr val="tx1"/>
                </a:solidFill>
                <a:effectLst/>
                <a:uLnTx/>
                <a:uFillTx/>
                <a:latin typeface="+mn-lt"/>
                <a:ea typeface="+mn-ea"/>
                <a:cs typeface="+mn-cs"/>
              </a:rPr>
              <a:t> </a:t>
            </a:r>
            <a:r>
              <a:rPr kumimoji="0" lang="de-DE" sz="2000" b="0" i="0" u="none" strike="noStrike" kern="1200" cap="none" spc="0" normalizeH="0" baseline="0" noProof="0" dirty="0" smtClean="0">
                <a:ln>
                  <a:noFill/>
                </a:ln>
                <a:solidFill>
                  <a:schemeClr val="tx1"/>
                </a:solidFill>
                <a:effectLst/>
                <a:uLnTx/>
                <a:uFillTx/>
                <a:latin typeface="+mn-lt"/>
                <a:ea typeface="+mn-ea"/>
                <a:cs typeface="+mn-cs"/>
              </a:rPr>
              <a:t>1945</a:t>
            </a:r>
            <a:r>
              <a:rPr kumimoji="0" lang="de-DE" sz="2000" b="0" i="0" u="none" strike="noStrike" kern="1200" cap="none" spc="0" normalizeH="0" baseline="0" noProof="0" dirty="0">
                <a:ln>
                  <a:noFill/>
                </a:ln>
                <a:solidFill>
                  <a:schemeClr val="tx1"/>
                </a:solidFill>
                <a:effectLst/>
                <a:uLnTx/>
                <a:uFillTx/>
                <a:latin typeface="+mn-lt"/>
                <a:ea typeface="+mn-ea"/>
                <a:cs typeface="+mn-cs"/>
              </a:rPr>
              <a:t>;</a:t>
            </a:r>
            <a:endParaRPr kumimoji="0" lang="de-DE" sz="2000" b="0" i="0" u="none" strike="noStrike" kern="1200" cap="none" spc="0" normalizeH="0" baseline="0" noProof="0" dirty="0">
              <a:ln>
                <a:noFill/>
              </a:ln>
              <a:solidFill>
                <a:schemeClr val="tx1"/>
              </a:solidFill>
              <a:effectLst/>
              <a:uLnTx/>
              <a:uFillTx/>
              <a:latin typeface="+mn-lt"/>
              <a:ea typeface="+mn-ea"/>
              <a:cs typeface="+mn-cs"/>
            </a:endParaRPr>
          </a:p>
          <a:p>
            <a:pPr marL="447675" marR="0" lvl="0" indent="-333375" algn="just" defTabSz="914400" rtl="0" eaLnBrk="1" fontAlgn="auto" latinLnBrk="0" hangingPunct="1">
              <a:lnSpc>
                <a:spcPct val="100000"/>
              </a:lnSpc>
              <a:spcBef>
                <a:spcPct val="20000"/>
              </a:spcBef>
              <a:spcAft>
                <a:spcPts val="0"/>
              </a:spcAft>
              <a:buClrTx/>
              <a:buSzTx/>
              <a:buFont typeface="+mj-lt"/>
              <a:buAutoNum type="arabicPeriod"/>
              <a:defRPr/>
            </a:pPr>
            <a:r>
              <a:rPr kumimoji="0" lang="tr-TR" sz="2000" b="0" i="0" u="none" strike="noStrike" kern="1200" cap="none" spc="0" normalizeH="0" baseline="0" noProof="0" dirty="0" err="1" smtClean="0">
                <a:ln>
                  <a:noFill/>
                </a:ln>
                <a:solidFill>
                  <a:schemeClr val="tx1"/>
                </a:solidFill>
                <a:effectLst/>
                <a:uLnTx/>
                <a:uFillTx/>
                <a:latin typeface="+mn-lt"/>
                <a:ea typeface="+mn-ea"/>
                <a:cs typeface="+mn-cs"/>
              </a:rPr>
              <a:t>Ketetapan</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000" b="0" i="0" u="none" strike="noStrike" kern="1200" cap="none" spc="0" normalizeH="0" baseline="0" noProof="0" dirty="0" err="1">
                <a:ln>
                  <a:noFill/>
                </a:ln>
                <a:solidFill>
                  <a:schemeClr val="tx1"/>
                </a:solidFill>
                <a:effectLst/>
                <a:uLnTx/>
                <a:uFillTx/>
                <a:latin typeface="+mn-lt"/>
                <a:ea typeface="+mn-ea"/>
                <a:cs typeface="+mn-cs"/>
              </a:rPr>
              <a:t>Majelis</a:t>
            </a:r>
            <a:r>
              <a:rPr kumimoji="0" lang="tr-TR" sz="2000" b="0" i="0" u="none" strike="noStrike" kern="1200" cap="none" spc="0" normalizeH="0" baseline="0" noProof="0" dirty="0">
                <a:ln>
                  <a:noFill/>
                </a:ln>
                <a:solidFill>
                  <a:schemeClr val="tx1"/>
                </a:solidFill>
                <a:effectLst/>
                <a:uLnTx/>
                <a:uFillTx/>
                <a:latin typeface="+mn-lt"/>
                <a:ea typeface="+mn-ea"/>
                <a:cs typeface="+mn-cs"/>
              </a:rPr>
              <a:t> </a:t>
            </a:r>
            <a:r>
              <a:rPr kumimoji="0" lang="tr-TR" sz="2000" b="0" i="0" u="none" strike="noStrike" kern="1200" cap="none" spc="0" normalizeH="0" baseline="0" noProof="0" dirty="0" err="1">
                <a:ln>
                  <a:noFill/>
                </a:ln>
                <a:solidFill>
                  <a:schemeClr val="tx1"/>
                </a:solidFill>
                <a:effectLst/>
                <a:uLnTx/>
                <a:uFillTx/>
                <a:latin typeface="+mn-lt"/>
                <a:ea typeface="+mn-ea"/>
                <a:cs typeface="+mn-cs"/>
              </a:rPr>
              <a:t>Permusyawaratan</a:t>
            </a:r>
            <a:r>
              <a:rPr kumimoji="0" lang="tr-TR" sz="2000" b="0" i="0" u="none" strike="noStrike" kern="1200" cap="none" spc="0" normalizeH="0" baseline="0" noProof="0" dirty="0">
                <a:ln>
                  <a:noFill/>
                </a:ln>
                <a:solidFill>
                  <a:schemeClr val="tx1"/>
                </a:solidFill>
                <a:effectLst/>
                <a:uLnTx/>
                <a:uFillTx/>
                <a:latin typeface="+mn-lt"/>
                <a:ea typeface="+mn-ea"/>
                <a:cs typeface="+mn-cs"/>
              </a:rPr>
              <a:t> </a:t>
            </a:r>
            <a:r>
              <a:rPr kumimoji="0" lang="tr-TR" sz="2000" b="0" i="0" u="none" strike="noStrike" kern="1200" cap="none" spc="0" normalizeH="0" baseline="0" noProof="0" dirty="0" err="1">
                <a:ln>
                  <a:noFill/>
                </a:ln>
                <a:solidFill>
                  <a:schemeClr val="tx1"/>
                </a:solidFill>
                <a:effectLst/>
                <a:uLnTx/>
                <a:uFillTx/>
                <a:latin typeface="+mn-lt"/>
                <a:ea typeface="+mn-ea"/>
                <a:cs typeface="+mn-cs"/>
              </a:rPr>
              <a:t>Rakyat</a:t>
            </a:r>
            <a:r>
              <a:rPr kumimoji="0" lang="tr-TR" sz="2000" b="0" i="0" u="none" strike="noStrike" kern="1200" cap="none" spc="0" normalizeH="0" baseline="0" noProof="0" dirty="0">
                <a:ln>
                  <a:noFill/>
                </a:ln>
                <a:solidFill>
                  <a:schemeClr val="tx1"/>
                </a:solidFill>
                <a:effectLst/>
                <a:uLnTx/>
                <a:uFillTx/>
                <a:latin typeface="+mn-lt"/>
                <a:ea typeface="+mn-ea"/>
                <a:cs typeface="+mn-cs"/>
              </a:rPr>
              <a:t>;</a:t>
            </a:r>
            <a:endParaRPr kumimoji="0" lang="tr-TR" sz="2000" b="0" i="0" u="none" strike="noStrike" kern="1200" cap="none" spc="0" normalizeH="0" baseline="0" noProof="0" dirty="0">
              <a:ln>
                <a:noFill/>
              </a:ln>
              <a:solidFill>
                <a:schemeClr val="tx1"/>
              </a:solidFill>
              <a:effectLst/>
              <a:uLnTx/>
              <a:uFillTx/>
              <a:latin typeface="+mn-lt"/>
              <a:ea typeface="+mn-ea"/>
              <a:cs typeface="+mn-cs"/>
            </a:endParaRPr>
          </a:p>
          <a:p>
            <a:pPr marL="447675" marR="0" lvl="0" indent="-333375" algn="just" defTabSz="914400" rtl="0" eaLnBrk="1" fontAlgn="auto" latinLnBrk="0" hangingPunct="1">
              <a:lnSpc>
                <a:spcPct val="100000"/>
              </a:lnSpc>
              <a:spcBef>
                <a:spcPct val="20000"/>
              </a:spcBef>
              <a:spcAft>
                <a:spcPts val="0"/>
              </a:spcAft>
              <a:buClrTx/>
              <a:buSzTx/>
              <a:buFont typeface="+mj-lt"/>
              <a:buAutoNum type="arabicPeriod"/>
              <a:defRPr/>
            </a:pPr>
            <a:r>
              <a:rPr kumimoji="0" lang="nb-NO" sz="2000" b="0" i="0" u="none" strike="noStrike" kern="1200" cap="none" spc="0" normalizeH="0" baseline="0" noProof="0" dirty="0" err="1" smtClean="0">
                <a:ln>
                  <a:noFill/>
                </a:ln>
                <a:solidFill>
                  <a:schemeClr val="tx1"/>
                </a:solidFill>
                <a:effectLst/>
                <a:uLnTx/>
                <a:uFillTx/>
                <a:latin typeface="+mn-lt"/>
                <a:ea typeface="+mn-ea"/>
                <a:cs typeface="+mn-cs"/>
              </a:rPr>
              <a:t>Undang</a:t>
            </a:r>
            <a:r>
              <a:rPr kumimoji="0" lang="nb-NO" sz="2000" b="0" i="0" u="none" strike="noStrike" kern="1200" cap="none" spc="0" normalizeH="0" baseline="0" noProof="0" dirty="0" err="1">
                <a:ln>
                  <a:noFill/>
                </a:ln>
                <a:solidFill>
                  <a:schemeClr val="tx1"/>
                </a:solidFill>
                <a:effectLst/>
                <a:uLnTx/>
                <a:uFillTx/>
                <a:latin typeface="+mn-lt"/>
                <a:ea typeface="+mn-ea"/>
                <a:cs typeface="+mn-cs"/>
              </a:rPr>
              <a:t>-Undang</a:t>
            </a:r>
            <a:r>
              <a:rPr kumimoji="0" lang="nb-NO" sz="2000" b="0" i="0" u="none" strike="noStrike" kern="1200" cap="none" spc="0" normalizeH="0" baseline="0" noProof="0" dirty="0">
                <a:ln>
                  <a:noFill/>
                </a:ln>
                <a:solidFill>
                  <a:schemeClr val="tx1"/>
                </a:solidFill>
                <a:effectLst/>
                <a:uLnTx/>
                <a:uFillTx/>
                <a:latin typeface="+mn-lt"/>
                <a:ea typeface="+mn-ea"/>
                <a:cs typeface="+mn-cs"/>
              </a:rPr>
              <a:t>/</a:t>
            </a:r>
            <a:r>
              <a:rPr kumimoji="0" lang="nb-NO" sz="2000" b="0" i="0" u="none" strike="noStrike" kern="1200" cap="none" spc="0" normalizeH="0" baseline="0" noProof="0" dirty="0" err="1">
                <a:ln>
                  <a:noFill/>
                </a:ln>
                <a:solidFill>
                  <a:schemeClr val="tx1"/>
                </a:solidFill>
                <a:effectLst/>
                <a:uLnTx/>
                <a:uFillTx/>
                <a:latin typeface="+mn-lt"/>
                <a:ea typeface="+mn-ea"/>
                <a:cs typeface="+mn-cs"/>
              </a:rPr>
              <a:t>Peraturan</a:t>
            </a:r>
            <a:r>
              <a:rPr kumimoji="0" lang="nb-NO" sz="2000" b="0" i="0" u="none" strike="noStrike" kern="1200" cap="none" spc="0" normalizeH="0" baseline="0" noProof="0" dirty="0">
                <a:ln>
                  <a:noFill/>
                </a:ln>
                <a:solidFill>
                  <a:schemeClr val="tx1"/>
                </a:solidFill>
                <a:effectLst/>
                <a:uLnTx/>
                <a:uFillTx/>
                <a:latin typeface="+mn-lt"/>
                <a:ea typeface="+mn-ea"/>
                <a:cs typeface="+mn-cs"/>
              </a:rPr>
              <a:t> </a:t>
            </a:r>
            <a:r>
              <a:rPr kumimoji="0" lang="nb-NO" sz="2000" b="0" i="0" u="none" strike="noStrike" kern="1200" cap="none" spc="0" normalizeH="0" baseline="0" noProof="0" dirty="0" err="1">
                <a:ln>
                  <a:noFill/>
                </a:ln>
                <a:solidFill>
                  <a:schemeClr val="tx1"/>
                </a:solidFill>
                <a:effectLst/>
                <a:uLnTx/>
                <a:uFillTx/>
                <a:latin typeface="+mn-lt"/>
                <a:ea typeface="+mn-ea"/>
                <a:cs typeface="+mn-cs"/>
              </a:rPr>
              <a:t>Pemerintah</a:t>
            </a:r>
            <a:r>
              <a:rPr kumimoji="0" lang="nb-NO" sz="2000" b="0" i="0" u="none" strike="noStrike" kern="1200" cap="none" spc="0" normalizeH="0" baseline="0" noProof="0" dirty="0">
                <a:ln>
                  <a:noFill/>
                </a:ln>
                <a:solidFill>
                  <a:schemeClr val="tx1"/>
                </a:solidFill>
                <a:effectLst/>
                <a:uLnTx/>
                <a:uFillTx/>
                <a:latin typeface="+mn-lt"/>
                <a:ea typeface="+mn-ea"/>
                <a:cs typeface="+mn-cs"/>
              </a:rPr>
              <a:t> </a:t>
            </a:r>
            <a:r>
              <a:rPr kumimoji="0" lang="nb-NO" sz="2000" b="0" i="0" u="none" strike="noStrike" kern="1200" cap="none" spc="0" normalizeH="0" baseline="0" noProof="0" dirty="0" err="1">
                <a:ln>
                  <a:noFill/>
                </a:ln>
                <a:solidFill>
                  <a:schemeClr val="tx1"/>
                </a:solidFill>
                <a:effectLst/>
                <a:uLnTx/>
                <a:uFillTx/>
                <a:latin typeface="+mn-lt"/>
                <a:ea typeface="+mn-ea"/>
                <a:cs typeface="+mn-cs"/>
              </a:rPr>
              <a:t>Pengganti</a:t>
            </a:r>
            <a:r>
              <a:rPr kumimoji="0" lang="nb-NO" sz="2000" b="0" i="0" u="none" strike="noStrike" kern="1200" cap="none" spc="0" normalizeH="0" baseline="0" noProof="0" dirty="0">
                <a:ln>
                  <a:noFill/>
                </a:ln>
                <a:solidFill>
                  <a:schemeClr val="tx1"/>
                </a:solidFill>
                <a:effectLst/>
                <a:uLnTx/>
                <a:uFillTx/>
                <a:latin typeface="+mn-lt"/>
                <a:ea typeface="+mn-ea"/>
                <a:cs typeface="+mn-cs"/>
              </a:rPr>
              <a:t> </a:t>
            </a:r>
            <a:r>
              <a:rPr kumimoji="0" lang="nb-NO" sz="2000" b="0" i="0" u="none" strike="noStrike" kern="1200" cap="none" spc="0" normalizeH="0" baseline="0" noProof="0" dirty="0" smtClean="0">
                <a:ln>
                  <a:noFill/>
                </a:ln>
                <a:solidFill>
                  <a:schemeClr val="tx1"/>
                </a:solidFill>
                <a:effectLst/>
                <a:uLnTx/>
                <a:uFillTx/>
                <a:latin typeface="+mn-lt"/>
                <a:ea typeface="+mn-ea"/>
                <a:cs typeface="+mn-cs"/>
              </a:rPr>
              <a:t>UU;</a:t>
            </a:r>
            <a:endParaRPr kumimoji="0" lang="nb-NO" sz="2000" b="0" i="0" u="none" strike="noStrike" kern="1200" cap="none" spc="0" normalizeH="0" baseline="0" noProof="0" dirty="0">
              <a:ln>
                <a:noFill/>
              </a:ln>
              <a:solidFill>
                <a:schemeClr val="tx1"/>
              </a:solidFill>
              <a:effectLst/>
              <a:uLnTx/>
              <a:uFillTx/>
              <a:latin typeface="+mn-lt"/>
              <a:ea typeface="+mn-ea"/>
              <a:cs typeface="+mn-cs"/>
            </a:endParaRPr>
          </a:p>
          <a:p>
            <a:pPr marL="447675" marR="0" lvl="0" indent="-333375" algn="just" defTabSz="914400" rtl="0" eaLnBrk="1" fontAlgn="auto" latinLnBrk="0" hangingPunct="1">
              <a:lnSpc>
                <a:spcPct val="100000"/>
              </a:lnSpc>
              <a:spcBef>
                <a:spcPct val="20000"/>
              </a:spcBef>
              <a:spcAft>
                <a:spcPts val="0"/>
              </a:spcAft>
              <a:buClrTx/>
              <a:buSzTx/>
              <a:buFont typeface="+mj-lt"/>
              <a:buAutoNum type="arabicPeriod"/>
              <a:defRPr/>
            </a:pPr>
            <a:r>
              <a:rPr kumimoji="0" lang="fi-FI" sz="2000" b="0" i="0" u="none" strike="noStrike" kern="1200" cap="none" spc="0" normalizeH="0" baseline="0" noProof="0" dirty="0" err="1" smtClean="0">
                <a:ln>
                  <a:noFill/>
                </a:ln>
                <a:solidFill>
                  <a:schemeClr val="tx1"/>
                </a:solidFill>
                <a:effectLst/>
                <a:uLnTx/>
                <a:uFillTx/>
                <a:latin typeface="+mn-lt"/>
                <a:ea typeface="+mn-ea"/>
                <a:cs typeface="+mn-cs"/>
              </a:rPr>
              <a:t>Peraturan</a:t>
            </a:r>
            <a:r>
              <a:rPr kumimoji="0" lang="fi-FI" sz="20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000" b="0" i="0" u="none" strike="noStrike" kern="1200" cap="none" spc="0" normalizeH="0" baseline="0" noProof="0" dirty="0" err="1">
                <a:ln>
                  <a:noFill/>
                </a:ln>
                <a:solidFill>
                  <a:schemeClr val="tx1"/>
                </a:solidFill>
                <a:effectLst/>
                <a:uLnTx/>
                <a:uFillTx/>
                <a:latin typeface="+mn-lt"/>
                <a:ea typeface="+mn-ea"/>
                <a:cs typeface="+mn-cs"/>
              </a:rPr>
              <a:t>Pemerintah</a:t>
            </a:r>
            <a:r>
              <a:rPr kumimoji="0" lang="fi-FI" sz="2000" b="0" i="0" u="none" strike="noStrike" kern="1200" cap="none" spc="0" normalizeH="0" baseline="0" noProof="0" dirty="0">
                <a:ln>
                  <a:noFill/>
                </a:ln>
                <a:solidFill>
                  <a:schemeClr val="tx1"/>
                </a:solidFill>
                <a:effectLst/>
                <a:uLnTx/>
                <a:uFillTx/>
                <a:latin typeface="+mn-lt"/>
                <a:ea typeface="+mn-ea"/>
                <a:cs typeface="+mn-cs"/>
              </a:rPr>
              <a:t>;</a:t>
            </a:r>
            <a:endParaRPr kumimoji="0" lang="fi-FI" sz="2000" b="0" i="0" u="none" strike="noStrike" kern="1200" cap="none" spc="0" normalizeH="0" baseline="0" noProof="0" dirty="0">
              <a:ln>
                <a:noFill/>
              </a:ln>
              <a:solidFill>
                <a:schemeClr val="tx1"/>
              </a:solidFill>
              <a:effectLst/>
              <a:uLnTx/>
              <a:uFillTx/>
              <a:latin typeface="+mn-lt"/>
              <a:ea typeface="+mn-ea"/>
              <a:cs typeface="+mn-cs"/>
            </a:endParaRPr>
          </a:p>
          <a:p>
            <a:pPr marL="447675" marR="0" lvl="0" indent="-333375" algn="just" defTabSz="914400" rtl="0" eaLnBrk="1" fontAlgn="auto" latinLnBrk="0" hangingPunct="1">
              <a:lnSpc>
                <a:spcPct val="100000"/>
              </a:lnSpc>
              <a:spcBef>
                <a:spcPct val="20000"/>
              </a:spcBef>
              <a:spcAft>
                <a:spcPts val="0"/>
              </a:spcAft>
              <a:buClrTx/>
              <a:buSzTx/>
              <a:buFont typeface="+mj-lt"/>
              <a:buAutoNum type="arabicPeriod"/>
              <a:defRPr/>
            </a:pPr>
            <a:r>
              <a:rPr kumimoji="0" lang="de-DE" sz="2000" b="0" i="0" u="none" strike="noStrike" kern="1200" cap="none" spc="0" normalizeH="0" baseline="0" noProof="0" dirty="0" err="1" smtClean="0">
                <a:ln>
                  <a:noFill/>
                </a:ln>
                <a:solidFill>
                  <a:schemeClr val="tx1"/>
                </a:solidFill>
                <a:effectLst/>
                <a:uLnTx/>
                <a:uFillTx/>
                <a:latin typeface="+mn-lt"/>
                <a:ea typeface="+mn-ea"/>
                <a:cs typeface="+mn-cs"/>
              </a:rPr>
              <a:t>Peraturan</a:t>
            </a:r>
            <a:r>
              <a:rPr kumimoji="0" lang="de-DE" sz="20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2000" b="0" i="0" u="none" strike="noStrike" kern="1200" cap="none" spc="0" normalizeH="0" baseline="0" noProof="0" dirty="0" err="1">
                <a:ln>
                  <a:noFill/>
                </a:ln>
                <a:solidFill>
                  <a:schemeClr val="tx1"/>
                </a:solidFill>
                <a:effectLst/>
                <a:uLnTx/>
                <a:uFillTx/>
                <a:latin typeface="+mn-lt"/>
                <a:ea typeface="+mn-ea"/>
                <a:cs typeface="+mn-cs"/>
              </a:rPr>
              <a:t>Presiden</a:t>
            </a:r>
            <a:r>
              <a:rPr kumimoji="0" lang="de-DE" sz="2000" b="0" i="0" u="none" strike="noStrike" kern="1200" cap="none" spc="0" normalizeH="0" baseline="0" noProof="0" dirty="0">
                <a:ln>
                  <a:noFill/>
                </a:ln>
                <a:solidFill>
                  <a:schemeClr val="tx1"/>
                </a:solidFill>
                <a:effectLst/>
                <a:uLnTx/>
                <a:uFillTx/>
                <a:latin typeface="+mn-lt"/>
                <a:ea typeface="+mn-ea"/>
                <a:cs typeface="+mn-cs"/>
              </a:rPr>
              <a:t>;</a:t>
            </a:r>
            <a:endParaRPr kumimoji="0" lang="de-DE" sz="2000" b="0" i="0" u="none" strike="noStrike" kern="1200" cap="none" spc="0" normalizeH="0" baseline="0" noProof="0" dirty="0">
              <a:ln>
                <a:noFill/>
              </a:ln>
              <a:solidFill>
                <a:schemeClr val="tx1"/>
              </a:solidFill>
              <a:effectLst/>
              <a:uLnTx/>
              <a:uFillTx/>
              <a:latin typeface="+mn-lt"/>
              <a:ea typeface="+mn-ea"/>
              <a:cs typeface="+mn-cs"/>
            </a:endParaRPr>
          </a:p>
          <a:p>
            <a:pPr marL="447675" marR="0" lvl="0" indent="-333375" algn="just" defTabSz="914400" rtl="0" eaLnBrk="1" fontAlgn="auto" latinLnBrk="0" hangingPunct="1">
              <a:lnSpc>
                <a:spcPct val="100000"/>
              </a:lnSpc>
              <a:spcBef>
                <a:spcPct val="20000"/>
              </a:spcBef>
              <a:spcAft>
                <a:spcPts val="0"/>
              </a:spcAft>
              <a:buClrTx/>
              <a:buSzTx/>
              <a:buFont typeface="+mj-lt"/>
              <a:buAutoNum type="arabicPeriod"/>
              <a:defRPr/>
            </a:pP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Peraturan</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000" b="0" i="0" u="none" strike="noStrike" kern="1200" cap="none" spc="0" normalizeH="0" baseline="0" noProof="0" dirty="0" err="1">
                <a:ln>
                  <a:noFill/>
                </a:ln>
                <a:solidFill>
                  <a:schemeClr val="tx1"/>
                </a:solidFill>
                <a:effectLst/>
                <a:uLnTx/>
                <a:uFillTx/>
                <a:latin typeface="+mn-lt"/>
                <a:ea typeface="+mn-ea"/>
                <a:cs typeface="+mn-cs"/>
              </a:rPr>
              <a:t>Daerah</a:t>
            </a:r>
            <a:r>
              <a:rPr kumimoji="0" lang="fr-FR" sz="2000" b="0" i="0" u="none" strike="noStrike" kern="1200" cap="none" spc="0" normalizeH="0" baseline="0" noProof="0" dirty="0">
                <a:ln>
                  <a:noFill/>
                </a:ln>
                <a:solidFill>
                  <a:schemeClr val="tx1"/>
                </a:solidFill>
                <a:effectLst/>
                <a:uLnTx/>
                <a:uFillTx/>
                <a:latin typeface="+mn-lt"/>
                <a:ea typeface="+mn-ea"/>
                <a:cs typeface="+mn-cs"/>
              </a:rPr>
              <a:t> </a:t>
            </a:r>
            <a:r>
              <a:rPr kumimoji="0" lang="fr-FR" sz="2000" b="0" i="0" u="none" strike="noStrike" kern="1200" cap="none" spc="0" normalizeH="0" baseline="0" noProof="0" dirty="0" err="1">
                <a:ln>
                  <a:noFill/>
                </a:ln>
                <a:solidFill>
                  <a:schemeClr val="tx1"/>
                </a:solidFill>
                <a:effectLst/>
                <a:uLnTx/>
                <a:uFillTx/>
                <a:latin typeface="+mn-lt"/>
                <a:ea typeface="+mn-ea"/>
                <a:cs typeface="+mn-cs"/>
              </a:rPr>
              <a:t>Provinsi</a:t>
            </a:r>
            <a:r>
              <a:rPr kumimoji="0" lang="fr-FR" sz="2000" b="0" i="0" u="none" strike="noStrike" kern="1200" cap="none" spc="0" normalizeH="0" baseline="0" noProof="0" dirty="0">
                <a:ln>
                  <a:noFill/>
                </a:ln>
                <a:solidFill>
                  <a:schemeClr val="tx1"/>
                </a:solidFill>
                <a:effectLst/>
                <a:uLnTx/>
                <a:uFillTx/>
                <a:latin typeface="+mn-lt"/>
                <a:ea typeface="+mn-ea"/>
                <a:cs typeface="+mn-cs"/>
              </a:rPr>
              <a:t>; dan</a:t>
            </a:r>
            <a:endParaRPr kumimoji="0" lang="fr-FR" sz="2000" b="0" i="0" u="none" strike="noStrike" kern="1200" cap="none" spc="0" normalizeH="0" baseline="0" noProof="0" dirty="0">
              <a:ln>
                <a:noFill/>
              </a:ln>
              <a:solidFill>
                <a:schemeClr val="tx1"/>
              </a:solidFill>
              <a:effectLst/>
              <a:uLnTx/>
              <a:uFillTx/>
              <a:latin typeface="+mn-lt"/>
              <a:ea typeface="+mn-ea"/>
              <a:cs typeface="+mn-cs"/>
            </a:endParaRPr>
          </a:p>
          <a:p>
            <a:pPr marL="447675" marR="0" lvl="0" indent="-333375" algn="just" defTabSz="914400" rtl="0" eaLnBrk="1" fontAlgn="auto" latinLnBrk="0" hangingPunct="1">
              <a:lnSpc>
                <a:spcPct val="100000"/>
              </a:lnSpc>
              <a:spcBef>
                <a:spcPct val="20000"/>
              </a:spcBef>
              <a:spcAft>
                <a:spcPts val="0"/>
              </a:spcAft>
              <a:buClrTx/>
              <a:buSzTx/>
              <a:buFont typeface="+mj-lt"/>
              <a:buAutoNum type="arabicPeriod"/>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Peraturan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Daerah </a:t>
            </a:r>
            <a:r>
              <a:rPr kumimoji="0" lang="en-US" sz="2000" b="0" i="0" u="none" strike="noStrike" kern="1200" cap="none" spc="0" normalizeH="0" baseline="0" noProof="0" dirty="0" err="1">
                <a:ln>
                  <a:noFill/>
                </a:ln>
                <a:solidFill>
                  <a:schemeClr val="tx1"/>
                </a:solidFill>
                <a:effectLst/>
                <a:uLnTx/>
                <a:uFillTx/>
                <a:latin typeface="+mn-lt"/>
                <a:ea typeface="+mn-ea"/>
                <a:cs typeface="+mn-cs"/>
              </a:rPr>
              <a:t>Kabupaten</a:t>
            </a:r>
            <a:r>
              <a:rPr kumimoji="0" lang="en-US" sz="2000" b="0" i="0" u="none" strike="noStrike" kern="1200" cap="none" spc="0" normalizeH="0" baseline="0" noProof="0" dirty="0">
                <a:ln>
                  <a:noFill/>
                </a:ln>
                <a:solidFill>
                  <a:schemeClr val="tx1"/>
                </a:solidFill>
                <a:effectLst/>
                <a:uLnTx/>
                <a:uFillTx/>
                <a:latin typeface="+mn-lt"/>
                <a:ea typeface="+mn-ea"/>
                <a:cs typeface="+mn-cs"/>
              </a:rPr>
              <a:t>/Kota.</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3490" name="Rectangle 3"/>
          <p:cNvSpPr/>
          <p:nvPr/>
        </p:nvSpPr>
        <p:spPr>
          <a:xfrm>
            <a:off x="374650" y="1446213"/>
            <a:ext cx="7831138" cy="36512"/>
          </a:xfrm>
          <a:prstGeom prst="rect">
            <a:avLst/>
          </a:prstGeom>
          <a:solidFill>
            <a:schemeClr val="accent1"/>
          </a:solidFill>
          <a:ln w="12700" cap="flat" cmpd="sng">
            <a:solidFill>
              <a:srgbClr val="A6A278"/>
            </a:solidFill>
            <a:prstDash val="solid"/>
            <a:miter/>
            <a:headEnd type="none" w="med" len="med"/>
            <a:tailEnd type="none" w="med" len="med"/>
          </a:ln>
          <a:effectLst>
            <a:outerShdw dist="25400" algn="bl" rotWithShape="0">
              <a:srgbClr val="808080">
                <a:alpha val="59999"/>
              </a:srgbClr>
            </a:outerShdw>
          </a:effectLst>
        </p:spPr>
        <p:txBody>
          <a:bodyPr anchor="ctr"/>
          <a:p>
            <a:pPr algn="ctr"/>
            <a:endParaRPr sz="100">
              <a:solidFill>
                <a:srgbClr val="FFFFFF"/>
              </a:solidFill>
              <a:latin typeface="Calibri" pitchFamily="2" charset="0"/>
            </a:endParaRPr>
          </a:p>
        </p:txBody>
      </p:sp>
      <p:pic>
        <p:nvPicPr>
          <p:cNvPr id="5" name="Picture 4"/>
          <p:cNvPicPr>
            <a:picLocks noChangeAspect="1"/>
          </p:cNvPicPr>
          <p:nvPr/>
        </p:nvPicPr>
        <p:blipFill>
          <a:blip r:embed="rId1"/>
          <a:stretch>
            <a:fillRect/>
          </a:stretch>
        </p:blipFill>
        <p:spPr>
          <a:xfrm>
            <a:off x="4877762" y="4792804"/>
            <a:ext cx="3520118" cy="2065196"/>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1"/>
          <p:cNvSpPr>
            <a:spLocks noGrp="1"/>
          </p:cNvSpPr>
          <p:nvPr>
            <p:ph type="title"/>
          </p:nvPr>
        </p:nvSpPr>
        <p:spPr>
          <a:xfrm>
            <a:off x="503238" y="5703888"/>
            <a:ext cx="7620000" cy="1143000"/>
          </a:xfr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fi-FI" sz="2300" b="0" i="0" u="none" strike="noStrike" kern="1200" cap="none" spc="-100" normalizeH="0" baseline="0" noProof="0" dirty="0" err="1">
                <a:ln>
                  <a:noFill/>
                </a:ln>
                <a:solidFill>
                  <a:schemeClr val="tx1"/>
                </a:solidFill>
                <a:effectLst/>
                <a:uLnTx/>
                <a:uFillTx/>
                <a:latin typeface="+mj-lt"/>
                <a:ea typeface="+mj-ea"/>
                <a:cs typeface="+mj-cs"/>
              </a:rPr>
              <a:t>Teori</a:t>
            </a:r>
            <a:r>
              <a:rPr kumimoji="0" lang="fi-FI" sz="2300" b="0" i="0" u="none" strike="noStrike" kern="1200" cap="none" spc="-100" normalizeH="0" baseline="0" noProof="0" dirty="0">
                <a:ln>
                  <a:noFill/>
                </a:ln>
                <a:solidFill>
                  <a:schemeClr val="tx1"/>
                </a:solidFill>
                <a:effectLst/>
                <a:uLnTx/>
                <a:uFillTx/>
                <a:latin typeface="+mj-lt"/>
                <a:ea typeface="+mj-ea"/>
                <a:cs typeface="+mj-cs"/>
              </a:rPr>
              <a:t> </a:t>
            </a:r>
            <a:r>
              <a:rPr kumimoji="0" lang="fi-FI" sz="2300" b="0" i="0" u="none" strike="noStrike" kern="1200" cap="none" spc="-100" normalizeH="0" baseline="0" noProof="0" dirty="0" err="1">
                <a:ln>
                  <a:noFill/>
                </a:ln>
                <a:solidFill>
                  <a:schemeClr val="tx1"/>
                </a:solidFill>
                <a:effectLst/>
                <a:uLnTx/>
                <a:uFillTx/>
                <a:latin typeface="+mj-lt"/>
                <a:ea typeface="+mj-ea"/>
                <a:cs typeface="+mj-cs"/>
              </a:rPr>
              <a:t>Tata</a:t>
            </a:r>
            <a:r>
              <a:rPr kumimoji="0" lang="fi-FI" sz="2300" b="0" i="0" u="none" strike="noStrike" kern="1200" cap="none" spc="-100" normalizeH="0" baseline="0" noProof="0" dirty="0">
                <a:ln>
                  <a:noFill/>
                </a:ln>
                <a:solidFill>
                  <a:schemeClr val="tx1"/>
                </a:solidFill>
                <a:effectLst/>
                <a:uLnTx/>
                <a:uFillTx/>
                <a:latin typeface="+mj-lt"/>
                <a:ea typeface="+mj-ea"/>
                <a:cs typeface="+mj-cs"/>
              </a:rPr>
              <a:t> </a:t>
            </a:r>
            <a:r>
              <a:rPr kumimoji="0" lang="fi-FI" sz="2300" b="0" i="0" u="none" strike="noStrike" kern="1200" cap="none" spc="-100" normalizeH="0" baseline="0" noProof="0" dirty="0" err="1">
                <a:ln>
                  <a:noFill/>
                </a:ln>
                <a:solidFill>
                  <a:schemeClr val="tx1"/>
                </a:solidFill>
                <a:effectLst/>
                <a:uLnTx/>
                <a:uFillTx/>
                <a:latin typeface="+mj-lt"/>
                <a:ea typeface="+mj-ea"/>
                <a:cs typeface="+mj-cs"/>
              </a:rPr>
              <a:t>Urutan</a:t>
            </a:r>
            <a:r>
              <a:rPr kumimoji="0" lang="fi-FI" sz="2300" b="0" i="0" u="none" strike="noStrike" kern="1200" cap="none" spc="-100" normalizeH="0" baseline="0" noProof="0" dirty="0">
                <a:ln>
                  <a:noFill/>
                </a:ln>
                <a:solidFill>
                  <a:schemeClr val="tx1"/>
                </a:solidFill>
                <a:effectLst/>
                <a:uLnTx/>
                <a:uFillTx/>
                <a:latin typeface="+mj-lt"/>
                <a:ea typeface="+mj-ea"/>
                <a:cs typeface="+mj-cs"/>
              </a:rPr>
              <a:t> </a:t>
            </a:r>
            <a:r>
              <a:rPr kumimoji="0" lang="fi-FI" sz="2300" b="0" i="0" u="none" strike="noStrike" kern="1200" cap="none" spc="-100" normalizeH="0" baseline="0" noProof="0" dirty="0" err="1">
                <a:ln>
                  <a:noFill/>
                </a:ln>
                <a:solidFill>
                  <a:schemeClr val="tx1"/>
                </a:solidFill>
                <a:effectLst/>
                <a:uLnTx/>
                <a:uFillTx/>
                <a:latin typeface="+mj-lt"/>
                <a:ea typeface="+mj-ea"/>
                <a:cs typeface="+mj-cs"/>
              </a:rPr>
              <a:t>Perundangan</a:t>
            </a:r>
            <a:r>
              <a:rPr kumimoji="0" lang="fi-FI" sz="2300" b="0" i="0" u="none" strike="noStrike" kern="1200" cap="none" spc="-100" normalizeH="0" baseline="0" noProof="0" dirty="0">
                <a:ln>
                  <a:noFill/>
                </a:ln>
                <a:solidFill>
                  <a:schemeClr val="tx1"/>
                </a:solidFill>
                <a:effectLst/>
                <a:uLnTx/>
                <a:uFillTx/>
                <a:latin typeface="+mj-lt"/>
                <a:ea typeface="+mj-ea"/>
                <a:cs typeface="+mj-cs"/>
              </a:rPr>
              <a:t> </a:t>
            </a:r>
            <a:br>
              <a:rPr kumimoji="0" lang="fi-FI" sz="2300" b="0" i="0" u="none" strike="noStrike" kern="1200" cap="none" spc="-100" normalizeH="0" baseline="0" noProof="0" dirty="0" smtClean="0">
                <a:ln>
                  <a:noFill/>
                </a:ln>
                <a:solidFill>
                  <a:schemeClr val="tx1"/>
                </a:solidFill>
                <a:effectLst/>
                <a:uLnTx/>
                <a:uFillTx/>
                <a:latin typeface="+mj-lt"/>
                <a:ea typeface="+mj-ea"/>
                <a:cs typeface="+mj-cs"/>
              </a:rPr>
            </a:br>
            <a:r>
              <a:rPr kumimoji="0" lang="fi-FI" sz="2300" b="0" i="0" u="none" strike="noStrike" kern="1200" cap="none" spc="-100" normalizeH="0" baseline="0" noProof="0" dirty="0" smtClean="0">
                <a:ln>
                  <a:noFill/>
                </a:ln>
                <a:solidFill>
                  <a:schemeClr val="tx1"/>
                </a:solidFill>
                <a:effectLst/>
                <a:uLnTx/>
                <a:uFillTx/>
                <a:latin typeface="+mj-lt"/>
                <a:ea typeface="+mj-ea"/>
                <a:cs typeface="+mj-cs"/>
              </a:rPr>
              <a:t>(</a:t>
            </a:r>
            <a:r>
              <a:rPr kumimoji="0" lang="fi-FI" sz="2300" b="0" i="0" u="none" strike="noStrike" kern="1200" cap="none" spc="-100" normalizeH="0" baseline="0" noProof="0" dirty="0" err="1">
                <a:ln>
                  <a:noFill/>
                </a:ln>
                <a:solidFill>
                  <a:schemeClr val="tx1"/>
                </a:solidFill>
                <a:effectLst/>
                <a:uLnTx/>
                <a:uFillTx/>
                <a:latin typeface="+mj-lt"/>
                <a:ea typeface="+mj-ea"/>
                <a:cs typeface="+mj-cs"/>
              </a:rPr>
              <a:t>Attamimi</a:t>
            </a:r>
            <a:r>
              <a:rPr kumimoji="0" lang="fi-FI" sz="2300" b="0" i="0" u="none" strike="noStrike" kern="1200" cap="none" spc="-100" normalizeH="0" baseline="0" noProof="0" dirty="0">
                <a:ln>
                  <a:noFill/>
                </a:ln>
                <a:solidFill>
                  <a:schemeClr val="tx1"/>
                </a:solidFill>
                <a:effectLst/>
                <a:uLnTx/>
                <a:uFillTx/>
                <a:latin typeface="+mj-lt"/>
                <a:ea typeface="+mj-ea"/>
                <a:cs typeface="+mj-cs"/>
              </a:rPr>
              <a:t> </a:t>
            </a:r>
            <a:r>
              <a:rPr kumimoji="0" lang="fi-FI" sz="2300" b="0" i="0" u="none" strike="noStrike" kern="1200" cap="none" spc="-100" normalizeH="0" baseline="0" noProof="0" dirty="0" err="1">
                <a:ln>
                  <a:noFill/>
                </a:ln>
                <a:solidFill>
                  <a:schemeClr val="tx1"/>
                </a:solidFill>
                <a:effectLst/>
                <a:uLnTx/>
                <a:uFillTx/>
                <a:latin typeface="+mj-lt"/>
                <a:ea typeface="+mj-ea"/>
                <a:cs typeface="+mj-cs"/>
              </a:rPr>
              <a:t>dalam</a:t>
            </a:r>
            <a:r>
              <a:rPr kumimoji="0" lang="fi-FI" sz="2300" b="0" i="0" u="none" strike="noStrike" kern="1200" cap="none" spc="-100" normalizeH="0" baseline="0" noProof="0" dirty="0">
                <a:ln>
                  <a:noFill/>
                </a:ln>
                <a:solidFill>
                  <a:schemeClr val="tx1"/>
                </a:solidFill>
                <a:effectLst/>
                <a:uLnTx/>
                <a:uFillTx/>
                <a:latin typeface="+mj-lt"/>
                <a:ea typeface="+mj-ea"/>
                <a:cs typeface="+mj-cs"/>
              </a:rPr>
              <a:t> </a:t>
            </a:r>
            <a:r>
              <a:rPr kumimoji="0" lang="fi-FI" sz="2300" b="0" i="0" u="none" strike="noStrike" kern="1200" cap="none" spc="-100" normalizeH="0" baseline="0" noProof="0" dirty="0" err="1">
                <a:ln>
                  <a:noFill/>
                </a:ln>
                <a:solidFill>
                  <a:schemeClr val="tx1"/>
                </a:solidFill>
                <a:effectLst/>
                <a:uLnTx/>
                <a:uFillTx/>
                <a:latin typeface="+mj-lt"/>
                <a:ea typeface="+mj-ea"/>
                <a:cs typeface="+mj-cs"/>
              </a:rPr>
              <a:t>Oesman</a:t>
            </a:r>
            <a:r>
              <a:rPr kumimoji="0" lang="fi-FI" sz="2300" b="0" i="0" u="none" strike="noStrike" kern="1200" cap="none" spc="-100" normalizeH="0" baseline="0" noProof="0" dirty="0">
                <a:ln>
                  <a:noFill/>
                </a:ln>
                <a:solidFill>
                  <a:schemeClr val="tx1"/>
                </a:solidFill>
                <a:effectLst/>
                <a:uLnTx/>
                <a:uFillTx/>
                <a:latin typeface="+mj-lt"/>
                <a:ea typeface="+mj-ea"/>
                <a:cs typeface="+mj-cs"/>
              </a:rPr>
              <a:t> </a:t>
            </a:r>
            <a:r>
              <a:rPr kumimoji="0" lang="fi-FI" sz="2300" b="0" i="0" u="none" strike="noStrike" kern="1200" cap="none" spc="-100" normalizeH="0" baseline="0" noProof="0" dirty="0" err="1">
                <a:ln>
                  <a:noFill/>
                </a:ln>
                <a:solidFill>
                  <a:schemeClr val="tx1"/>
                </a:solidFill>
                <a:effectLst/>
                <a:uLnTx/>
                <a:uFillTx/>
                <a:latin typeface="+mj-lt"/>
                <a:ea typeface="+mj-ea"/>
                <a:cs typeface="+mj-cs"/>
              </a:rPr>
              <a:t>dan</a:t>
            </a:r>
            <a:r>
              <a:rPr kumimoji="0" lang="fi-FI" sz="2300" b="0" i="0" u="none" strike="noStrike" kern="1200" cap="none" spc="-100" normalizeH="0" baseline="0" noProof="0" dirty="0">
                <a:ln>
                  <a:noFill/>
                </a:ln>
                <a:solidFill>
                  <a:schemeClr val="tx1"/>
                </a:solidFill>
                <a:effectLst/>
                <a:uLnTx/>
                <a:uFillTx/>
                <a:latin typeface="+mj-lt"/>
                <a:ea typeface="+mj-ea"/>
                <a:cs typeface="+mj-cs"/>
              </a:rPr>
              <a:t> </a:t>
            </a:r>
            <a:r>
              <a:rPr kumimoji="0" lang="fi-FI" sz="2300" b="0" i="0" u="none" strike="noStrike" kern="1200" cap="none" spc="-100" normalizeH="0" baseline="0" noProof="0" dirty="0" err="1">
                <a:ln>
                  <a:noFill/>
                </a:ln>
                <a:solidFill>
                  <a:schemeClr val="tx1"/>
                </a:solidFill>
                <a:effectLst/>
                <a:uLnTx/>
                <a:uFillTx/>
                <a:latin typeface="+mj-lt"/>
                <a:ea typeface="+mj-ea"/>
                <a:cs typeface="+mj-cs"/>
              </a:rPr>
              <a:t>Alfian</a:t>
            </a:r>
            <a:r>
              <a:rPr kumimoji="0" lang="fi-FI" sz="2300" b="0" i="0" u="none" strike="noStrike" kern="1200" cap="none" spc="-100" normalizeH="0" baseline="0" noProof="0" dirty="0">
                <a:ln>
                  <a:noFill/>
                </a:ln>
                <a:solidFill>
                  <a:schemeClr val="tx1"/>
                </a:solidFill>
                <a:effectLst/>
                <a:uLnTx/>
                <a:uFillTx/>
                <a:latin typeface="+mj-lt"/>
                <a:ea typeface="+mj-ea"/>
                <a:cs typeface="+mj-cs"/>
              </a:rPr>
              <a:t>, 1993: 85)</a:t>
            </a:r>
            <a:endParaRPr kumimoji="0" lang="en-US" sz="2300" b="0" i="0" u="none" strike="noStrike" kern="1200" cap="none" spc="-100" normalizeH="0" baseline="0" noProof="0" dirty="0">
              <a:ln>
                <a:noFill/>
              </a:ln>
              <a:solidFill>
                <a:schemeClr val="tx1"/>
              </a:solidFill>
              <a:effectLst/>
              <a:uLnTx/>
              <a:uFillTx/>
              <a:latin typeface="+mj-lt"/>
              <a:ea typeface="+mj-ea"/>
              <a:cs typeface="+mj-cs"/>
            </a:endParaRPr>
          </a:p>
        </p:txBody>
      </p:sp>
      <p:pic>
        <p:nvPicPr>
          <p:cNvPr id="2" name="Picture 1" descr="Screenshot 2017-10-01 09.08.32.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77" y="406400"/>
            <a:ext cx="8136321" cy="5362575"/>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Content Placeholder 2"/>
          <p:cNvSpPr txBox="1"/>
          <p:nvPr/>
        </p:nvSpPr>
        <p:spPr bwMode="auto">
          <a:xfrm>
            <a:off x="614680" y="485775"/>
            <a:ext cx="8253095" cy="4948555"/>
          </a:xfrm>
          <a:prstGeom prst="rect">
            <a:avLst/>
          </a:prstGeom>
          <a:noFill/>
          <a:ln>
            <a:noFill/>
          </a:ln>
        </p:spPr>
        <p:txBody>
          <a:bodyPr>
            <a:normAutofit/>
          </a:bodyPr>
          <a:lstStyle>
            <a:lvl1pPr marL="0" indent="0" algn="ctr" rtl="0" eaLnBrk="0" fontAlgn="base" hangingPunct="0">
              <a:spcBef>
                <a:spcPct val="20000"/>
              </a:spcBef>
              <a:spcAft>
                <a:spcPct val="0"/>
              </a:spcAft>
              <a:buClr>
                <a:schemeClr val="accent1"/>
              </a:buClr>
              <a:buSzPct val="100000"/>
              <a:buFont typeface="Symbol" charset="0"/>
              <a:buNone/>
              <a:defRPr sz="2000" kern="1200">
                <a:solidFill>
                  <a:srgbClr val="FFFFFF"/>
                </a:solidFill>
                <a:latin typeface="+mn-lt"/>
                <a:ea typeface="MS PGothic" charset="0"/>
                <a:cs typeface="MS PGothic" charset="0"/>
              </a:defRPr>
            </a:lvl1pPr>
            <a:lvl2pPr marL="457200" indent="0" algn="ctr" rtl="0" eaLnBrk="0" fontAlgn="base" hangingPunct="0">
              <a:spcBef>
                <a:spcPct val="20000"/>
              </a:spcBef>
              <a:spcAft>
                <a:spcPct val="0"/>
              </a:spcAft>
              <a:buClr>
                <a:schemeClr val="accent1"/>
              </a:buClr>
              <a:buSzPct val="100000"/>
              <a:buFont typeface="Symbol" charset="0"/>
              <a:buNone/>
              <a:defRPr sz="2200" kern="1200">
                <a:solidFill>
                  <a:schemeClr val="tx1">
                    <a:tint val="75000"/>
                  </a:schemeClr>
                </a:solidFill>
                <a:latin typeface="+mn-lt"/>
                <a:ea typeface="MS PGothic" charset="0"/>
                <a:cs typeface="+mn-cs"/>
              </a:defRPr>
            </a:lvl2pPr>
            <a:lvl3pPr marL="914400" indent="0" algn="ctr" rtl="0" eaLnBrk="0" fontAlgn="base" hangingPunct="0">
              <a:spcBef>
                <a:spcPct val="20000"/>
              </a:spcBef>
              <a:spcAft>
                <a:spcPct val="0"/>
              </a:spcAft>
              <a:buClr>
                <a:schemeClr val="accent1"/>
              </a:buClr>
              <a:buSzPct val="100000"/>
              <a:buFont typeface="Symbol" charset="0"/>
              <a:buNone/>
              <a:defRPr sz="2000" kern="1200">
                <a:solidFill>
                  <a:schemeClr val="tx1">
                    <a:tint val="75000"/>
                  </a:schemeClr>
                </a:solidFill>
                <a:latin typeface="+mn-lt"/>
                <a:ea typeface="MS PGothic" charset="0"/>
                <a:cs typeface="+mn-cs"/>
              </a:defRPr>
            </a:lvl3pPr>
            <a:lvl4pPr marL="1371600" indent="0" algn="ctr" rtl="0" eaLnBrk="0" fontAlgn="base" hangingPunct="0">
              <a:spcBef>
                <a:spcPct val="20000"/>
              </a:spcBef>
              <a:spcAft>
                <a:spcPct val="0"/>
              </a:spcAft>
              <a:buClr>
                <a:schemeClr val="accent1"/>
              </a:buClr>
              <a:buSzPct val="100000"/>
              <a:buFont typeface="Symbol" charset="0"/>
              <a:buNone/>
              <a:defRPr kern="1200">
                <a:solidFill>
                  <a:schemeClr val="tx1">
                    <a:tint val="75000"/>
                  </a:schemeClr>
                </a:solidFill>
                <a:latin typeface="+mn-lt"/>
                <a:ea typeface="MS PGothic" charset="0"/>
                <a:cs typeface="+mn-cs"/>
              </a:defRPr>
            </a:lvl4pPr>
            <a:lvl5pPr marL="1828800" indent="0" algn="ctr" rtl="0" eaLnBrk="0" fontAlgn="base" hangingPunct="0">
              <a:spcBef>
                <a:spcPct val="20000"/>
              </a:spcBef>
              <a:spcAft>
                <a:spcPct val="0"/>
              </a:spcAft>
              <a:buClr>
                <a:schemeClr val="accent1"/>
              </a:buClr>
              <a:buSzPct val="100000"/>
              <a:buFont typeface="Symbol" charset="0"/>
              <a:buNone/>
              <a:defRPr sz="1600" kern="1200">
                <a:solidFill>
                  <a:schemeClr val="tx1">
                    <a:tint val="75000"/>
                  </a:schemeClr>
                </a:solidFill>
                <a:latin typeface="+mn-lt"/>
                <a:ea typeface="MS PGothic" charset="0"/>
                <a:cs typeface="+mn-cs"/>
              </a:defRPr>
            </a:lvl5pPr>
            <a:lvl6pPr marL="2286000" indent="0" algn="ctr" defTabSz="914400" rtl="0" eaLnBrk="1" latinLnBrk="0" hangingPunct="1">
              <a:spcBef>
                <a:spcPts val="385"/>
              </a:spcBef>
              <a:buClr>
                <a:schemeClr val="accent1"/>
              </a:buClr>
              <a:buFont typeface="Symbol"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5"/>
              </a:spcBef>
              <a:buClr>
                <a:schemeClr val="accent1"/>
              </a:buClr>
              <a:buFont typeface="Symbol"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5"/>
              </a:spcBef>
              <a:buClr>
                <a:schemeClr val="accent1"/>
              </a:buClr>
              <a:buFont typeface="Symbol"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5"/>
              </a:spcBef>
              <a:buClr>
                <a:schemeClr val="accent1"/>
              </a:buClr>
              <a:buFont typeface="Symbol" pitchFamily="2" charset="2"/>
              <a:buNone/>
              <a:defRPr sz="1400" kern="1200">
                <a:solidFill>
                  <a:schemeClr val="tx1">
                    <a:tint val="75000"/>
                  </a:schemeClr>
                </a:solidFill>
                <a:latin typeface="+mn-lt"/>
                <a:ea typeface="+mn-ea"/>
                <a:cs typeface="+mn-cs"/>
              </a:defRPr>
            </a:lvl9pPr>
          </a:lstStyle>
          <a:p>
            <a:pPr marL="0" marR="0" lvl="0" indent="0" algn="just" defTabSz="457200" rtl="0" eaLnBrk="1" fontAlgn="base" latinLnBrk="0" hangingPunct="1">
              <a:lnSpc>
                <a:spcPct val="150000"/>
              </a:lnSpc>
              <a:spcBef>
                <a:spcPct val="20000"/>
              </a:spcBef>
              <a:spcAft>
                <a:spcPct val="0"/>
              </a:spcAft>
              <a:buClr>
                <a:schemeClr val="accent1"/>
              </a:buClr>
              <a:buSzPct val="100000"/>
              <a:buFont typeface="Wingdings 2" panose="05020102010507070707" charset="0"/>
              <a:buNone/>
              <a:defRPr/>
            </a:pPr>
            <a:endParaRPr kumimoji="0" lang="en-US" sz="2200" b="1" i="0" u="none" strike="noStrike" kern="1200" cap="none" spc="0" normalizeH="0" baseline="0" noProof="0" dirty="0" smtClean="0">
              <a:ln>
                <a:noFill/>
              </a:ln>
              <a:solidFill>
                <a:schemeClr val="tx1"/>
              </a:solidFill>
              <a:effectLst/>
              <a:uLnTx/>
              <a:uFillTx/>
              <a:latin typeface="News Gothic MT" pitchFamily="2" charset="0"/>
              <a:ea typeface="MS PGothic" charset="0"/>
              <a:cs typeface="MS PGothic" charset="0"/>
            </a:endParaRPr>
          </a:p>
          <a:p>
            <a:pPr marL="4850130" marR="0" lvl="0" indent="-514350" algn="just" defTabSz="457200" rtl="0" eaLnBrk="1" fontAlgn="base" latinLnBrk="0" hangingPunct="1">
              <a:lnSpc>
                <a:spcPct val="150000"/>
              </a:lnSpc>
              <a:spcBef>
                <a:spcPct val="20000"/>
              </a:spcBef>
              <a:spcAft>
                <a:spcPct val="0"/>
              </a:spcAft>
              <a:buClrTx/>
              <a:buSzPct val="100000"/>
              <a:buFont typeface="Symbol" charset="0"/>
              <a:buAutoNum type="arabicPeriod"/>
              <a:defRPr/>
            </a:pPr>
            <a:r>
              <a:rPr kumimoji="0" lang="en-US" sz="2200" b="1" i="0" u="none" strike="noStrike" kern="1200" cap="none" spc="0" normalizeH="0" baseline="0" noProof="0" dirty="0" err="1" smtClean="0">
                <a:ln>
                  <a:noFill/>
                </a:ln>
                <a:solidFill>
                  <a:schemeClr val="tx1"/>
                </a:solidFill>
                <a:effectLst/>
                <a:uLnTx/>
                <a:uFillTx/>
                <a:latin typeface="Candara"/>
                <a:ea typeface="MS PGothic" charset="0"/>
                <a:cs typeface="Candara"/>
              </a:rPr>
              <a:t>Rasional</a:t>
            </a:r>
            <a:endParaRPr kumimoji="0" lang="en-US" sz="2200" b="1" i="0" u="none" strike="noStrike" kern="1200" cap="none" spc="0" normalizeH="0" baseline="0" noProof="0" dirty="0">
              <a:ln>
                <a:noFill/>
              </a:ln>
              <a:solidFill>
                <a:schemeClr val="tx1"/>
              </a:solidFill>
              <a:effectLst/>
              <a:uLnTx/>
              <a:uFillTx/>
              <a:latin typeface="Candara"/>
              <a:ea typeface="MS PGothic" charset="0"/>
              <a:cs typeface="Candara"/>
            </a:endParaRPr>
          </a:p>
          <a:p>
            <a:pPr marL="4850130" marR="0" lvl="0" indent="-514350" algn="just" defTabSz="457200" rtl="0" eaLnBrk="1" fontAlgn="base" latinLnBrk="0" hangingPunct="1">
              <a:lnSpc>
                <a:spcPct val="150000"/>
              </a:lnSpc>
              <a:spcBef>
                <a:spcPct val="20000"/>
              </a:spcBef>
              <a:spcAft>
                <a:spcPct val="0"/>
              </a:spcAft>
              <a:buClrTx/>
              <a:buSzPct val="100000"/>
              <a:buFont typeface="Symbol" charset="0"/>
              <a:buAutoNum type="arabicPeriod"/>
              <a:defRPr/>
            </a:pPr>
            <a:r>
              <a:rPr kumimoji="0" lang="en-US" sz="2200" b="1" i="0" u="none" strike="noStrike" kern="1200" cap="none" spc="0" normalizeH="0" baseline="0" noProof="0" dirty="0" err="1" smtClean="0">
                <a:ln>
                  <a:noFill/>
                </a:ln>
                <a:solidFill>
                  <a:schemeClr val="tx1"/>
                </a:solidFill>
                <a:effectLst/>
                <a:uLnTx/>
                <a:uFillTx/>
                <a:latin typeface="Candara"/>
                <a:ea typeface="MS PGothic" charset="0"/>
                <a:cs typeface="Candara"/>
              </a:rPr>
              <a:t>Sistematik</a:t>
            </a:r>
            <a:endParaRPr kumimoji="0" lang="en-US" sz="2200" b="1" i="0" u="none" strike="noStrike" kern="1200" cap="none" spc="0" normalizeH="0" baseline="0" noProof="0" dirty="0" smtClean="0">
              <a:ln>
                <a:noFill/>
              </a:ln>
              <a:solidFill>
                <a:schemeClr val="tx1"/>
              </a:solidFill>
              <a:effectLst/>
              <a:uLnTx/>
              <a:uFillTx/>
              <a:latin typeface="Candara"/>
              <a:ea typeface="MS PGothic" charset="0"/>
              <a:cs typeface="Candara"/>
            </a:endParaRPr>
          </a:p>
          <a:p>
            <a:pPr marL="4850130" marR="0" lvl="0" indent="-514350" algn="just" defTabSz="457200" rtl="0" eaLnBrk="1" fontAlgn="base" latinLnBrk="0" hangingPunct="1">
              <a:lnSpc>
                <a:spcPct val="150000"/>
              </a:lnSpc>
              <a:spcBef>
                <a:spcPct val="20000"/>
              </a:spcBef>
              <a:spcAft>
                <a:spcPct val="0"/>
              </a:spcAft>
              <a:buClrTx/>
              <a:buSzPct val="100000"/>
              <a:buFont typeface="Wingdings 2" panose="05020102010507070707" charset="0"/>
              <a:buAutoNum type="arabicPeriod"/>
              <a:defRPr/>
            </a:pPr>
            <a:r>
              <a:rPr kumimoji="0" lang="en-US" sz="2200" b="1" i="0" u="none" strike="noStrike" kern="1200" cap="none" spc="0" normalizeH="0" baseline="0" noProof="0" dirty="0" err="1" smtClean="0">
                <a:ln>
                  <a:noFill/>
                </a:ln>
                <a:solidFill>
                  <a:schemeClr val="tx1"/>
                </a:solidFill>
                <a:effectLst/>
                <a:uLnTx/>
                <a:uFillTx/>
                <a:latin typeface="Candara"/>
                <a:ea typeface="MS PGothic" charset="0"/>
                <a:cs typeface="Candara"/>
              </a:rPr>
              <a:t>Radikal</a:t>
            </a:r>
            <a:endParaRPr kumimoji="0" lang="en-US" sz="2200" b="1" i="0" u="none" strike="noStrike" kern="1200" cap="none" spc="0" normalizeH="0" baseline="0" noProof="0" dirty="0" smtClean="0">
              <a:ln>
                <a:noFill/>
              </a:ln>
              <a:solidFill>
                <a:schemeClr val="tx1"/>
              </a:solidFill>
              <a:effectLst/>
              <a:uLnTx/>
              <a:uFillTx/>
              <a:latin typeface="Candara"/>
              <a:ea typeface="MS PGothic" charset="0"/>
              <a:cs typeface="Candara"/>
            </a:endParaRPr>
          </a:p>
          <a:p>
            <a:pPr marL="4850130" marR="0" lvl="0" indent="-514350" algn="just" defTabSz="457200" rtl="0" eaLnBrk="1" fontAlgn="base" latinLnBrk="0" hangingPunct="1">
              <a:lnSpc>
                <a:spcPct val="150000"/>
              </a:lnSpc>
              <a:spcBef>
                <a:spcPct val="20000"/>
              </a:spcBef>
              <a:spcAft>
                <a:spcPct val="0"/>
              </a:spcAft>
              <a:buClrTx/>
              <a:buSzPct val="100000"/>
              <a:buFont typeface="Wingdings 2" panose="05020102010507070707" charset="0"/>
              <a:buAutoNum type="arabicPeriod"/>
              <a:defRPr/>
            </a:pPr>
            <a:r>
              <a:rPr kumimoji="0" lang="en-US" sz="2200" b="1" i="0" u="none" strike="noStrike" kern="1200" cap="none" spc="0" normalizeH="0" baseline="0" noProof="0" dirty="0" err="1" smtClean="0">
                <a:ln>
                  <a:noFill/>
                </a:ln>
                <a:solidFill>
                  <a:schemeClr val="tx1"/>
                </a:solidFill>
                <a:effectLst/>
                <a:uLnTx/>
                <a:uFillTx/>
                <a:latin typeface="Candara"/>
                <a:ea typeface="MS PGothic" charset="0"/>
                <a:cs typeface="Candara"/>
              </a:rPr>
              <a:t>Komprehensif</a:t>
            </a:r>
            <a:endParaRPr kumimoji="0" lang="en-US" sz="2200" b="1" i="0" u="none" strike="noStrike" kern="1200" cap="none" spc="0" normalizeH="0" baseline="0" noProof="0" dirty="0" smtClean="0">
              <a:ln>
                <a:noFill/>
              </a:ln>
              <a:solidFill>
                <a:schemeClr val="tx1"/>
              </a:solidFill>
              <a:effectLst/>
              <a:uLnTx/>
              <a:uFillTx/>
              <a:latin typeface="Candara"/>
              <a:ea typeface="MS PGothic" charset="0"/>
              <a:cs typeface="Candara"/>
            </a:endParaRPr>
          </a:p>
          <a:p>
            <a:pPr marL="4850130" marR="0" lvl="0" indent="-514350" algn="just" defTabSz="457200" rtl="0" eaLnBrk="1" fontAlgn="base" latinLnBrk="0" hangingPunct="1">
              <a:lnSpc>
                <a:spcPct val="150000"/>
              </a:lnSpc>
              <a:spcBef>
                <a:spcPct val="20000"/>
              </a:spcBef>
              <a:spcAft>
                <a:spcPct val="0"/>
              </a:spcAft>
              <a:buClrTx/>
              <a:buSzPct val="100000"/>
              <a:buFont typeface="Wingdings 2" panose="05020102010507070707" charset="0"/>
              <a:buAutoNum type="arabicPeriod"/>
              <a:defRPr/>
            </a:pPr>
            <a:r>
              <a:rPr kumimoji="0" lang="en-US" sz="2200" b="1" i="0" u="none" strike="noStrike" kern="1200" cap="none" spc="0" normalizeH="0" baseline="0" noProof="0" dirty="0" smtClean="0">
                <a:ln>
                  <a:noFill/>
                </a:ln>
                <a:solidFill>
                  <a:schemeClr val="tx1"/>
                </a:solidFill>
                <a:effectLst/>
                <a:uLnTx/>
                <a:uFillTx/>
                <a:latin typeface="Candara"/>
                <a:ea typeface="MS PGothic" charset="0"/>
                <a:cs typeface="Candara"/>
              </a:rPr>
              <a:t>Universal</a:t>
            </a:r>
            <a:endParaRPr kumimoji="0" lang="en-US" sz="2200" b="1" i="0" u="none" strike="noStrike" kern="1200" cap="none" spc="0" normalizeH="0" baseline="0" noProof="0" dirty="0">
              <a:ln>
                <a:noFill/>
              </a:ln>
              <a:solidFill>
                <a:schemeClr val="tx1"/>
              </a:solidFill>
              <a:effectLst/>
              <a:uLnTx/>
              <a:uFillTx/>
              <a:latin typeface="Candara"/>
              <a:ea typeface="MS PGothic" charset="0"/>
              <a:cs typeface="Candara"/>
            </a:endParaRPr>
          </a:p>
        </p:txBody>
      </p:sp>
      <p:pic>
        <p:nvPicPr>
          <p:cNvPr id="11266" name="Picture 2"/>
          <p:cNvPicPr>
            <a:picLocks noChangeAspect="1"/>
          </p:cNvPicPr>
          <p:nvPr/>
        </p:nvPicPr>
        <p:blipFill>
          <a:blip r:embed="rId1"/>
          <a:stretch>
            <a:fillRect/>
          </a:stretch>
        </p:blipFill>
        <p:spPr>
          <a:xfrm>
            <a:off x="400050" y="1269048"/>
            <a:ext cx="3937000" cy="2667000"/>
          </a:xfrm>
          <a:prstGeom prst="rect">
            <a:avLst/>
          </a:prstGeom>
          <a:noFill/>
          <a:ln w="9525">
            <a:noFill/>
          </a:ln>
        </p:spPr>
      </p:pic>
      <p:sp>
        <p:nvSpPr>
          <p:cNvPr id="11267" name="Rectangle 1"/>
          <p:cNvSpPr/>
          <p:nvPr/>
        </p:nvSpPr>
        <p:spPr>
          <a:xfrm>
            <a:off x="322263" y="451485"/>
            <a:ext cx="4340225" cy="1322070"/>
          </a:xfrm>
          <a:prstGeom prst="rect">
            <a:avLst/>
          </a:prstGeom>
          <a:noFill/>
          <a:ln w="9525">
            <a:noFill/>
          </a:ln>
        </p:spPr>
        <p:txBody>
          <a:bodyPr>
            <a:spAutoFit/>
          </a:bodyPr>
          <a:p>
            <a:pPr algn="just"/>
            <a:r>
              <a:rPr lang="en-US" sz="4000" b="1" dirty="0">
                <a:solidFill>
                  <a:srgbClr val="000000"/>
                </a:solidFill>
                <a:latin typeface="News Gothic MT" pitchFamily="2" charset="0"/>
              </a:rPr>
              <a:t>FILSAFAT</a:t>
            </a:r>
            <a:endParaRPr sz="4000" b="1" dirty="0">
              <a:solidFill>
                <a:srgbClr val="000000"/>
              </a:solidFill>
              <a:latin typeface="News Gothic MT" pitchFamily="2" charset="0"/>
            </a:endParaRPr>
          </a:p>
          <a:p>
            <a:pPr algn="just"/>
            <a:endParaRPr sz="4000" b="1" dirty="0">
              <a:solidFill>
                <a:srgbClr val="000000"/>
              </a:solidFill>
              <a:latin typeface="News Gothic MT" pitchFamily="2" charset="0"/>
            </a:endParaRPr>
          </a:p>
        </p:txBody>
      </p:sp>
      <p:sp>
        <p:nvSpPr>
          <p:cNvPr id="23554" name="Content Placeholder 2"/>
          <p:cNvSpPr txBox="1"/>
          <p:nvPr/>
        </p:nvSpPr>
        <p:spPr>
          <a:xfrm>
            <a:off x="242570" y="4323715"/>
            <a:ext cx="8552815" cy="931545"/>
          </a:xfrm>
          <a:prstGeom prst="rect">
            <a:avLst/>
          </a:prstGeom>
          <a:noFill/>
          <a:ln w="9525">
            <a:noFill/>
          </a:ln>
        </p:spPr>
        <p:txBody>
          <a:bodyPr/>
          <a:p>
            <a:pPr marL="285750" indent="-285750" algn="l" defTabSz="0" eaLnBrk="0" hangingPunct="0">
              <a:lnSpc>
                <a:spcPct val="140000"/>
              </a:lnSpc>
              <a:spcBef>
                <a:spcPct val="20000"/>
              </a:spcBef>
              <a:buFont typeface="Wingdings" panose="05000000000000000000" charset="0"/>
              <a:buChar char=""/>
              <a:tabLst>
                <a:tab pos="2416175" algn="l"/>
              </a:tabLst>
            </a:pPr>
            <a:r>
              <a:rPr sz="1800" b="1" dirty="0">
                <a:solidFill>
                  <a:srgbClr val="000000"/>
                </a:solidFill>
                <a:latin typeface="Times New Roman" panose="02020803070505020304" pitchFamily="2" charset="0"/>
                <a:cs typeface="Times New Roman" panose="02020803070505020304" pitchFamily="2" charset="0"/>
                <a:sym typeface="Wingdings" panose="05000000000000000000" pitchFamily="2" charset="2"/>
              </a:rPr>
              <a:t>Etimologis: </a:t>
            </a:r>
            <a:r>
              <a:rPr lang="ja-JP" altLang="en-US" sz="1800" dirty="0">
                <a:solidFill>
                  <a:srgbClr val="000000"/>
                </a:solidFill>
                <a:latin typeface="Times New Roman" panose="02020803070505020304" pitchFamily="2" charset="0"/>
                <a:cs typeface="Times New Roman" panose="02020803070505020304" pitchFamily="2" charset="0"/>
                <a:sym typeface="Wingdings" panose="05000000000000000000" pitchFamily="2" charset="2"/>
              </a:rPr>
              <a:t>“</a:t>
            </a:r>
            <a:r>
              <a:rPr lang="en-US" altLang="ja-JP" sz="1800" dirty="0">
                <a:solidFill>
                  <a:srgbClr val="000000"/>
                </a:solidFill>
                <a:latin typeface="Times New Roman" panose="02020803070505020304" pitchFamily="2" charset="0"/>
                <a:cs typeface="Times New Roman" panose="02020803070505020304" pitchFamily="2" charset="0"/>
              </a:rPr>
              <a:t>philos: cinta dan Sophia: pengetahuan</a:t>
            </a:r>
            <a:r>
              <a:rPr lang="ja-JP" altLang="en-US" sz="1800" dirty="0">
                <a:solidFill>
                  <a:srgbClr val="000000"/>
                </a:solidFill>
                <a:latin typeface="Times New Roman" panose="02020803070505020304" pitchFamily="2" charset="0"/>
                <a:cs typeface="Times New Roman" panose="02020803070505020304" pitchFamily="2" charset="0"/>
                <a:sym typeface="Wingdings" panose="05000000000000000000" pitchFamily="2" charset="2"/>
              </a:rPr>
              <a:t>”</a:t>
            </a:r>
            <a:endParaRPr lang="en-US" altLang="ja-JP" sz="1800" dirty="0">
              <a:solidFill>
                <a:srgbClr val="000000"/>
              </a:solidFill>
              <a:latin typeface="Times New Roman" panose="02020803070505020304" pitchFamily="2" charset="0"/>
              <a:cs typeface="Times New Roman" panose="02020803070505020304" pitchFamily="2" charset="0"/>
              <a:sym typeface="Wingdings" panose="05000000000000000000" pitchFamily="2" charset="2"/>
            </a:endParaRPr>
          </a:p>
          <a:p>
            <a:pPr marL="285750" indent="-285750" algn="l" defTabSz="0" eaLnBrk="0" hangingPunct="0">
              <a:lnSpc>
                <a:spcPct val="120000"/>
              </a:lnSpc>
              <a:spcBef>
                <a:spcPct val="20000"/>
              </a:spcBef>
              <a:buFont typeface="Wingdings" panose="05000000000000000000" charset="0"/>
              <a:buChar char=""/>
              <a:tabLst>
                <a:tab pos="2416175" algn="l"/>
              </a:tabLst>
            </a:pPr>
            <a:r>
              <a:rPr sz="1800" b="1" dirty="0">
                <a:solidFill>
                  <a:srgbClr val="000000"/>
                </a:solidFill>
                <a:latin typeface="Times New Roman" panose="02020803070505020304" pitchFamily="2" charset="0"/>
                <a:cs typeface="Times New Roman" panose="02020803070505020304" pitchFamily="2" charset="0"/>
                <a:sym typeface="Wingdings" panose="05000000000000000000" pitchFamily="2" charset="2"/>
              </a:rPr>
              <a:t>Terminologis: </a:t>
            </a:r>
            <a:r>
              <a:rPr lang="ja-JP" altLang="en-US" sz="1800" dirty="0">
                <a:solidFill>
                  <a:srgbClr val="000000"/>
                </a:solidFill>
                <a:latin typeface="Times New Roman" panose="02020803070505020304" pitchFamily="2" charset="0"/>
                <a:cs typeface="Times New Roman" panose="02020803070505020304" pitchFamily="2" charset="0"/>
                <a:sym typeface="Wingdings" panose="05000000000000000000" pitchFamily="2" charset="2"/>
              </a:rPr>
              <a:t>“</a:t>
            </a:r>
            <a:r>
              <a:rPr lang="en-US" altLang="ja-JP" sz="1800" dirty="0">
                <a:solidFill>
                  <a:srgbClr val="000000"/>
                </a:solidFill>
                <a:latin typeface="Times New Roman" panose="02020803070505020304" pitchFamily="2" charset="0"/>
                <a:cs typeface="Times New Roman" panose="02020803070505020304" pitchFamily="2" charset="0"/>
              </a:rPr>
              <a:t>Ilmu yang mengkaji realitas (Tuhan, Manusia, Alam) </a:t>
            </a:r>
            <a:r>
              <a:rPr lang="id-ID" altLang="ja-JP" sz="1800" dirty="0">
                <a:solidFill>
                  <a:srgbClr val="000000"/>
                </a:solidFill>
                <a:latin typeface="Times New Roman" panose="02020803070505020304" pitchFamily="2" charset="0"/>
                <a:cs typeface="Times New Roman" panose="02020803070505020304" pitchFamily="2" charset="0"/>
              </a:rPr>
              <a:t>dari segi </a:t>
            </a:r>
            <a:r>
              <a:rPr lang="en-US" altLang="ja-JP" sz="1800" dirty="0">
                <a:solidFill>
                  <a:srgbClr val="000000"/>
                </a:solidFill>
                <a:latin typeface="Times New Roman" panose="02020803070505020304" pitchFamily="2" charset="0"/>
                <a:cs typeface="Times New Roman" panose="02020803070505020304" pitchFamily="2" charset="0"/>
              </a:rPr>
              <a:t>hakikat</a:t>
            </a:r>
            <a:r>
              <a:rPr lang="ja-JP" altLang="en-US" sz="1800" dirty="0">
                <a:solidFill>
                  <a:srgbClr val="000000"/>
                </a:solidFill>
                <a:latin typeface="Times New Roman" panose="02020803070505020304" pitchFamily="2" charset="0"/>
                <a:cs typeface="Times New Roman" panose="02020803070505020304" pitchFamily="2" charset="0"/>
              </a:rPr>
              <a:t>”</a:t>
            </a:r>
            <a:endParaRPr lang="ja-JP" altLang="en-US" sz="1800" dirty="0">
              <a:solidFill>
                <a:srgbClr val="000000"/>
              </a:solidFill>
              <a:latin typeface="Times New Roman" panose="02020803070505020304" pitchFamily="2" charset="0"/>
              <a:ea typeface="Times New Roman" panose="02020803070505020304" pitchFamily="2" charset="0"/>
              <a:cs typeface="Times New Roman" panose="02020803070505020304" pitchFamily="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62000">
              <a:srgbClr val="9EE256">
                <a:alpha val="68000"/>
              </a:srgbClr>
            </a:gs>
            <a:gs pos="100000">
              <a:srgbClr val="52762D"/>
            </a:gs>
          </a:gsLst>
          <a:lin ang="2700000"/>
        </a:gradFill>
        <a:effectLst/>
      </p:bgPr>
    </p:bg>
    <p:spTree>
      <p:nvGrpSpPr>
        <p:cNvPr id="1" name=""/>
        <p:cNvGrpSpPr/>
        <p:nvPr/>
      </p:nvGrpSpPr>
      <p:grpSpPr/>
      <p:sp>
        <p:nvSpPr>
          <p:cNvPr id="55298" name="Title 1"/>
          <p:cNvSpPr txBox="1"/>
          <p:nvPr/>
        </p:nvSpPr>
        <p:spPr bwMode="auto">
          <a:xfrm>
            <a:off x="433388" y="423863"/>
            <a:ext cx="7391400" cy="817563"/>
          </a:xfrm>
          <a:prstGeom prst="rect">
            <a:avLst/>
          </a:prstGeom>
          <a:noFill/>
          <a:ln>
            <a:noFill/>
          </a:ln>
        </p:spPr>
        <p:txBody>
          <a:bodyPr tIns="0" bIns="0" anchor="b"/>
          <a:lstStyle>
            <a:lvl1pPr eaLnBrk="0" hangingPunct="0">
              <a:defRPr sz="2400">
                <a:solidFill>
                  <a:schemeClr val="tx1"/>
                </a:solidFill>
                <a:latin typeface="Calisto MT" charset="0"/>
                <a:ea typeface="MS PGothic" charset="0"/>
                <a:cs typeface="MS PGothic" charset="0"/>
              </a:defRPr>
            </a:lvl1pPr>
            <a:lvl2pPr marL="742950" indent="-285750" eaLnBrk="0" hangingPunct="0">
              <a:defRPr sz="2400">
                <a:solidFill>
                  <a:schemeClr val="tx1"/>
                </a:solidFill>
                <a:latin typeface="Calisto MT" charset="0"/>
                <a:ea typeface="MS PGothic" charset="0"/>
              </a:defRPr>
            </a:lvl2pPr>
            <a:lvl3pPr marL="1143000" indent="-228600" eaLnBrk="0" hangingPunct="0">
              <a:defRPr sz="2400">
                <a:solidFill>
                  <a:schemeClr val="tx1"/>
                </a:solidFill>
                <a:latin typeface="Calisto MT" charset="0"/>
                <a:ea typeface="MS PGothic" charset="0"/>
              </a:defRPr>
            </a:lvl3pPr>
            <a:lvl4pPr marL="1600200" indent="-228600" eaLnBrk="0" hangingPunct="0">
              <a:defRPr sz="2400">
                <a:solidFill>
                  <a:schemeClr val="tx1"/>
                </a:solidFill>
                <a:latin typeface="Calisto MT" charset="0"/>
                <a:ea typeface="MS PGothic" charset="0"/>
              </a:defRPr>
            </a:lvl4pPr>
            <a:lvl5pPr marL="2057400" indent="-228600" eaLnBrk="0" hangingPunct="0">
              <a:defRPr sz="2400">
                <a:solidFill>
                  <a:schemeClr val="tx1"/>
                </a:solidFill>
                <a:latin typeface="Calisto MT" charset="0"/>
                <a:ea typeface="MS PGothic" charset="0"/>
              </a:defRPr>
            </a:lvl5pPr>
            <a:lvl6pPr marL="2514600" indent="-228600" eaLnBrk="0" fontAlgn="base" hangingPunct="0">
              <a:spcBef>
                <a:spcPct val="0"/>
              </a:spcBef>
              <a:spcAft>
                <a:spcPct val="0"/>
              </a:spcAft>
              <a:defRPr sz="2400">
                <a:solidFill>
                  <a:schemeClr val="tx1"/>
                </a:solidFill>
                <a:latin typeface="Calisto MT" charset="0"/>
                <a:ea typeface="MS PGothic" charset="0"/>
              </a:defRPr>
            </a:lvl6pPr>
            <a:lvl7pPr marL="2971800" indent="-228600" eaLnBrk="0" fontAlgn="base" hangingPunct="0">
              <a:spcBef>
                <a:spcPct val="0"/>
              </a:spcBef>
              <a:spcAft>
                <a:spcPct val="0"/>
              </a:spcAft>
              <a:defRPr sz="2400">
                <a:solidFill>
                  <a:schemeClr val="tx1"/>
                </a:solidFill>
                <a:latin typeface="Calisto MT" charset="0"/>
                <a:ea typeface="MS PGothic" charset="0"/>
              </a:defRPr>
            </a:lvl7pPr>
            <a:lvl8pPr marL="3429000" indent="-228600" eaLnBrk="0" fontAlgn="base" hangingPunct="0">
              <a:spcBef>
                <a:spcPct val="0"/>
              </a:spcBef>
              <a:spcAft>
                <a:spcPct val="0"/>
              </a:spcAft>
              <a:defRPr sz="2400">
                <a:solidFill>
                  <a:schemeClr val="tx1"/>
                </a:solidFill>
                <a:latin typeface="Calisto MT" charset="0"/>
                <a:ea typeface="MS PGothic" charset="0"/>
              </a:defRPr>
            </a:lvl8pPr>
            <a:lvl9pPr marL="3886200" indent="-228600" eaLnBrk="0" fontAlgn="base" hangingPunct="0">
              <a:spcBef>
                <a:spcPct val="0"/>
              </a:spcBef>
              <a:spcAft>
                <a:spcPct val="0"/>
              </a:spcAft>
              <a:defRPr sz="2400">
                <a:solidFill>
                  <a:schemeClr val="tx1"/>
                </a:solidFill>
                <a:latin typeface="Calisto MT" charset="0"/>
                <a:ea typeface="MS PGothic" charset="0"/>
              </a:defRPr>
            </a:lvl9p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id-ID" sz="4000" b="1" i="0" u="none" strike="noStrike" kern="1200" cap="none" spc="0" normalizeH="0" baseline="0" noProof="0" smtClean="0">
                <a:ln>
                  <a:noFill/>
                </a:ln>
                <a:solidFill>
                  <a:schemeClr val="tx1"/>
                </a:solidFill>
                <a:effectLst/>
                <a:uLnTx/>
                <a:uFillTx/>
                <a:latin typeface="Verdana" panose="020B0604030504040204" charset="0"/>
                <a:ea typeface="MS PGothic" charset="0"/>
                <a:cs typeface="MS PGothic" charset="0"/>
              </a:rPr>
              <a:t>DOA SESUDAH BELAJAR</a:t>
            </a:r>
            <a:endParaRPr kumimoji="0" lang="id-ID" sz="4000" b="1" i="0" u="none" strike="noStrike" kern="1200" cap="none" spc="0" normalizeH="0" baseline="0" noProof="0" smtClean="0">
              <a:ln>
                <a:noFill/>
              </a:ln>
              <a:solidFill>
                <a:schemeClr val="tx1"/>
              </a:solidFill>
              <a:effectLst/>
              <a:uLnTx/>
              <a:uFillTx/>
              <a:latin typeface="Verdana" panose="020B0604030504040204" charset="0"/>
              <a:ea typeface="MS PGothic" charset="0"/>
              <a:cs typeface="MS PGothic" charset="0"/>
            </a:endParaRPr>
          </a:p>
        </p:txBody>
      </p:sp>
      <p:sp>
        <p:nvSpPr>
          <p:cNvPr id="55299" name="Content Placeholder 2"/>
          <p:cNvSpPr txBox="1"/>
          <p:nvPr/>
        </p:nvSpPr>
        <p:spPr bwMode="auto">
          <a:xfrm>
            <a:off x="193675" y="1851025"/>
            <a:ext cx="7820025" cy="3282950"/>
          </a:xfrm>
          <a:prstGeom prst="rect">
            <a:avLst/>
          </a:prstGeom>
          <a:noFill/>
          <a:ln>
            <a:noFill/>
          </a:ln>
        </p:spPr>
        <p:txBody>
          <a:bodyPr tIns="0" bIns="0"/>
          <a:p>
            <a:pPr algn="ctr">
              <a:spcBef>
                <a:spcPts val="300"/>
              </a:spcBef>
              <a:buClr>
                <a:schemeClr val="accent1"/>
              </a:buClr>
              <a:buSzPct val="90000"/>
            </a:pPr>
            <a:r>
              <a:rPr lang="ar-AE" altLang="x-none" sz="2500" b="1">
                <a:solidFill>
                  <a:schemeClr val="tx1"/>
                </a:solidFill>
                <a:latin typeface="Arial" panose="020B0704020202020204" pitchFamily="34" charset="0"/>
              </a:rPr>
              <a:t>بِسْمِ اللَّهِ الرَّحْمَنِ الرَّحِيمِ</a:t>
            </a:r>
            <a:endParaRPr lang="id-ID" altLang="x-none" sz="2500" b="1">
              <a:solidFill>
                <a:schemeClr val="tx1"/>
              </a:solidFill>
              <a:latin typeface="Arial" panose="020B0704020202020204" pitchFamily="34" charset="0"/>
            </a:endParaRPr>
          </a:p>
          <a:p>
            <a:pPr algn="ctr">
              <a:spcBef>
                <a:spcPts val="300"/>
              </a:spcBef>
              <a:buClr>
                <a:schemeClr val="accent1"/>
              </a:buClr>
              <a:buSzPct val="90000"/>
              <a:buFont typeface="Wingdings" panose="05000000000000000000" pitchFamily="2" charset="2"/>
              <a:buNone/>
            </a:pPr>
            <a:endParaRPr lang="ar-AE" altLang="x-none" sz="2500" b="1">
              <a:solidFill>
                <a:schemeClr val="tx1"/>
              </a:solidFill>
              <a:latin typeface="Arial" panose="020B0704020202020204" pitchFamily="34" charset="0"/>
            </a:endParaRPr>
          </a:p>
          <a:p>
            <a:pPr algn="ctr">
              <a:spcBef>
                <a:spcPts val="300"/>
              </a:spcBef>
              <a:buClr>
                <a:schemeClr val="accent1"/>
              </a:buClr>
              <a:buSzPct val="90000"/>
            </a:pPr>
            <a:r>
              <a:rPr lang="ar-AE" altLang="x-none" sz="2500" b="1">
                <a:solidFill>
                  <a:schemeClr val="tx1"/>
                </a:solidFill>
                <a:latin typeface="Arial" panose="020B0704020202020204" pitchFamily="34" charset="0"/>
              </a:rPr>
              <a:t>اَللَّهُمَّ أَرِنَا الْحَقَّ حَقًّا وَارْزُقْنَا اتِّـبَاعَه ُ وَأَرِنَا الْبَاطِلَ بَاطِلاً وَارْزُقْنَا اجْتِنَابَهُ</a:t>
            </a:r>
            <a:endParaRPr lang="id-ID" altLang="x-none" sz="2500" b="1">
              <a:solidFill>
                <a:schemeClr val="tx1"/>
              </a:solidFill>
              <a:latin typeface="Arial" panose="020B0704020202020204" pitchFamily="34" charset="0"/>
            </a:endParaRPr>
          </a:p>
          <a:p>
            <a:pPr algn="ctr">
              <a:spcBef>
                <a:spcPts val="300"/>
              </a:spcBef>
              <a:buClr>
                <a:schemeClr val="accent1"/>
              </a:buClr>
              <a:buSzPct val="90000"/>
              <a:buFont typeface="Wingdings" panose="05000000000000000000" pitchFamily="2" charset="2"/>
              <a:buNone/>
            </a:pPr>
            <a:endParaRPr lang="id-ID" altLang="x-none" sz="2500" b="1">
              <a:solidFill>
                <a:schemeClr val="tx1"/>
              </a:solidFill>
              <a:latin typeface="Arial" panose="020B0704020202020204" pitchFamily="34" charset="0"/>
            </a:endParaRPr>
          </a:p>
          <a:p>
            <a:pPr algn="ctr">
              <a:spcBef>
                <a:spcPts val="300"/>
              </a:spcBef>
              <a:buClr>
                <a:schemeClr val="accent1"/>
              </a:buClr>
              <a:buSzPct val="90000"/>
              <a:buFont typeface="Wingdings" panose="05000000000000000000" pitchFamily="2" charset="2"/>
              <a:buNone/>
            </a:pPr>
            <a:endParaRPr lang="ar-AE" altLang="x-none" sz="2000" b="1">
              <a:solidFill>
                <a:schemeClr val="tx1"/>
              </a:solidFill>
              <a:latin typeface="Arial" panose="020B0704020202020204" pitchFamily="34" charset="0"/>
            </a:endParaRPr>
          </a:p>
          <a:p>
            <a:pPr algn="ctr">
              <a:spcBef>
                <a:spcPts val="300"/>
              </a:spcBef>
              <a:buClr>
                <a:schemeClr val="accent1"/>
              </a:buClr>
              <a:buSzPct val="90000"/>
            </a:pPr>
            <a:r>
              <a:rPr lang="id-ID" altLang="x-none" b="1">
                <a:solidFill>
                  <a:schemeClr val="tx1"/>
                </a:solidFill>
                <a:latin typeface="Arial" panose="020B0704020202020204" pitchFamily="34" charset="0"/>
              </a:rPr>
              <a:t>Ya Allah Tunjukkanlah kepada kami kebenaran </a:t>
            </a:r>
            <a:endParaRPr lang="id-ID" altLang="x-none" b="1">
              <a:solidFill>
                <a:schemeClr val="tx1"/>
              </a:solidFill>
              <a:latin typeface="Arial" panose="020B0704020202020204" pitchFamily="34" charset="0"/>
            </a:endParaRPr>
          </a:p>
          <a:p>
            <a:pPr algn="ctr">
              <a:spcBef>
                <a:spcPts val="300"/>
              </a:spcBef>
              <a:buClr>
                <a:schemeClr val="accent1"/>
              </a:buClr>
              <a:buSzPct val="90000"/>
            </a:pPr>
            <a:r>
              <a:rPr lang="id-ID" altLang="x-none" b="1">
                <a:solidFill>
                  <a:schemeClr val="tx1"/>
                </a:solidFill>
                <a:latin typeface="Arial" panose="020B0704020202020204" pitchFamily="34" charset="0"/>
              </a:rPr>
              <a:t>sehinggga kami dapat mengikutinya &amp; tunjukkanlah kepada kami kejelekan sehingga kami dapat menjauhinya</a:t>
            </a:r>
            <a:endParaRPr lang="id-ID" altLang="x-none" b="1">
              <a:solidFill>
                <a:schemeClr val="tx1"/>
              </a:solidFill>
              <a:latin typeface="Arial" panose="020B0704020202020204" pitchFamily="34" charset="0"/>
            </a:endParaRPr>
          </a:p>
          <a:p>
            <a:pPr algn="ctr">
              <a:spcBef>
                <a:spcPts val="300"/>
              </a:spcBef>
              <a:buClr>
                <a:schemeClr val="accent1"/>
              </a:buClr>
              <a:buSzPct val="90000"/>
              <a:buFont typeface="Wingdings" panose="05000000000000000000" pitchFamily="2" charset="2"/>
              <a:buNone/>
            </a:pPr>
            <a:endParaRPr lang="id-ID" altLang="x-none" b="1">
              <a:solidFill>
                <a:schemeClr val="tx1"/>
              </a:solidFill>
              <a:latin typeface="Arial" panose="020B0704020202020204" pitchFamily="34" charset="0"/>
            </a:endParaRPr>
          </a:p>
        </p:txBody>
      </p:sp>
      <p:cxnSp>
        <p:nvCxnSpPr>
          <p:cNvPr id="4" name="Straight Connector 3"/>
          <p:cNvCxnSpPr/>
          <p:nvPr/>
        </p:nvCxnSpPr>
        <p:spPr>
          <a:xfrm>
            <a:off x="1327150" y="6642100"/>
            <a:ext cx="4335463"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itle 1"/>
          <p:cNvSpPr txBox="1"/>
          <p:nvPr/>
        </p:nvSpPr>
        <p:spPr>
          <a:xfrm>
            <a:off x="457200" y="163513"/>
            <a:ext cx="8229600" cy="1252537"/>
          </a:xfrm>
          <a:prstGeom prst="rect">
            <a:avLst/>
          </a:prstGeom>
          <a:noFill/>
          <a:ln w="9525">
            <a:noFill/>
          </a:ln>
        </p:spPr>
        <p:txBody>
          <a:bodyPr anchor="b"/>
          <a:p>
            <a:pPr algn="ctr"/>
            <a:r>
              <a:rPr lang="en-US" sz="3600" b="1" dirty="0">
                <a:solidFill>
                  <a:srgbClr val="000000"/>
                </a:solidFill>
                <a:latin typeface="News Gothic MT" pitchFamily="2" charset="0"/>
              </a:rPr>
              <a:t>Landasan Pengembangan </a:t>
            </a:r>
            <a:endParaRPr lang="en-US" sz="3600" b="1" dirty="0">
              <a:solidFill>
                <a:srgbClr val="000000"/>
              </a:solidFill>
              <a:latin typeface="News Gothic MT" pitchFamily="2" charset="0"/>
            </a:endParaRPr>
          </a:p>
          <a:p>
            <a:pPr algn="ctr"/>
            <a:r>
              <a:rPr lang="en-US" sz="3600" b="1" dirty="0">
                <a:solidFill>
                  <a:srgbClr val="000000"/>
                </a:solidFill>
                <a:latin typeface="News Gothic MT" pitchFamily="2" charset="0"/>
              </a:rPr>
              <a:t>Filsafat Pancasila</a:t>
            </a:r>
            <a:endParaRPr sz="3600" b="1" dirty="0">
              <a:solidFill>
                <a:srgbClr val="000000"/>
              </a:solidFill>
              <a:latin typeface="News Gothic MT" pitchFamily="2" charset="0"/>
            </a:endParaRPr>
          </a:p>
        </p:txBody>
      </p:sp>
      <p:grpSp>
        <p:nvGrpSpPr>
          <p:cNvPr id="15362" name="Group 1"/>
          <p:cNvGrpSpPr/>
          <p:nvPr/>
        </p:nvGrpSpPr>
        <p:grpSpPr>
          <a:xfrm>
            <a:off x="298450" y="1385888"/>
            <a:ext cx="8509326" cy="4246562"/>
            <a:chOff x="298814" y="1386229"/>
            <a:chExt cx="8508968" cy="4246460"/>
          </a:xfrm>
        </p:grpSpPr>
        <p:sp>
          <p:nvSpPr>
            <p:cNvPr id="3" name="Oval 2"/>
            <p:cNvSpPr/>
            <p:nvPr/>
          </p:nvSpPr>
          <p:spPr>
            <a:xfrm>
              <a:off x="298814" y="2783177"/>
              <a:ext cx="2935690" cy="121099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err="1">
                  <a:ln>
                    <a:solidFill>
                      <a:schemeClr val="bg2">
                        <a:lumMod val="25000"/>
                      </a:schemeClr>
                    </a:solidFill>
                  </a:ln>
                  <a:solidFill>
                    <a:srgbClr val="000000"/>
                  </a:solidFill>
                  <a:effectLst/>
                  <a:uLnTx/>
                  <a:uFillTx/>
                  <a:latin typeface="+mn-lt"/>
                  <a:ea typeface="+mn-ea"/>
                  <a:cs typeface="+mn-cs"/>
                </a:rPr>
                <a:t>Ontologis</a:t>
              </a:r>
              <a:endParaRPr kumimoji="0" lang="en-US" sz="1800" b="1" i="0" u="none" strike="noStrike" kern="1200" cap="none" spc="0" normalizeH="0" baseline="0" noProof="0" dirty="0" err="1">
                <a:ln>
                  <a:solidFill>
                    <a:schemeClr val="bg2">
                      <a:lumMod val="25000"/>
                    </a:schemeClr>
                  </a:solidFill>
                </a:ln>
                <a:solidFill>
                  <a:srgbClr val="000000"/>
                </a:solidFill>
                <a:effectLst/>
                <a:uLnTx/>
                <a:uFillTx/>
                <a:latin typeface="+mn-lt"/>
                <a:ea typeface="+mn-ea"/>
                <a:cs typeface="+mn-cs"/>
              </a:endParaRPr>
            </a:p>
          </p:txBody>
        </p:sp>
        <p:sp>
          <p:nvSpPr>
            <p:cNvPr id="4" name="Oval 3"/>
            <p:cNvSpPr/>
            <p:nvPr/>
          </p:nvSpPr>
          <p:spPr>
            <a:xfrm>
              <a:off x="2936097" y="4421694"/>
              <a:ext cx="3268632" cy="121099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err="1">
                  <a:ln>
                    <a:solidFill>
                      <a:schemeClr val="bg2">
                        <a:lumMod val="25000"/>
                      </a:schemeClr>
                    </a:solidFill>
                  </a:ln>
                  <a:solidFill>
                    <a:srgbClr val="000000"/>
                  </a:solidFill>
                  <a:effectLst/>
                  <a:uLnTx/>
                  <a:uFillTx/>
                  <a:latin typeface="+mn-lt"/>
                  <a:ea typeface="+mn-ea"/>
                  <a:cs typeface="+mn-cs"/>
                </a:rPr>
                <a:t>Epistemologis</a:t>
              </a:r>
              <a:endParaRPr kumimoji="0" lang="en-US" sz="1800" b="1" i="0" u="none" strike="noStrike" kern="1200" cap="none" spc="0" normalizeH="0" baseline="0" noProof="0" dirty="0" err="1">
                <a:ln>
                  <a:solidFill>
                    <a:schemeClr val="bg2">
                      <a:lumMod val="25000"/>
                    </a:schemeClr>
                  </a:solidFill>
                </a:ln>
                <a:solidFill>
                  <a:srgbClr val="000000"/>
                </a:solidFill>
                <a:effectLst/>
                <a:uLnTx/>
                <a:uFillTx/>
                <a:latin typeface="+mn-lt"/>
                <a:ea typeface="+mn-ea"/>
                <a:cs typeface="+mn-cs"/>
              </a:endParaRPr>
            </a:p>
          </p:txBody>
        </p:sp>
        <p:sp>
          <p:nvSpPr>
            <p:cNvPr id="5" name="Oval 4"/>
            <p:cNvSpPr/>
            <p:nvPr/>
          </p:nvSpPr>
          <p:spPr>
            <a:xfrm>
              <a:off x="5558116" y="2783177"/>
              <a:ext cx="3249666" cy="121099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err="1">
                  <a:ln>
                    <a:solidFill>
                      <a:schemeClr val="bg2">
                        <a:lumMod val="25000"/>
                      </a:schemeClr>
                    </a:solidFill>
                  </a:ln>
                  <a:solidFill>
                    <a:srgbClr val="000000"/>
                  </a:solidFill>
                  <a:effectLst/>
                  <a:uLnTx/>
                  <a:uFillTx/>
                  <a:latin typeface="+mn-lt"/>
                  <a:ea typeface="+mn-ea"/>
                  <a:cs typeface="+mn-cs"/>
                </a:rPr>
                <a:t>Aksiologis</a:t>
              </a:r>
              <a:endParaRPr kumimoji="0" lang="en-US" sz="1800" b="1" i="0" u="none" strike="noStrike" kern="1200" cap="none" spc="0" normalizeH="0" baseline="0" noProof="0" dirty="0" err="1">
                <a:ln>
                  <a:solidFill>
                    <a:schemeClr val="bg2">
                      <a:lumMod val="25000"/>
                    </a:schemeClr>
                  </a:solidFill>
                </a:ln>
                <a:solidFill>
                  <a:srgbClr val="000000"/>
                </a:solidFill>
                <a:effectLst/>
                <a:uLnTx/>
                <a:uFillTx/>
                <a:latin typeface="+mn-lt"/>
                <a:ea typeface="+mn-ea"/>
                <a:cs typeface="+mn-cs"/>
              </a:endParaRPr>
            </a:p>
          </p:txBody>
        </p:sp>
        <p:cxnSp>
          <p:nvCxnSpPr>
            <p:cNvPr id="6" name="Straight Arrow Connector 5"/>
            <p:cNvCxnSpPr/>
            <p:nvPr/>
          </p:nvCxnSpPr>
          <p:spPr>
            <a:xfrm flipH="1">
              <a:off x="2784475" y="1386229"/>
              <a:ext cx="1785938" cy="13239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a:off x="4570413" y="1386229"/>
              <a:ext cx="1687512" cy="13239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369" name="TextBox 1"/>
            <p:cNvSpPr txBox="1"/>
            <p:nvPr/>
          </p:nvSpPr>
          <p:spPr>
            <a:xfrm>
              <a:off x="6400800" y="5005388"/>
              <a:ext cx="436227" cy="121917"/>
            </a:xfrm>
            <a:prstGeom prst="rect">
              <a:avLst/>
            </a:prstGeom>
            <a:noFill/>
            <a:ln w="9525">
              <a:noFill/>
            </a:ln>
          </p:spPr>
          <p:txBody>
            <a:bodyPr wrap="none">
              <a:spAutoFit/>
            </a:bodyPr>
            <a:p>
              <a:r>
                <a:rPr sz="200" b="1" dirty="0">
                  <a:solidFill>
                    <a:srgbClr val="000000"/>
                  </a:solidFill>
                  <a:latin typeface="News Gothic MT" pitchFamily="2" charset="0"/>
                </a:rPr>
                <a:t>(Supadjar dkk, 1996)</a:t>
              </a:r>
              <a:endParaRPr sz="200" b="1" dirty="0">
                <a:solidFill>
                  <a:srgbClr val="000000"/>
                </a:solidFill>
                <a:latin typeface="News Gothic MT" pitchFamily="2" charset="0"/>
              </a:endParaRPr>
            </a:p>
          </p:txBody>
        </p:sp>
      </p:grpSp>
      <p:cxnSp>
        <p:nvCxnSpPr>
          <p:cNvPr id="11" name="Straight Arrow Connector 10"/>
          <p:cNvCxnSpPr/>
          <p:nvPr/>
        </p:nvCxnSpPr>
        <p:spPr bwMode="auto">
          <a:xfrm flipH="1">
            <a:off x="4570227" y="1373416"/>
            <a:ext cx="1" cy="266117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Title 1"/>
          <p:cNvSpPr txBox="1"/>
          <p:nvPr/>
        </p:nvSpPr>
        <p:spPr>
          <a:xfrm>
            <a:off x="384175" y="277813"/>
            <a:ext cx="8229600" cy="1252537"/>
          </a:xfrm>
          <a:prstGeom prst="rect">
            <a:avLst/>
          </a:prstGeom>
          <a:noFill/>
          <a:ln w="9525">
            <a:noFill/>
          </a:ln>
        </p:spPr>
        <p:txBody>
          <a:bodyPr anchor="b"/>
          <a:p>
            <a:r>
              <a:rPr sz="4000" b="1" dirty="0">
                <a:solidFill>
                  <a:srgbClr val="000000"/>
                </a:solidFill>
                <a:latin typeface="News Gothic MT" pitchFamily="2" charset="0"/>
              </a:rPr>
              <a:t>1. O</a:t>
            </a:r>
            <a:r>
              <a:rPr lang="en-US" sz="4000" b="1" dirty="0">
                <a:solidFill>
                  <a:srgbClr val="000000"/>
                </a:solidFill>
                <a:latin typeface="News Gothic MT" pitchFamily="2" charset="0"/>
              </a:rPr>
              <a:t>ntologis</a:t>
            </a:r>
            <a:endParaRPr lang="en-US" sz="4000" b="1" dirty="0">
              <a:solidFill>
                <a:srgbClr val="000000"/>
              </a:solidFill>
              <a:latin typeface="News Gothic MT" pitchFamily="2" charset="0"/>
            </a:endParaRPr>
          </a:p>
        </p:txBody>
      </p:sp>
      <p:sp>
        <p:nvSpPr>
          <p:cNvPr id="3" name="Content Placeholder 2"/>
          <p:cNvSpPr txBox="1"/>
          <p:nvPr/>
        </p:nvSpPr>
        <p:spPr bwMode="auto">
          <a:xfrm>
            <a:off x="457200" y="1976438"/>
            <a:ext cx="8447088" cy="4000500"/>
          </a:xfrm>
          <a:prstGeom prst="rect">
            <a:avLst/>
          </a:prstGeom>
          <a:noFill/>
          <a:ln>
            <a:noFill/>
          </a:ln>
        </p:spPr>
        <p:txBody>
          <a:bodyPr>
            <a:normAutofit/>
          </a:bodyPr>
          <a:lstStyle>
            <a:lvl1pPr marL="0" indent="0" algn="ctr" rtl="0" eaLnBrk="0" fontAlgn="base" hangingPunct="0">
              <a:spcBef>
                <a:spcPct val="20000"/>
              </a:spcBef>
              <a:spcAft>
                <a:spcPct val="0"/>
              </a:spcAft>
              <a:buClr>
                <a:schemeClr val="accent1"/>
              </a:buClr>
              <a:buSzPct val="100000"/>
              <a:buFont typeface="Symbol" charset="0"/>
              <a:buNone/>
              <a:defRPr sz="2000" kern="1200">
                <a:solidFill>
                  <a:srgbClr val="FFFFFF"/>
                </a:solidFill>
                <a:latin typeface="+mn-lt"/>
                <a:ea typeface="MS PGothic" charset="0"/>
                <a:cs typeface="MS PGothic" charset="0"/>
              </a:defRPr>
            </a:lvl1pPr>
            <a:lvl2pPr marL="457200" indent="0" algn="ctr" rtl="0" eaLnBrk="0" fontAlgn="base" hangingPunct="0">
              <a:spcBef>
                <a:spcPct val="20000"/>
              </a:spcBef>
              <a:spcAft>
                <a:spcPct val="0"/>
              </a:spcAft>
              <a:buClr>
                <a:schemeClr val="accent1"/>
              </a:buClr>
              <a:buSzPct val="100000"/>
              <a:buFont typeface="Symbol" charset="0"/>
              <a:buNone/>
              <a:defRPr sz="2200" kern="1200">
                <a:solidFill>
                  <a:schemeClr val="tx1">
                    <a:tint val="75000"/>
                  </a:schemeClr>
                </a:solidFill>
                <a:latin typeface="+mn-lt"/>
                <a:ea typeface="MS PGothic" charset="0"/>
                <a:cs typeface="+mn-cs"/>
              </a:defRPr>
            </a:lvl2pPr>
            <a:lvl3pPr marL="914400" indent="0" algn="ctr" rtl="0" eaLnBrk="0" fontAlgn="base" hangingPunct="0">
              <a:spcBef>
                <a:spcPct val="20000"/>
              </a:spcBef>
              <a:spcAft>
                <a:spcPct val="0"/>
              </a:spcAft>
              <a:buClr>
                <a:schemeClr val="accent1"/>
              </a:buClr>
              <a:buSzPct val="100000"/>
              <a:buFont typeface="Symbol" charset="0"/>
              <a:buNone/>
              <a:defRPr sz="2000" kern="1200">
                <a:solidFill>
                  <a:schemeClr val="tx1">
                    <a:tint val="75000"/>
                  </a:schemeClr>
                </a:solidFill>
                <a:latin typeface="+mn-lt"/>
                <a:ea typeface="MS PGothic" charset="0"/>
                <a:cs typeface="+mn-cs"/>
              </a:defRPr>
            </a:lvl3pPr>
            <a:lvl4pPr marL="1371600" indent="0" algn="ctr" rtl="0" eaLnBrk="0" fontAlgn="base" hangingPunct="0">
              <a:spcBef>
                <a:spcPct val="20000"/>
              </a:spcBef>
              <a:spcAft>
                <a:spcPct val="0"/>
              </a:spcAft>
              <a:buClr>
                <a:schemeClr val="accent1"/>
              </a:buClr>
              <a:buSzPct val="100000"/>
              <a:buFont typeface="Symbol" charset="0"/>
              <a:buNone/>
              <a:defRPr kern="1200">
                <a:solidFill>
                  <a:schemeClr val="tx1">
                    <a:tint val="75000"/>
                  </a:schemeClr>
                </a:solidFill>
                <a:latin typeface="+mn-lt"/>
                <a:ea typeface="MS PGothic" charset="0"/>
                <a:cs typeface="+mn-cs"/>
              </a:defRPr>
            </a:lvl4pPr>
            <a:lvl5pPr marL="1828800" indent="0" algn="ctr" rtl="0" eaLnBrk="0" fontAlgn="base" hangingPunct="0">
              <a:spcBef>
                <a:spcPct val="20000"/>
              </a:spcBef>
              <a:spcAft>
                <a:spcPct val="0"/>
              </a:spcAft>
              <a:buClr>
                <a:schemeClr val="accent1"/>
              </a:buClr>
              <a:buSzPct val="100000"/>
              <a:buFont typeface="Symbol" charset="0"/>
              <a:buNone/>
              <a:defRPr sz="1600" kern="1200">
                <a:solidFill>
                  <a:schemeClr val="tx1">
                    <a:tint val="75000"/>
                  </a:schemeClr>
                </a:solidFill>
                <a:latin typeface="+mn-lt"/>
                <a:ea typeface="MS PGothic" charset="0"/>
                <a:cs typeface="+mn-cs"/>
              </a:defRPr>
            </a:lvl5pPr>
            <a:lvl6pPr marL="2286000" indent="0" algn="ctr" defTabSz="914400" rtl="0" eaLnBrk="1" latinLnBrk="0" hangingPunct="1">
              <a:spcBef>
                <a:spcPts val="385"/>
              </a:spcBef>
              <a:buClr>
                <a:schemeClr val="accent1"/>
              </a:buClr>
              <a:buFont typeface="Symbol"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5"/>
              </a:spcBef>
              <a:buClr>
                <a:schemeClr val="accent1"/>
              </a:buClr>
              <a:buFont typeface="Symbol"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5"/>
              </a:spcBef>
              <a:buClr>
                <a:schemeClr val="accent1"/>
              </a:buClr>
              <a:buFont typeface="Symbol"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5"/>
              </a:spcBef>
              <a:buClr>
                <a:schemeClr val="accent1"/>
              </a:buClr>
              <a:buFont typeface="Symbol" pitchFamily="2" charset="2"/>
              <a:buNone/>
              <a:defRPr sz="1400" kern="1200">
                <a:solidFill>
                  <a:schemeClr val="tx1">
                    <a:tint val="75000"/>
                  </a:schemeClr>
                </a:solidFill>
                <a:latin typeface="+mn-lt"/>
                <a:ea typeface="+mn-ea"/>
                <a:cs typeface="+mn-cs"/>
              </a:defRPr>
            </a:lvl9pPr>
          </a:lstStyle>
          <a:p>
            <a:pPr marL="0" marR="0" lvl="0" indent="0" algn="just" defTabSz="457200" rtl="0" eaLnBrk="1" fontAlgn="base" latinLnBrk="0" hangingPunct="1">
              <a:lnSpc>
                <a:spcPct val="120000"/>
              </a:lnSpc>
              <a:spcBef>
                <a:spcPct val="20000"/>
              </a:spcBef>
              <a:spcAft>
                <a:spcPct val="0"/>
              </a:spcAft>
              <a:buClr>
                <a:schemeClr val="accent1"/>
              </a:buClr>
              <a:buSzPct val="100000"/>
              <a:buFont typeface="Wingdings 2" panose="05020102010507070707" charset="0"/>
              <a:buNone/>
              <a:defRPr/>
            </a:pPr>
            <a:r>
              <a:rPr kumimoji="0" lang="en-US" sz="2600" b="0" i="1" u="none" strike="noStrike" kern="1200" cap="none" spc="0" normalizeH="0" baseline="0" noProof="0" dirty="0" err="1"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Onta</a:t>
            </a:r>
            <a:r>
              <a:rPr kumimoji="0" lang="en-US" sz="2600" b="0" i="0" u="none" strike="noStrike" kern="1200" cap="none" spc="0" normalizeH="0" baseline="0" noProof="0" dirty="0"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	: </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ada</a:t>
            </a:r>
            <a:r>
              <a:rPr kumimoji="0" lang="en-US" sz="2600" b="0" i="0" u="none" strike="noStrike" kern="1200" cap="none" spc="0" normalizeH="0" baseline="0" noProof="0" dirty="0"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nyata</a:t>
            </a:r>
            <a:endParaRPr kumimoji="0" lang="en-US" sz="2600" b="0" i="0" u="none" strike="noStrike" kern="1200" cap="none" spc="0" normalizeH="0" baseline="0" noProof="0" dirty="0"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endParaRPr>
          </a:p>
          <a:p>
            <a:pPr marL="0" marR="0" lvl="0" indent="0" algn="just" defTabSz="457200" rtl="0" eaLnBrk="1" fontAlgn="base" latinLnBrk="0" hangingPunct="1">
              <a:lnSpc>
                <a:spcPct val="120000"/>
              </a:lnSpc>
              <a:spcBef>
                <a:spcPct val="20000"/>
              </a:spcBef>
              <a:spcAft>
                <a:spcPct val="0"/>
              </a:spcAft>
              <a:buClr>
                <a:schemeClr val="accent1"/>
              </a:buClr>
              <a:buSzPct val="100000"/>
              <a:buFont typeface="Wingdings 2" panose="05020102010507070707" charset="0"/>
              <a:buNone/>
              <a:defRPr/>
            </a:pPr>
            <a:r>
              <a:rPr kumimoji="0" lang="en-US" sz="2600" b="0" i="1" u="none" strike="noStrike" kern="1200" cap="none" spc="0" normalizeH="0" baseline="0" noProof="0" dirty="0"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Logos</a:t>
            </a:r>
            <a:r>
              <a:rPr kumimoji="0" lang="en-US" sz="2600" b="0" i="0" u="none" strike="noStrike" kern="1200" cap="none" spc="0" normalizeH="0" baseline="0" noProof="0" dirty="0"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	: </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ilmu</a:t>
            </a:r>
            <a:r>
              <a:rPr kumimoji="0" lang="en-US" sz="2600" b="0" i="0" u="none" strike="noStrike" kern="1200" cap="none" spc="0" normalizeH="0" baseline="0" noProof="0" dirty="0"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teori</a:t>
            </a:r>
            <a:r>
              <a:rPr kumimoji="0" lang="en-US" sz="2600" b="0" i="0" u="none" strike="noStrike" kern="1200" cap="none" spc="0" normalizeH="0" baseline="0" noProof="0" dirty="0"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pikiran</a:t>
            </a:r>
            <a:endParaRPr kumimoji="0" lang="en-US" sz="2600" b="0" i="0" u="none" strike="noStrike" kern="1200" cap="none" spc="0" normalizeH="0" baseline="0" noProof="0" dirty="0"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endParaRPr>
          </a:p>
          <a:p>
            <a:pPr marL="0" marR="0" lvl="0" indent="0" algn="just" defTabSz="457200" rtl="0" eaLnBrk="1" fontAlgn="base" latinLnBrk="0" hangingPunct="1">
              <a:lnSpc>
                <a:spcPct val="120000"/>
              </a:lnSpc>
              <a:spcBef>
                <a:spcPct val="20000"/>
              </a:spcBef>
              <a:spcAft>
                <a:spcPct val="0"/>
              </a:spcAft>
              <a:buClr>
                <a:schemeClr val="accent1"/>
              </a:buClr>
              <a:buSzPct val="100000"/>
              <a:buFont typeface="Wingdings 2" panose="05020102010507070707" charset="0"/>
              <a:buNone/>
              <a:defRPr/>
            </a:pP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Mengungkapkan</a:t>
            </a:r>
            <a:r>
              <a:rPr kumimoji="0" lang="en-US" sz="2600" b="0" i="0" u="none" strike="noStrike" kern="1200" cap="none" spc="0" normalizeH="0" baseline="0" noProof="0" dirty="0"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 </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jenis</a:t>
            </a:r>
            <a:r>
              <a:rPr kumimoji="0" lang="en-US" sz="2600" b="0" i="0" u="none" strike="noStrike" kern="1200" cap="none" spc="0" normalizeH="0" baseline="0" noProof="0" dirty="0"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 </a:t>
            </a:r>
            <a:r>
              <a:rPr kumimoji="0" lang="en-US" sz="2600" b="0" i="0" u="sng" strike="noStrike" kern="1200" cap="none" spc="0" normalizeH="0" baseline="0" noProof="0" dirty="0" err="1"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keberadaan</a:t>
            </a:r>
            <a:r>
              <a:rPr kumimoji="0" lang="en-US" sz="2600" b="0" i="0" u="none" strike="noStrike" kern="1200" cap="none" spc="0" normalizeH="0" baseline="0" noProof="0" dirty="0"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 yang </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diterapkan</a:t>
            </a:r>
            <a:r>
              <a:rPr kumimoji="0" lang="en-US" sz="2600" b="0" i="0" u="none" strike="noStrike" kern="1200" cap="none" spc="0" normalizeH="0" baseline="0" noProof="0" dirty="0"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 </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Pancasila</a:t>
            </a:r>
            <a:r>
              <a:rPr kumimoji="0" lang="en-US" sz="2600" b="0" i="0" u="none" strike="noStrike" kern="1200" cap="none" spc="0" normalizeH="0" baseline="0" noProof="0" dirty="0"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rPr>
              <a:t>:</a:t>
            </a:r>
            <a:endParaRPr kumimoji="0" lang="en-US" sz="2600" b="0" i="0" u="none" strike="noStrike" kern="1200" cap="none" spc="0" normalizeH="0" baseline="0" noProof="0" dirty="0" smtClean="0">
              <a:ln>
                <a:noFill/>
              </a:ln>
              <a:solidFill>
                <a:srgbClr val="000000"/>
              </a:solidFill>
              <a:effectLst/>
              <a:uLnTx/>
              <a:uFillTx/>
              <a:latin typeface="Times New Roman" panose="02020803070505020304" pitchFamily="2" charset="0"/>
              <a:ea typeface="MS PGothic" charset="0"/>
              <a:cs typeface="Times New Roman" panose="02020803070505020304" pitchFamily="2" charset="0"/>
            </a:endParaRPr>
          </a:p>
          <a:p>
            <a:pPr marL="457200" marR="0" lvl="0" indent="-457200" algn="l" defTabSz="457200" rtl="0" eaLnBrk="1" fontAlgn="auto" latinLnBrk="0" hangingPunct="1">
              <a:lnSpc>
                <a:spcPct val="120000"/>
              </a:lnSpc>
              <a:spcBef>
                <a:spcPct val="20000"/>
              </a:spcBef>
              <a:spcAft>
                <a:spcPts val="0"/>
              </a:spcAft>
              <a:buClr>
                <a:schemeClr val="tx1"/>
              </a:buClr>
              <a:buSzPct val="100000"/>
              <a:buFont typeface="Courier New" panose="02070309020205020404"/>
              <a:buChar char="o"/>
              <a:defRPr/>
            </a:pP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a:ea typeface="MS PGothic" charset="0"/>
                <a:cs typeface="Times New Roman" panose="02020803070505020304"/>
              </a:rPr>
              <a:t>Keberadaan</a:t>
            </a:r>
            <a:r>
              <a:rPr kumimoji="0" lang="en-US" sz="2600" b="0" i="0" u="none" strike="noStrike" kern="1200" cap="none" spc="0" normalizeH="0" baseline="0" noProof="0" dirty="0" smtClean="0">
                <a:ln>
                  <a:noFill/>
                </a:ln>
                <a:solidFill>
                  <a:srgbClr val="000000"/>
                </a:solidFill>
                <a:effectLst/>
                <a:uLnTx/>
                <a:uFillTx/>
                <a:latin typeface="Times New Roman" panose="02020803070505020304"/>
                <a:ea typeface="MS PGothic" charset="0"/>
                <a:cs typeface="Times New Roman" panose="02020803070505020304"/>
              </a:rPr>
              <a:t> </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a:ea typeface="MS PGothic" charset="0"/>
                <a:cs typeface="Times New Roman" panose="02020803070505020304"/>
              </a:rPr>
              <a:t>sebagai</a:t>
            </a:r>
            <a:r>
              <a:rPr kumimoji="0" lang="en-US" sz="2600" b="0" i="0" u="none" strike="noStrike" kern="1200" cap="none" spc="0" normalizeH="0" baseline="0" noProof="0" dirty="0" smtClean="0">
                <a:ln>
                  <a:noFill/>
                </a:ln>
                <a:solidFill>
                  <a:srgbClr val="000000"/>
                </a:solidFill>
                <a:effectLst/>
                <a:uLnTx/>
                <a:uFillTx/>
                <a:latin typeface="Times New Roman" panose="02020803070505020304"/>
                <a:ea typeface="MS PGothic" charset="0"/>
                <a:cs typeface="Times New Roman" panose="02020803070505020304"/>
              </a:rPr>
              <a:t> </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a:ea typeface="MS PGothic" charset="0"/>
                <a:cs typeface="Times New Roman" panose="02020803070505020304"/>
              </a:rPr>
              <a:t>jumlah</a:t>
            </a:r>
            <a:r>
              <a:rPr kumimoji="0" lang="en-US" sz="2600" b="0" i="0" u="none" strike="noStrike" kern="1200" cap="none" spc="0" normalizeH="0" baseline="0" noProof="0" dirty="0" smtClean="0">
                <a:ln>
                  <a:noFill/>
                </a:ln>
                <a:solidFill>
                  <a:srgbClr val="000000"/>
                </a:solidFill>
                <a:effectLst/>
                <a:uLnTx/>
                <a:uFillTx/>
                <a:latin typeface="Times New Roman" panose="02020803070505020304"/>
                <a:ea typeface="MS PGothic" charset="0"/>
                <a:cs typeface="Times New Roman" panose="02020803070505020304"/>
              </a:rPr>
              <a:t>/</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a:ea typeface="MS PGothic" charset="0"/>
                <a:cs typeface="Times New Roman" panose="02020803070505020304"/>
              </a:rPr>
              <a:t>kuantitas</a:t>
            </a:r>
            <a:endParaRPr kumimoji="0" lang="en-US" sz="2600" b="0" i="0" u="none" strike="noStrike" kern="1200" cap="none" spc="0" normalizeH="0" baseline="0" noProof="0" dirty="0" smtClean="0">
              <a:ln>
                <a:noFill/>
              </a:ln>
              <a:solidFill>
                <a:srgbClr val="000000"/>
              </a:solidFill>
              <a:effectLst/>
              <a:uLnTx/>
              <a:uFillTx/>
              <a:latin typeface="Times New Roman" panose="02020803070505020304"/>
              <a:ea typeface="MS PGothic" charset="0"/>
              <a:cs typeface="Times New Roman" panose="02020803070505020304"/>
            </a:endParaRPr>
          </a:p>
          <a:p>
            <a:pPr marL="457200" marR="0" lvl="0" indent="-457200" algn="l" defTabSz="457200" rtl="0" eaLnBrk="1" fontAlgn="auto" latinLnBrk="0" hangingPunct="1">
              <a:lnSpc>
                <a:spcPct val="120000"/>
              </a:lnSpc>
              <a:spcBef>
                <a:spcPct val="20000"/>
              </a:spcBef>
              <a:spcAft>
                <a:spcPts val="0"/>
              </a:spcAft>
              <a:buClr>
                <a:schemeClr val="tx1"/>
              </a:buClr>
              <a:buSzPct val="100000"/>
              <a:buFont typeface="Courier New" panose="02070309020205020404"/>
              <a:buChar char="o"/>
              <a:defRPr/>
            </a:pP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a:ea typeface="MS PGothic" charset="0"/>
                <a:cs typeface="Times New Roman" panose="02020803070505020304"/>
              </a:rPr>
              <a:t>Keberadaan</a:t>
            </a:r>
            <a:r>
              <a:rPr kumimoji="0" lang="en-US" sz="2600" b="0" i="0" u="none" strike="noStrike" kern="1200" cap="none" spc="0" normalizeH="0" baseline="0" noProof="0" dirty="0" smtClean="0">
                <a:ln>
                  <a:noFill/>
                </a:ln>
                <a:solidFill>
                  <a:srgbClr val="000000"/>
                </a:solidFill>
                <a:effectLst/>
                <a:uLnTx/>
                <a:uFillTx/>
                <a:latin typeface="Times New Roman" panose="02020803070505020304"/>
                <a:ea typeface="MS PGothic" charset="0"/>
                <a:cs typeface="Times New Roman" panose="02020803070505020304"/>
              </a:rPr>
              <a:t> </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a:ea typeface="MS PGothic" charset="0"/>
                <a:cs typeface="Times New Roman" panose="02020803070505020304"/>
              </a:rPr>
              <a:t>sebagai</a:t>
            </a:r>
            <a:r>
              <a:rPr kumimoji="0" lang="en-US" sz="2600" b="0" i="0" u="none" strike="noStrike" kern="1200" cap="none" spc="0" normalizeH="0" baseline="0" noProof="0" dirty="0" smtClean="0">
                <a:ln>
                  <a:noFill/>
                </a:ln>
                <a:solidFill>
                  <a:srgbClr val="000000"/>
                </a:solidFill>
                <a:effectLst/>
                <a:uLnTx/>
                <a:uFillTx/>
                <a:latin typeface="Times New Roman" panose="02020803070505020304"/>
                <a:ea typeface="MS PGothic" charset="0"/>
                <a:cs typeface="Times New Roman" panose="02020803070505020304"/>
              </a:rPr>
              <a:t> </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a:ea typeface="MS PGothic" charset="0"/>
                <a:cs typeface="Times New Roman" panose="02020803070505020304"/>
              </a:rPr>
              <a:t>sifat</a:t>
            </a:r>
            <a:r>
              <a:rPr kumimoji="0" lang="en-US" sz="2600" b="0" i="0" u="none" strike="noStrike" kern="1200" cap="none" spc="0" normalizeH="0" baseline="0" noProof="0" dirty="0" smtClean="0">
                <a:ln>
                  <a:noFill/>
                </a:ln>
                <a:solidFill>
                  <a:srgbClr val="000000"/>
                </a:solidFill>
                <a:effectLst/>
                <a:uLnTx/>
                <a:uFillTx/>
                <a:latin typeface="Times New Roman" panose="02020803070505020304"/>
                <a:ea typeface="MS PGothic" charset="0"/>
                <a:cs typeface="Times New Roman" panose="02020803070505020304"/>
              </a:rPr>
              <a:t>/</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a:ea typeface="MS PGothic" charset="0"/>
                <a:cs typeface="Times New Roman" panose="02020803070505020304"/>
              </a:rPr>
              <a:t>kualitas</a:t>
            </a:r>
            <a:endParaRPr kumimoji="0" lang="en-US" sz="2600" b="0" i="0" u="none" strike="noStrike" kern="1200" cap="none" spc="0" normalizeH="0" baseline="0" noProof="0" dirty="0" smtClean="0">
              <a:ln>
                <a:noFill/>
              </a:ln>
              <a:solidFill>
                <a:srgbClr val="000000"/>
              </a:solidFill>
              <a:effectLst/>
              <a:uLnTx/>
              <a:uFillTx/>
              <a:latin typeface="Times New Roman" panose="02020803070505020304"/>
              <a:ea typeface="MS PGothic" charset="0"/>
              <a:cs typeface="Times New Roman" panose="02020803070505020304"/>
            </a:endParaRPr>
          </a:p>
          <a:p>
            <a:pPr marL="457200" marR="0" lvl="0" indent="-457200" algn="l" defTabSz="457200" rtl="0" eaLnBrk="1" fontAlgn="auto" latinLnBrk="0" hangingPunct="1">
              <a:lnSpc>
                <a:spcPct val="120000"/>
              </a:lnSpc>
              <a:spcBef>
                <a:spcPct val="20000"/>
              </a:spcBef>
              <a:spcAft>
                <a:spcPts val="0"/>
              </a:spcAft>
              <a:buClr>
                <a:schemeClr val="tx1"/>
              </a:buClr>
              <a:buSzPct val="100000"/>
              <a:buFont typeface="Courier New" panose="02070309020205020404"/>
              <a:buChar char="o"/>
              <a:defRPr/>
            </a:pP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a:ea typeface="MS PGothic" charset="0"/>
                <a:cs typeface="Times New Roman" panose="02020803070505020304"/>
              </a:rPr>
              <a:t>Keberadaan</a:t>
            </a:r>
            <a:r>
              <a:rPr kumimoji="0" lang="en-US" sz="2600" b="0" i="0" u="none" strike="noStrike" kern="1200" cap="none" spc="0" normalizeH="0" baseline="0" noProof="0" dirty="0" smtClean="0">
                <a:ln>
                  <a:noFill/>
                </a:ln>
                <a:solidFill>
                  <a:srgbClr val="000000"/>
                </a:solidFill>
                <a:effectLst/>
                <a:uLnTx/>
                <a:uFillTx/>
                <a:latin typeface="Times New Roman" panose="02020803070505020304"/>
                <a:ea typeface="MS PGothic" charset="0"/>
                <a:cs typeface="Times New Roman" panose="02020803070505020304"/>
              </a:rPr>
              <a:t> </a:t>
            </a:r>
            <a:r>
              <a:rPr kumimoji="0" lang="en-US" sz="2600" b="0" i="0" u="none" strike="noStrike" kern="1200" cap="none" spc="0" normalizeH="0" baseline="0" noProof="0" dirty="0" err="1" smtClean="0">
                <a:ln>
                  <a:noFill/>
                </a:ln>
                <a:solidFill>
                  <a:srgbClr val="000000"/>
                </a:solidFill>
                <a:effectLst/>
                <a:uLnTx/>
                <a:uFillTx/>
                <a:latin typeface="Times New Roman" panose="02020803070505020304"/>
                <a:ea typeface="MS PGothic" charset="0"/>
                <a:cs typeface="Times New Roman" panose="02020803070505020304"/>
              </a:rPr>
              <a:t>sebagai</a:t>
            </a:r>
            <a:r>
              <a:rPr kumimoji="0" lang="en-US" sz="2600" b="0" i="0" u="none" strike="noStrike" kern="1200" cap="none" spc="0" normalizeH="0" baseline="0" noProof="0" dirty="0" smtClean="0">
                <a:ln>
                  <a:noFill/>
                </a:ln>
                <a:solidFill>
                  <a:srgbClr val="000000"/>
                </a:solidFill>
                <a:effectLst/>
                <a:uLnTx/>
                <a:uFillTx/>
                <a:latin typeface="Times New Roman" panose="02020803070505020304"/>
                <a:ea typeface="MS PGothic" charset="0"/>
                <a:cs typeface="Times New Roman" panose="02020803070505020304"/>
              </a:rPr>
              <a:t> proses</a:t>
            </a:r>
            <a:endParaRPr kumimoji="0" lang="en-US" sz="2600" b="0" i="0" u="none" strike="noStrike" kern="1200" cap="none" spc="0" normalizeH="0" baseline="0" noProof="0" dirty="0" smtClean="0">
              <a:ln>
                <a:noFill/>
              </a:ln>
              <a:solidFill>
                <a:srgbClr val="000000"/>
              </a:solidFill>
              <a:effectLst/>
              <a:uLnTx/>
              <a:uFillTx/>
              <a:latin typeface="Times New Roman" panose="02020803070505020304"/>
              <a:ea typeface="MS PGothic" charset="0"/>
              <a:cs typeface="Times New Roman" panose="02020803070505020304"/>
            </a:endParaRPr>
          </a:p>
        </p:txBody>
      </p:sp>
      <p:pic>
        <p:nvPicPr>
          <p:cNvPr id="17411" name="Picture 3"/>
          <p:cNvPicPr>
            <a:picLocks noChangeAspect="1"/>
          </p:cNvPicPr>
          <p:nvPr/>
        </p:nvPicPr>
        <p:blipFill>
          <a:blip r:embed="rId1"/>
          <a:stretch>
            <a:fillRect/>
          </a:stretch>
        </p:blipFill>
        <p:spPr>
          <a:xfrm>
            <a:off x="6203950" y="146050"/>
            <a:ext cx="2730500" cy="2971800"/>
          </a:xfrm>
          <a:prstGeom prst="rect">
            <a:avLst/>
          </a:prstGeom>
          <a:noFill/>
          <a:ln w="9525">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Title 1"/>
          <p:cNvSpPr txBox="1"/>
          <p:nvPr/>
        </p:nvSpPr>
        <p:spPr>
          <a:xfrm>
            <a:off x="461963" y="42863"/>
            <a:ext cx="8042275" cy="1119187"/>
          </a:xfrm>
          <a:prstGeom prst="rect">
            <a:avLst/>
          </a:prstGeom>
          <a:noFill/>
          <a:ln w="9525">
            <a:noFill/>
          </a:ln>
        </p:spPr>
        <p:txBody>
          <a:bodyPr anchor="b"/>
          <a:p>
            <a:r>
              <a:rPr sz="3600" b="1" dirty="0">
                <a:solidFill>
                  <a:srgbClr val="000000"/>
                </a:solidFill>
                <a:latin typeface="News Gothic MT" pitchFamily="2" charset="0"/>
              </a:rPr>
              <a:t>2. E</a:t>
            </a:r>
            <a:r>
              <a:rPr lang="en-US" sz="3600" b="1" dirty="0">
                <a:solidFill>
                  <a:srgbClr val="000000"/>
                </a:solidFill>
                <a:latin typeface="News Gothic MT" pitchFamily="2" charset="0"/>
              </a:rPr>
              <a:t>pistemologis</a:t>
            </a:r>
            <a:endParaRPr lang="en-US" sz="3600" b="1" dirty="0">
              <a:solidFill>
                <a:srgbClr val="000000"/>
              </a:solidFill>
              <a:latin typeface="News Gothic MT" pitchFamily="2" charset="0"/>
            </a:endParaRPr>
          </a:p>
        </p:txBody>
      </p:sp>
      <p:sp>
        <p:nvSpPr>
          <p:cNvPr id="37890" name="Content Placeholder 2"/>
          <p:cNvSpPr txBox="1"/>
          <p:nvPr/>
        </p:nvSpPr>
        <p:spPr>
          <a:xfrm>
            <a:off x="490538" y="1527175"/>
            <a:ext cx="8413750" cy="4000500"/>
          </a:xfrm>
          <a:prstGeom prst="rect">
            <a:avLst/>
          </a:prstGeom>
          <a:noFill/>
          <a:ln w="9525">
            <a:noFill/>
          </a:ln>
        </p:spPr>
        <p:txBody>
          <a:bodyPr/>
          <a:p>
            <a:pPr algn="just">
              <a:lnSpc>
                <a:spcPct val="110000"/>
              </a:lnSpc>
              <a:spcBef>
                <a:spcPct val="20000"/>
              </a:spcBef>
              <a:buClr>
                <a:schemeClr val="accent1"/>
              </a:buClr>
              <a:buFont typeface="Wingdings 2" panose="05020102010507070707" pitchFamily="2" charset="2"/>
              <a:buNone/>
            </a:pPr>
            <a:r>
              <a:rPr sz="2400" i="1" dirty="0">
                <a:solidFill>
                  <a:srgbClr val="000000"/>
                </a:solidFill>
                <a:latin typeface="Times New Roman" panose="02020803070505020304" pitchFamily="2" charset="0"/>
                <a:cs typeface="Times New Roman" panose="02020803070505020304" pitchFamily="2" charset="0"/>
              </a:rPr>
              <a:t>Episteme</a:t>
            </a:r>
            <a:r>
              <a:rPr sz="2400" dirty="0">
                <a:solidFill>
                  <a:srgbClr val="000000"/>
                </a:solidFill>
                <a:latin typeface="Times New Roman" panose="02020803070505020304" pitchFamily="2" charset="0"/>
                <a:cs typeface="Times New Roman" panose="02020803070505020304" pitchFamily="2" charset="0"/>
              </a:rPr>
              <a:t> : pengetahuan/kebenaran</a:t>
            </a:r>
            <a:endParaRPr sz="2400" dirty="0">
              <a:solidFill>
                <a:srgbClr val="000000"/>
              </a:solidFill>
              <a:latin typeface="Times New Roman" panose="02020803070505020304" pitchFamily="2" charset="0"/>
              <a:cs typeface="Times New Roman" panose="02020803070505020304" pitchFamily="2" charset="0"/>
            </a:endParaRPr>
          </a:p>
          <a:p>
            <a:pPr algn="just">
              <a:lnSpc>
                <a:spcPct val="110000"/>
              </a:lnSpc>
              <a:spcBef>
                <a:spcPct val="20000"/>
              </a:spcBef>
              <a:buClr>
                <a:schemeClr val="accent1"/>
              </a:buClr>
              <a:buFont typeface="Wingdings 2" panose="05020102010507070707" pitchFamily="2" charset="2"/>
              <a:buNone/>
            </a:pPr>
            <a:r>
              <a:rPr sz="2400" i="1" dirty="0">
                <a:solidFill>
                  <a:srgbClr val="000000"/>
                </a:solidFill>
                <a:latin typeface="Times New Roman" panose="02020803070505020304" pitchFamily="2" charset="0"/>
                <a:cs typeface="Times New Roman" panose="02020803070505020304" pitchFamily="2" charset="0"/>
              </a:rPr>
              <a:t>Logos</a:t>
            </a:r>
            <a:r>
              <a:rPr sz="2400" dirty="0">
                <a:solidFill>
                  <a:srgbClr val="000000"/>
                </a:solidFill>
                <a:latin typeface="Times New Roman" panose="02020803070505020304" pitchFamily="2" charset="0"/>
                <a:cs typeface="Times New Roman" panose="02020803070505020304" pitchFamily="2" charset="0"/>
              </a:rPr>
              <a:t>		: ilmu/pikiran/teori</a:t>
            </a:r>
            <a:endParaRPr sz="2400" dirty="0">
              <a:solidFill>
                <a:srgbClr val="000000"/>
              </a:solidFill>
              <a:latin typeface="Times New Roman" panose="02020803070505020304" pitchFamily="2" charset="0"/>
              <a:cs typeface="Times New Roman" panose="02020803070505020304" pitchFamily="2" charset="0"/>
            </a:endParaRPr>
          </a:p>
          <a:p>
            <a:pPr algn="just">
              <a:lnSpc>
                <a:spcPct val="110000"/>
              </a:lnSpc>
              <a:spcBef>
                <a:spcPct val="20000"/>
              </a:spcBef>
              <a:buClr>
                <a:schemeClr val="accent1"/>
              </a:buClr>
              <a:buFont typeface="Wingdings 2" panose="05020102010507070707" pitchFamily="2" charset="2"/>
              <a:buNone/>
            </a:pPr>
            <a:endParaRPr sz="2400" dirty="0">
              <a:solidFill>
                <a:srgbClr val="000000"/>
              </a:solidFill>
              <a:latin typeface="Times New Roman" panose="02020803070505020304" pitchFamily="2" charset="0"/>
              <a:cs typeface="Times New Roman" panose="02020803070505020304" pitchFamily="2" charset="0"/>
            </a:endParaRPr>
          </a:p>
          <a:p>
            <a:pPr algn="just">
              <a:lnSpc>
                <a:spcPct val="110000"/>
              </a:lnSpc>
              <a:spcBef>
                <a:spcPct val="20000"/>
              </a:spcBef>
              <a:buClr>
                <a:schemeClr val="accent1"/>
              </a:buClr>
              <a:buFont typeface="Wingdings 2" panose="05020102010507070707" pitchFamily="2" charset="2"/>
              <a:buNone/>
            </a:pPr>
            <a:r>
              <a:rPr sz="2400" dirty="0">
                <a:solidFill>
                  <a:srgbClr val="000000"/>
                </a:solidFill>
                <a:latin typeface="Times New Roman" panose="02020803070505020304" pitchFamily="2" charset="0"/>
                <a:cs typeface="Times New Roman" panose="02020803070505020304" pitchFamily="2" charset="0"/>
              </a:rPr>
              <a:t>Mengungkapkan sumber-sumber </a:t>
            </a:r>
            <a:r>
              <a:rPr sz="2400" b="1" dirty="0">
                <a:solidFill>
                  <a:srgbClr val="000000"/>
                </a:solidFill>
                <a:latin typeface="Times New Roman" panose="02020803070505020304" pitchFamily="2" charset="0"/>
                <a:cs typeface="Times New Roman" panose="02020803070505020304" pitchFamily="2" charset="0"/>
              </a:rPr>
              <a:t>pengetahuan</a:t>
            </a:r>
            <a:r>
              <a:rPr sz="2400" dirty="0">
                <a:solidFill>
                  <a:srgbClr val="000000"/>
                </a:solidFill>
                <a:latin typeface="Times New Roman" panose="02020803070505020304" pitchFamily="2" charset="0"/>
                <a:cs typeface="Times New Roman" panose="02020803070505020304" pitchFamily="2" charset="0"/>
              </a:rPr>
              <a:t> </a:t>
            </a:r>
            <a:r>
              <a:rPr sz="2400" b="1" dirty="0">
                <a:solidFill>
                  <a:srgbClr val="000000"/>
                </a:solidFill>
                <a:latin typeface="Times New Roman" panose="02020803070505020304" pitchFamily="2" charset="0"/>
                <a:cs typeface="Times New Roman" panose="02020803070505020304" pitchFamily="2" charset="0"/>
              </a:rPr>
              <a:t>dan kebenaran </a:t>
            </a:r>
            <a:r>
              <a:rPr sz="2400" dirty="0">
                <a:solidFill>
                  <a:srgbClr val="000000"/>
                </a:solidFill>
                <a:latin typeface="Times New Roman" panose="02020803070505020304" pitchFamily="2" charset="0"/>
                <a:cs typeface="Times New Roman" panose="02020803070505020304" pitchFamily="2" charset="0"/>
              </a:rPr>
              <a:t>tentang Pancasila sebagai sistem dan ideologi, yaitu dengan metodelogi,</a:t>
            </a:r>
            <a:r>
              <a:rPr sz="2400" b="1" dirty="0">
                <a:solidFill>
                  <a:srgbClr val="000000"/>
                </a:solidFill>
                <a:latin typeface="Times New Roman" panose="02020803070505020304" pitchFamily="2" charset="0"/>
                <a:cs typeface="Times New Roman" panose="02020803070505020304" pitchFamily="2" charset="0"/>
              </a:rPr>
              <a:t> </a:t>
            </a:r>
            <a:r>
              <a:rPr sz="2400" dirty="0">
                <a:solidFill>
                  <a:srgbClr val="000000"/>
                </a:solidFill>
                <a:latin typeface="Times New Roman" panose="02020803070505020304" pitchFamily="2" charset="0"/>
                <a:cs typeface="Times New Roman" panose="02020803070505020304" pitchFamily="2" charset="0"/>
              </a:rPr>
              <a:t>cara memperoleh dan memvalidasi pengetahuan.</a:t>
            </a:r>
            <a:endParaRPr sz="2400" dirty="0">
              <a:solidFill>
                <a:srgbClr val="000000"/>
              </a:solidFill>
              <a:latin typeface="Times New Roman" panose="02020803070505020304" pitchFamily="2" charset="0"/>
              <a:cs typeface="Times New Roman" panose="02020803070505020304" pitchFamily="2" charset="0"/>
            </a:endParaRPr>
          </a:p>
          <a:p>
            <a:pPr algn="just">
              <a:lnSpc>
                <a:spcPct val="110000"/>
              </a:lnSpc>
              <a:spcBef>
                <a:spcPct val="20000"/>
              </a:spcBef>
              <a:buClr>
                <a:schemeClr val="accent1"/>
              </a:buClr>
              <a:buFont typeface="Wingdings 2" panose="05020102010507070707" pitchFamily="2" charset="2"/>
              <a:buNone/>
            </a:pPr>
            <a:endParaRPr sz="2400" dirty="0">
              <a:solidFill>
                <a:srgbClr val="000000"/>
              </a:solidFill>
              <a:latin typeface="Times New Roman" panose="02020803070505020304" pitchFamily="2" charset="0"/>
              <a:ea typeface="Times New Roman" panose="02020803070505020304" pitchFamily="2" charset="0"/>
              <a:cs typeface="Times New Roman" panose="02020803070505020304" pitchFamily="2" charset="0"/>
            </a:endParaRPr>
          </a:p>
        </p:txBody>
      </p:sp>
      <p:pic>
        <p:nvPicPr>
          <p:cNvPr id="21507" name="Picture 3"/>
          <p:cNvPicPr>
            <a:picLocks noChangeAspect="1"/>
          </p:cNvPicPr>
          <p:nvPr/>
        </p:nvPicPr>
        <p:blipFill>
          <a:blip r:embed="rId1"/>
          <a:stretch>
            <a:fillRect/>
          </a:stretch>
        </p:blipFill>
        <p:spPr>
          <a:xfrm>
            <a:off x="5718175" y="182563"/>
            <a:ext cx="3289300" cy="2463800"/>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Title 1"/>
          <p:cNvSpPr txBox="1"/>
          <p:nvPr/>
        </p:nvSpPr>
        <p:spPr>
          <a:xfrm>
            <a:off x="457200" y="131763"/>
            <a:ext cx="8229600" cy="1252537"/>
          </a:xfrm>
          <a:prstGeom prst="rect">
            <a:avLst/>
          </a:prstGeom>
          <a:noFill/>
          <a:ln w="9525">
            <a:noFill/>
          </a:ln>
        </p:spPr>
        <p:txBody>
          <a:bodyPr anchor="b"/>
          <a:p>
            <a:r>
              <a:rPr sz="3600" b="1" dirty="0">
                <a:solidFill>
                  <a:srgbClr val="000000"/>
                </a:solidFill>
                <a:latin typeface="News Gothic MT" pitchFamily="2" charset="0"/>
              </a:rPr>
              <a:t>3. A</a:t>
            </a:r>
            <a:r>
              <a:rPr lang="en-US" sz="3600" b="1" dirty="0">
                <a:solidFill>
                  <a:srgbClr val="000000"/>
                </a:solidFill>
                <a:latin typeface="News Gothic MT" pitchFamily="2" charset="0"/>
              </a:rPr>
              <a:t>ksiologis</a:t>
            </a:r>
            <a:endParaRPr lang="en-US" sz="3600" b="1" dirty="0">
              <a:solidFill>
                <a:srgbClr val="000000"/>
              </a:solidFill>
              <a:latin typeface="News Gothic MT" pitchFamily="2" charset="0"/>
            </a:endParaRPr>
          </a:p>
        </p:txBody>
      </p:sp>
      <p:sp>
        <p:nvSpPr>
          <p:cNvPr id="50178" name="Content Placeholder 2"/>
          <p:cNvSpPr txBox="1"/>
          <p:nvPr/>
        </p:nvSpPr>
        <p:spPr bwMode="auto">
          <a:xfrm>
            <a:off x="457200" y="1715453"/>
            <a:ext cx="8229600" cy="4000500"/>
          </a:xfrm>
          <a:prstGeom prst="rect">
            <a:avLst/>
          </a:prstGeom>
          <a:noFill/>
          <a:ln>
            <a:noFill/>
          </a:ln>
        </p:spPr>
        <p:txBody>
          <a:bodyPr/>
          <a:lstStyle>
            <a:lvl1pPr eaLnBrk="0" hangingPunct="0">
              <a:defRPr sz="2400">
                <a:solidFill>
                  <a:schemeClr val="tx1"/>
                </a:solidFill>
                <a:latin typeface="Candara" pitchFamily="2" charset="0"/>
                <a:ea typeface="MS PGothic" charset="0"/>
                <a:cs typeface="MS PGothic" charset="0"/>
              </a:defRPr>
            </a:lvl1pPr>
            <a:lvl2pPr marL="742950" indent="-285750" eaLnBrk="0" hangingPunct="0">
              <a:defRPr sz="2400">
                <a:solidFill>
                  <a:schemeClr val="tx1"/>
                </a:solidFill>
                <a:latin typeface="Candara" pitchFamily="2" charset="0"/>
                <a:ea typeface="MS PGothic" charset="0"/>
              </a:defRPr>
            </a:lvl2pPr>
            <a:lvl3pPr marL="1143000" indent="-228600" eaLnBrk="0" hangingPunct="0">
              <a:defRPr sz="2400">
                <a:solidFill>
                  <a:schemeClr val="tx1"/>
                </a:solidFill>
                <a:latin typeface="Candara" pitchFamily="2" charset="0"/>
                <a:ea typeface="MS PGothic" charset="0"/>
              </a:defRPr>
            </a:lvl3pPr>
            <a:lvl4pPr marL="1600200" indent="-228600" eaLnBrk="0" hangingPunct="0">
              <a:defRPr sz="2400">
                <a:solidFill>
                  <a:schemeClr val="tx1"/>
                </a:solidFill>
                <a:latin typeface="Candara" pitchFamily="2" charset="0"/>
                <a:ea typeface="MS PGothic" charset="0"/>
              </a:defRPr>
            </a:lvl4pPr>
            <a:lvl5pPr marL="2057400" indent="-228600" eaLnBrk="0" hangingPunct="0">
              <a:defRPr sz="2400">
                <a:solidFill>
                  <a:schemeClr val="tx1"/>
                </a:solidFill>
                <a:latin typeface="Candara" pitchFamily="2" charset="0"/>
                <a:ea typeface="MS PGothic" charset="0"/>
              </a:defRPr>
            </a:lvl5pPr>
            <a:lvl6pPr marL="2514600" indent="-228600" eaLnBrk="0" fontAlgn="base" hangingPunct="0">
              <a:spcBef>
                <a:spcPct val="0"/>
              </a:spcBef>
              <a:spcAft>
                <a:spcPct val="0"/>
              </a:spcAft>
              <a:defRPr sz="2400">
                <a:solidFill>
                  <a:schemeClr val="tx1"/>
                </a:solidFill>
                <a:latin typeface="Candara" pitchFamily="2" charset="0"/>
                <a:ea typeface="MS PGothic" charset="0"/>
              </a:defRPr>
            </a:lvl6pPr>
            <a:lvl7pPr marL="2971800" indent="-228600" eaLnBrk="0" fontAlgn="base" hangingPunct="0">
              <a:spcBef>
                <a:spcPct val="0"/>
              </a:spcBef>
              <a:spcAft>
                <a:spcPct val="0"/>
              </a:spcAft>
              <a:defRPr sz="2400">
                <a:solidFill>
                  <a:schemeClr val="tx1"/>
                </a:solidFill>
                <a:latin typeface="Candara" pitchFamily="2" charset="0"/>
                <a:ea typeface="MS PGothic" charset="0"/>
              </a:defRPr>
            </a:lvl7pPr>
            <a:lvl8pPr marL="3429000" indent="-228600" eaLnBrk="0" fontAlgn="base" hangingPunct="0">
              <a:spcBef>
                <a:spcPct val="0"/>
              </a:spcBef>
              <a:spcAft>
                <a:spcPct val="0"/>
              </a:spcAft>
              <a:defRPr sz="2400">
                <a:solidFill>
                  <a:schemeClr val="tx1"/>
                </a:solidFill>
                <a:latin typeface="Candara" pitchFamily="2" charset="0"/>
                <a:ea typeface="MS PGothic" charset="0"/>
              </a:defRPr>
            </a:lvl8pPr>
            <a:lvl9pPr marL="3886200" indent="-228600" eaLnBrk="0" fontAlgn="base" hangingPunct="0">
              <a:spcBef>
                <a:spcPct val="0"/>
              </a:spcBef>
              <a:spcAft>
                <a:spcPct val="0"/>
              </a:spcAft>
              <a:defRPr sz="2400">
                <a:solidFill>
                  <a:schemeClr val="tx1"/>
                </a:solidFill>
                <a:latin typeface="Candara" pitchFamily="2" charset="0"/>
                <a:ea typeface="MS PGothic" charset="0"/>
              </a:defRPr>
            </a:lvl9pPr>
          </a:lstStyle>
          <a:p>
            <a:pPr marL="0" marR="0" lvl="0" indent="0" algn="just" defTabSz="457200" rtl="0" eaLnBrk="1" fontAlgn="auto" latinLnBrk="0" hangingPunct="1">
              <a:lnSpc>
                <a:spcPct val="80000"/>
              </a:lnSpc>
              <a:spcBef>
                <a:spcPct val="20000"/>
              </a:spcBef>
              <a:spcAft>
                <a:spcPts val="0"/>
              </a:spcAft>
              <a:buClrTx/>
              <a:buSzTx/>
              <a:buFont typeface="Wingdings 2" panose="05020102010507070707" charset="0"/>
              <a:buNone/>
              <a:defRPr/>
            </a:pPr>
            <a:r>
              <a:rPr kumimoji="0" lang="en-US" sz="2000" b="0" i="1" u="none" strike="noStrike" kern="1200" cap="none" spc="0" normalizeH="0" baseline="0" noProof="0" dirty="0" err="1" smtClean="0">
                <a:ln>
                  <a:noFill/>
                </a:ln>
                <a:solidFill>
                  <a:srgbClr val="000000"/>
                </a:solidFill>
                <a:effectLst/>
                <a:uLnTx/>
                <a:uFillTx/>
                <a:latin typeface="Candara"/>
                <a:ea typeface="MS PGothic" charset="0"/>
                <a:cs typeface="Candara"/>
              </a:rPr>
              <a:t>Axion</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nilai</a:t>
            </a:r>
            <a:endPar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endParaRPr>
          </a:p>
          <a:p>
            <a:pPr marL="0" marR="0" lvl="0" indent="0" algn="just" defTabSz="457200" rtl="0" eaLnBrk="1" fontAlgn="auto" latinLnBrk="0" hangingPunct="1">
              <a:lnSpc>
                <a:spcPct val="100000"/>
              </a:lnSpc>
              <a:spcBef>
                <a:spcPct val="20000"/>
              </a:spcBef>
              <a:spcAft>
                <a:spcPts val="0"/>
              </a:spcAft>
              <a:buClrTx/>
              <a:buSzTx/>
              <a:buFont typeface="Wingdings 2" panose="05020102010507070707" charset="0"/>
              <a:buNone/>
              <a:defRPr/>
            </a:pPr>
            <a:r>
              <a:rPr kumimoji="0" lang="en-US" sz="2000" b="0" i="1" u="none" strike="noStrike" kern="1200" cap="none" spc="0" normalizeH="0" baseline="0" noProof="0" dirty="0" smtClean="0">
                <a:ln>
                  <a:noFill/>
                </a:ln>
                <a:solidFill>
                  <a:srgbClr val="000000"/>
                </a:solidFill>
                <a:effectLst/>
                <a:uLnTx/>
                <a:uFillTx/>
                <a:latin typeface="Candara"/>
                <a:ea typeface="MS PGothic" charset="0"/>
                <a:cs typeface="Candara"/>
              </a:rPr>
              <a:t>Logos</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ilmu</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pikiran</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teori</a:t>
            </a:r>
            <a:endPar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endParaRPr>
          </a:p>
          <a:p>
            <a:pPr marL="0" marR="0" lvl="0" indent="0" algn="just" defTabSz="457200" rtl="0" eaLnBrk="1" fontAlgn="auto" latinLnBrk="0" hangingPunct="1">
              <a:lnSpc>
                <a:spcPct val="100000"/>
              </a:lnSpc>
              <a:spcBef>
                <a:spcPct val="20000"/>
              </a:spcBef>
              <a:spcAft>
                <a:spcPts val="600"/>
              </a:spcAft>
              <a:buClrTx/>
              <a:buSzTx/>
              <a:buFont typeface="Symbol" charset="0"/>
              <a:buNone/>
              <a:defRPr/>
            </a:pP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Dapat</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diartikan</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sebagai</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kegunaan</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ilmu</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Mengungkapkan</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jenis-jenis</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nilai</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dasar</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yang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terkandung</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dalam</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Pancasila</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Terdapat</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dalam</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sosial</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budaya</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bangsa</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yaitu</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berupa</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1" i="1" u="sng" strike="noStrike" kern="1200" cap="none" spc="0" normalizeH="0" baseline="0" noProof="0" dirty="0" err="1" smtClean="0">
                <a:ln>
                  <a:noFill/>
                </a:ln>
                <a:solidFill>
                  <a:srgbClr val="000000"/>
                </a:solidFill>
                <a:effectLst/>
                <a:uLnTx/>
                <a:uFillTx/>
                <a:latin typeface="Candara"/>
                <a:ea typeface="MS PGothic" charset="0"/>
                <a:cs typeface="Candara"/>
              </a:rPr>
              <a:t>tata</a:t>
            </a:r>
            <a:r>
              <a:rPr kumimoji="0" lang="en-US" sz="2000" b="1" i="1" u="sng"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1" i="1" u="sng" strike="noStrike" kern="1200" cap="none" spc="0" normalizeH="0" baseline="0" noProof="0" dirty="0" err="1" smtClean="0">
                <a:ln>
                  <a:noFill/>
                </a:ln>
                <a:solidFill>
                  <a:srgbClr val="000000"/>
                </a:solidFill>
                <a:effectLst/>
                <a:uLnTx/>
                <a:uFillTx/>
                <a:latin typeface="Candara"/>
                <a:ea typeface="MS PGothic" charset="0"/>
                <a:cs typeface="Candara"/>
              </a:rPr>
              <a:t>nilai</a:t>
            </a:r>
            <a:r>
              <a:rPr kumimoji="0" lang="en-US" sz="2000" b="1"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yang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berasas</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a:t>
            </a:r>
            <a:endPar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endParaRPr>
          </a:p>
          <a:p>
            <a:pPr marL="0" marR="0" lvl="0" indent="0" algn="just" defTabSz="457200" rtl="0" eaLnBrk="1" fontAlgn="auto" latinLnBrk="0" hangingPunct="1">
              <a:lnSpc>
                <a:spcPct val="100000"/>
              </a:lnSpc>
              <a:spcBef>
                <a:spcPct val="20000"/>
              </a:spcBef>
              <a:spcAft>
                <a:spcPts val="600"/>
              </a:spcAft>
              <a:buClrTx/>
              <a:buSzTx/>
              <a:buFont typeface="Symbol" charset="0"/>
              <a:buNone/>
              <a:defRPr/>
            </a:pPr>
            <a:endPar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endParaRPr>
          </a:p>
          <a:p>
            <a:pPr marL="4843780" marR="0" lvl="0" indent="-271780" algn="just" defTabSz="457200" rtl="0" eaLnBrk="1" fontAlgn="auto" latinLnBrk="0" hangingPunct="1">
              <a:lnSpc>
                <a:spcPct val="80000"/>
              </a:lnSpc>
              <a:spcBef>
                <a:spcPct val="20000"/>
              </a:spcBef>
              <a:spcAft>
                <a:spcPts val="0"/>
              </a:spcAft>
              <a:buClrTx/>
              <a:buSzTx/>
              <a:buFont typeface="Wingdings 2" panose="05020102010507070707" charset="0"/>
              <a:buAutoNum type="arabicPeriod"/>
              <a:defRPr/>
            </a:pP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Keyakinan</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Tuhan</a:t>
            </a:r>
            <a:endPar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endParaRPr>
          </a:p>
          <a:p>
            <a:pPr marL="4843780" marR="0" lvl="0" indent="-271780" algn="just" defTabSz="457200" rtl="0" eaLnBrk="1" fontAlgn="auto" latinLnBrk="0" hangingPunct="1">
              <a:lnSpc>
                <a:spcPct val="80000"/>
              </a:lnSpc>
              <a:spcBef>
                <a:spcPct val="20000"/>
              </a:spcBef>
              <a:spcAft>
                <a:spcPts val="0"/>
              </a:spcAft>
              <a:buClrTx/>
              <a:buSzTx/>
              <a:buFont typeface="Wingdings 2" panose="05020102010507070707" charset="0"/>
              <a:buAutoNum type="arabicPeriod"/>
              <a:defRPr/>
            </a:pP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Menghormati</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manusia</a:t>
            </a:r>
            <a:endPar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endParaRPr>
          </a:p>
          <a:p>
            <a:pPr marL="4843780" marR="0" lvl="0" indent="-271780" algn="just" defTabSz="457200" rtl="0" eaLnBrk="1" fontAlgn="auto" latinLnBrk="0" hangingPunct="1">
              <a:lnSpc>
                <a:spcPct val="80000"/>
              </a:lnSpc>
              <a:spcBef>
                <a:spcPct val="20000"/>
              </a:spcBef>
              <a:spcAft>
                <a:spcPts val="0"/>
              </a:spcAft>
              <a:buClrTx/>
              <a:buSzTx/>
              <a:buFont typeface="Wingdings 2" panose="05020102010507070707" charset="0"/>
              <a:buAutoNum type="arabicPeriod"/>
              <a:defRPr/>
            </a:pP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Semangat</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gotong</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royong</a:t>
            </a:r>
            <a:endPar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endParaRPr>
          </a:p>
          <a:p>
            <a:pPr marL="4843780" marR="0" lvl="0" indent="-271780" algn="just" defTabSz="457200" rtl="0" eaLnBrk="1" fontAlgn="auto" latinLnBrk="0" hangingPunct="1">
              <a:lnSpc>
                <a:spcPct val="80000"/>
              </a:lnSpc>
              <a:spcBef>
                <a:spcPct val="20000"/>
              </a:spcBef>
              <a:spcAft>
                <a:spcPts val="0"/>
              </a:spcAft>
              <a:buClrTx/>
              <a:buSzTx/>
              <a:buFont typeface="Wingdings 2" panose="05020102010507070707" charset="0"/>
              <a:buAutoNum type="arabicPeriod"/>
              <a:defRPr/>
            </a:pP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Terbuka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musyawarah</a:t>
            </a:r>
            <a:endPar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endParaRPr>
          </a:p>
          <a:p>
            <a:pPr marL="4843780" marR="0" lvl="0" indent="-271780" algn="just" defTabSz="457200" rtl="0" eaLnBrk="1" fontAlgn="auto" latinLnBrk="0" hangingPunct="1">
              <a:lnSpc>
                <a:spcPct val="80000"/>
              </a:lnSpc>
              <a:spcBef>
                <a:spcPct val="20000"/>
              </a:spcBef>
              <a:spcAft>
                <a:spcPts val="0"/>
              </a:spcAft>
              <a:buClrTx/>
              <a:buSzTx/>
              <a:buFont typeface="Wingdings 2" panose="05020102010507070707" charset="0"/>
              <a:buAutoNum type="arabicPeriod"/>
              <a:defRPr/>
            </a:pP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Keadilan</a:t>
            </a:r>
            <a:r>
              <a:rPr kumimoji="0" lang="en-US" sz="2000" b="0" i="0" u="none" strike="noStrike" kern="1200" cap="none" spc="0" normalizeH="0" baseline="0" noProof="0" dirty="0" smtClean="0">
                <a:ln>
                  <a:noFill/>
                </a:ln>
                <a:solidFill>
                  <a:srgbClr val="000000"/>
                </a:solidFill>
                <a:effectLst/>
                <a:uLnTx/>
                <a:uFillTx/>
                <a:latin typeface="Candara"/>
                <a:ea typeface="MS PGothic" charset="0"/>
                <a:cs typeface="Candara"/>
              </a:rPr>
              <a:t> </a:t>
            </a:r>
            <a:r>
              <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rPr>
              <a:t>bersama</a:t>
            </a:r>
            <a:endParaRPr kumimoji="0" lang="en-US" sz="2000" b="0" i="0" u="none" strike="noStrike" kern="1200" cap="none" spc="0" normalizeH="0" baseline="0" noProof="0" dirty="0" err="1" smtClean="0">
              <a:ln>
                <a:noFill/>
              </a:ln>
              <a:solidFill>
                <a:srgbClr val="000000"/>
              </a:solidFill>
              <a:effectLst/>
              <a:uLnTx/>
              <a:uFillTx/>
              <a:latin typeface="Candara"/>
              <a:ea typeface="MS PGothic" charset="0"/>
              <a:cs typeface="Candara"/>
            </a:endParaRPr>
          </a:p>
        </p:txBody>
      </p:sp>
      <p:pic>
        <p:nvPicPr>
          <p:cNvPr id="25603" name="Picture 3"/>
          <p:cNvPicPr>
            <a:picLocks noChangeAspect="1"/>
          </p:cNvPicPr>
          <p:nvPr/>
        </p:nvPicPr>
        <p:blipFill>
          <a:blip r:embed="rId1"/>
          <a:stretch>
            <a:fillRect/>
          </a:stretch>
        </p:blipFill>
        <p:spPr>
          <a:xfrm>
            <a:off x="5791200" y="88900"/>
            <a:ext cx="3168650" cy="2222500"/>
          </a:xfrm>
          <a:prstGeom prst="rect">
            <a:avLst/>
          </a:prstGeom>
          <a:noFill/>
          <a:ln w="9525">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Isosceles Triangle 4"/>
          <p:cNvSpPr/>
          <p:nvPr/>
        </p:nvSpPr>
        <p:spPr bwMode="auto">
          <a:xfrm flipV="1">
            <a:off x="387350" y="1933577"/>
            <a:ext cx="3311525" cy="3487737"/>
          </a:xfrm>
          <a:prstGeom prst="triangle">
            <a:avLst/>
          </a:prstGeom>
          <a:solidFill>
            <a:schemeClr val="accent1">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cxnSp>
        <p:nvCxnSpPr>
          <p:cNvPr id="7" name="Straight Connector 6"/>
          <p:cNvCxnSpPr/>
          <p:nvPr/>
        </p:nvCxnSpPr>
        <p:spPr bwMode="auto">
          <a:xfrm flipV="1">
            <a:off x="1304925" y="3822700"/>
            <a:ext cx="14763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bwMode="auto">
          <a:xfrm flipV="1">
            <a:off x="711200" y="2598738"/>
            <a:ext cx="267493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bwMode="auto">
          <a:xfrm flipV="1">
            <a:off x="1020763" y="3195638"/>
            <a:ext cx="2055813"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bwMode="auto">
          <a:xfrm flipV="1">
            <a:off x="1582738" y="4438650"/>
            <a:ext cx="919163" cy="0"/>
          </a:xfrm>
          <a:prstGeom prst="line">
            <a:avLst/>
          </a:prstGeom>
        </p:spPr>
        <p:style>
          <a:lnRef idx="2">
            <a:schemeClr val="accent1"/>
          </a:lnRef>
          <a:fillRef idx="0">
            <a:schemeClr val="accent1"/>
          </a:fillRef>
          <a:effectRef idx="1">
            <a:schemeClr val="accent1"/>
          </a:effectRef>
          <a:fontRef idx="minor">
            <a:schemeClr val="tx1"/>
          </a:fontRef>
        </p:style>
      </p:cxnSp>
      <p:sp>
        <p:nvSpPr>
          <p:cNvPr id="929800" name="TextBox 16"/>
          <p:cNvSpPr txBox="1"/>
          <p:nvPr/>
        </p:nvSpPr>
        <p:spPr>
          <a:xfrm>
            <a:off x="1843088" y="4478338"/>
            <a:ext cx="365760" cy="460375"/>
          </a:xfrm>
          <a:prstGeom prst="rect">
            <a:avLst/>
          </a:prstGeom>
          <a:noFill/>
          <a:ln w="9525">
            <a:noFill/>
          </a:ln>
        </p:spPr>
        <p:txBody>
          <a:bodyPr wrap="none">
            <a:spAutoFit/>
          </a:bodyPr>
          <a:p>
            <a:pPr algn="l"/>
            <a:r>
              <a:rPr sz="2400" dirty="0">
                <a:solidFill>
                  <a:srgbClr val="000000"/>
                </a:solidFill>
                <a:latin typeface="Candara" pitchFamily="2" charset="0"/>
              </a:rPr>
              <a:t>5</a:t>
            </a:r>
            <a:endParaRPr sz="2400" dirty="0">
              <a:solidFill>
                <a:srgbClr val="000000"/>
              </a:solidFill>
              <a:latin typeface="Candara" pitchFamily="2" charset="0"/>
            </a:endParaRPr>
          </a:p>
        </p:txBody>
      </p:sp>
      <p:sp>
        <p:nvSpPr>
          <p:cNvPr id="929801" name="TextBox 17"/>
          <p:cNvSpPr txBox="1"/>
          <p:nvPr/>
        </p:nvSpPr>
        <p:spPr>
          <a:xfrm>
            <a:off x="1835150" y="3854450"/>
            <a:ext cx="365760" cy="460375"/>
          </a:xfrm>
          <a:prstGeom prst="rect">
            <a:avLst/>
          </a:prstGeom>
          <a:noFill/>
          <a:ln w="9525">
            <a:noFill/>
          </a:ln>
        </p:spPr>
        <p:txBody>
          <a:bodyPr wrap="none">
            <a:spAutoFit/>
          </a:bodyPr>
          <a:p>
            <a:pPr algn="l"/>
            <a:r>
              <a:rPr sz="2400" dirty="0">
                <a:solidFill>
                  <a:srgbClr val="000000"/>
                </a:solidFill>
                <a:latin typeface="Candara" pitchFamily="2" charset="0"/>
              </a:rPr>
              <a:t>4</a:t>
            </a:r>
            <a:endParaRPr sz="2400" dirty="0">
              <a:solidFill>
                <a:srgbClr val="000000"/>
              </a:solidFill>
              <a:latin typeface="Candara" pitchFamily="2" charset="0"/>
            </a:endParaRPr>
          </a:p>
        </p:txBody>
      </p:sp>
      <p:sp>
        <p:nvSpPr>
          <p:cNvPr id="929802" name="TextBox 18"/>
          <p:cNvSpPr txBox="1"/>
          <p:nvPr/>
        </p:nvSpPr>
        <p:spPr>
          <a:xfrm>
            <a:off x="1881188" y="3192463"/>
            <a:ext cx="365760" cy="460375"/>
          </a:xfrm>
          <a:prstGeom prst="rect">
            <a:avLst/>
          </a:prstGeom>
          <a:noFill/>
          <a:ln w="9525">
            <a:noFill/>
          </a:ln>
        </p:spPr>
        <p:txBody>
          <a:bodyPr wrap="none">
            <a:spAutoFit/>
          </a:bodyPr>
          <a:p>
            <a:pPr algn="l"/>
            <a:r>
              <a:rPr sz="2400" dirty="0">
                <a:solidFill>
                  <a:srgbClr val="000000"/>
                </a:solidFill>
                <a:latin typeface="Candara" pitchFamily="2" charset="0"/>
              </a:rPr>
              <a:t>3</a:t>
            </a:r>
            <a:endParaRPr sz="2400" dirty="0">
              <a:solidFill>
                <a:srgbClr val="000000"/>
              </a:solidFill>
              <a:latin typeface="Candara" pitchFamily="2" charset="0"/>
            </a:endParaRPr>
          </a:p>
        </p:txBody>
      </p:sp>
      <p:sp>
        <p:nvSpPr>
          <p:cNvPr id="929803" name="TextBox 19"/>
          <p:cNvSpPr txBox="1"/>
          <p:nvPr/>
        </p:nvSpPr>
        <p:spPr>
          <a:xfrm>
            <a:off x="1897063" y="2646363"/>
            <a:ext cx="365760" cy="460375"/>
          </a:xfrm>
          <a:prstGeom prst="rect">
            <a:avLst/>
          </a:prstGeom>
          <a:noFill/>
          <a:ln w="9525">
            <a:noFill/>
          </a:ln>
        </p:spPr>
        <p:txBody>
          <a:bodyPr wrap="none">
            <a:spAutoFit/>
          </a:bodyPr>
          <a:p>
            <a:pPr algn="l"/>
            <a:r>
              <a:rPr sz="2400" dirty="0">
                <a:solidFill>
                  <a:srgbClr val="000000"/>
                </a:solidFill>
                <a:latin typeface="Candara" pitchFamily="2" charset="0"/>
              </a:rPr>
              <a:t>2</a:t>
            </a:r>
            <a:endParaRPr sz="2400" dirty="0">
              <a:solidFill>
                <a:srgbClr val="000000"/>
              </a:solidFill>
              <a:latin typeface="Candara" pitchFamily="2" charset="0"/>
            </a:endParaRPr>
          </a:p>
        </p:txBody>
      </p:sp>
      <p:sp>
        <p:nvSpPr>
          <p:cNvPr id="929804" name="TextBox 20"/>
          <p:cNvSpPr txBox="1"/>
          <p:nvPr/>
        </p:nvSpPr>
        <p:spPr>
          <a:xfrm>
            <a:off x="1881188" y="2011363"/>
            <a:ext cx="304800" cy="460375"/>
          </a:xfrm>
          <a:prstGeom prst="rect">
            <a:avLst/>
          </a:prstGeom>
          <a:noFill/>
          <a:ln w="9525">
            <a:noFill/>
          </a:ln>
        </p:spPr>
        <p:txBody>
          <a:bodyPr wrap="none">
            <a:spAutoFit/>
          </a:bodyPr>
          <a:p>
            <a:pPr algn="l"/>
            <a:r>
              <a:rPr sz="2400" dirty="0">
                <a:solidFill>
                  <a:srgbClr val="000000"/>
                </a:solidFill>
                <a:latin typeface="Candara" pitchFamily="2" charset="0"/>
              </a:rPr>
              <a:t>1</a:t>
            </a:r>
            <a:endParaRPr sz="2400" dirty="0">
              <a:solidFill>
                <a:srgbClr val="000000"/>
              </a:solidFill>
              <a:latin typeface="Candara" pitchFamily="2" charset="0"/>
            </a:endParaRPr>
          </a:p>
        </p:txBody>
      </p:sp>
      <p:sp>
        <p:nvSpPr>
          <p:cNvPr id="29709" name="Rectangle 22"/>
          <p:cNvSpPr/>
          <p:nvPr/>
        </p:nvSpPr>
        <p:spPr>
          <a:xfrm>
            <a:off x="3419475" y="2616200"/>
            <a:ext cx="5329238" cy="3014980"/>
          </a:xfrm>
          <a:prstGeom prst="rect">
            <a:avLst/>
          </a:prstGeom>
          <a:noFill/>
          <a:ln w="9525">
            <a:noFill/>
          </a:ln>
        </p:spPr>
        <p:txBody>
          <a:bodyPr>
            <a:spAutoFit/>
          </a:bodyPr>
          <a:p>
            <a:pPr algn="l" defTabSz="914400" eaLnBrk="0" hangingPunct="0">
              <a:spcBef>
                <a:spcPts val="600"/>
              </a:spcBef>
              <a:spcAft>
                <a:spcPts val="1200"/>
              </a:spcAft>
            </a:pPr>
            <a:r>
              <a:rPr sz="2000" dirty="0">
                <a:solidFill>
                  <a:srgbClr val="000000"/>
                </a:solidFill>
                <a:latin typeface="Candara" pitchFamily="2" charset="0"/>
              </a:rPr>
              <a:t>Terdapat hubungan berbalik antara </a:t>
            </a:r>
            <a:r>
              <a:rPr sz="2000" u="sng" dirty="0">
                <a:solidFill>
                  <a:srgbClr val="000000"/>
                </a:solidFill>
                <a:latin typeface="Candara" pitchFamily="2" charset="0"/>
              </a:rPr>
              <a:t>isi pengertian</a:t>
            </a:r>
            <a:r>
              <a:rPr sz="2000" dirty="0">
                <a:solidFill>
                  <a:srgbClr val="000000"/>
                </a:solidFill>
                <a:latin typeface="Candara" pitchFamily="2" charset="0"/>
              </a:rPr>
              <a:t> dengan </a:t>
            </a:r>
            <a:r>
              <a:rPr sz="2000" u="sng" dirty="0">
                <a:solidFill>
                  <a:srgbClr val="000000"/>
                </a:solidFill>
                <a:latin typeface="Candara" pitchFamily="2" charset="0"/>
              </a:rPr>
              <a:t>luas pengertian</a:t>
            </a:r>
            <a:r>
              <a:rPr sz="2000" dirty="0">
                <a:solidFill>
                  <a:srgbClr val="000000"/>
                </a:solidFill>
                <a:latin typeface="Candara" pitchFamily="2" charset="0"/>
              </a:rPr>
              <a:t>, semakin kecil isi pengertian maka semakin luas pengertian, begitu juga sebaliknya (Soedarso, 2012).</a:t>
            </a:r>
            <a:endParaRPr sz="2000" dirty="0">
              <a:solidFill>
                <a:srgbClr val="000000"/>
              </a:solidFill>
              <a:latin typeface="Candara" pitchFamily="2" charset="0"/>
            </a:endParaRPr>
          </a:p>
          <a:p>
            <a:pPr algn="l" defTabSz="914400" eaLnBrk="0" hangingPunct="0">
              <a:spcBef>
                <a:spcPts val="600"/>
              </a:spcBef>
              <a:spcAft>
                <a:spcPts val="1200"/>
              </a:spcAft>
            </a:pPr>
            <a:r>
              <a:rPr sz="2000" dirty="0">
                <a:solidFill>
                  <a:srgbClr val="000000"/>
                </a:solidFill>
                <a:latin typeface="Candara" pitchFamily="2" charset="0"/>
              </a:rPr>
              <a:t>Sila-sila di depan sila lainnya mendasari, menjiwai sila-sila berikutnya.</a:t>
            </a:r>
            <a:endParaRPr sz="2000" dirty="0">
              <a:solidFill>
                <a:srgbClr val="000000"/>
              </a:solidFill>
              <a:latin typeface="Candara" pitchFamily="2" charset="0"/>
            </a:endParaRPr>
          </a:p>
          <a:p>
            <a:pPr algn="l" defTabSz="914400" eaLnBrk="0" hangingPunct="0">
              <a:spcBef>
                <a:spcPts val="600"/>
              </a:spcBef>
              <a:spcAft>
                <a:spcPts val="1200"/>
              </a:spcAft>
            </a:pPr>
            <a:endParaRPr sz="2000" dirty="0">
              <a:solidFill>
                <a:srgbClr val="000000"/>
              </a:solidFill>
              <a:latin typeface="Candara" pitchFamily="2" charset="0"/>
            </a:endParaRPr>
          </a:p>
        </p:txBody>
      </p:sp>
      <p:sp>
        <p:nvSpPr>
          <p:cNvPr id="24" name="Curved Down Arrow 23"/>
          <p:cNvSpPr/>
          <p:nvPr/>
        </p:nvSpPr>
        <p:spPr>
          <a:xfrm rot="16200000">
            <a:off x="70988" y="3101240"/>
            <a:ext cx="2734183" cy="782016"/>
          </a:xfrm>
          <a:prstGeom prst="curvedDownArrow">
            <a:avLst>
              <a:gd name="adj1" fmla="val 32332"/>
              <a:gd name="adj2" fmla="val 62371"/>
              <a:gd name="adj3" fmla="val 53859"/>
            </a:avLst>
          </a:prstGeom>
          <a:solidFill>
            <a:srgbClr val="FF6600"/>
          </a:solidFill>
          <a:ln>
            <a:solidFill>
              <a:srgbClr val="0B87D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000000"/>
              </a:solidFill>
              <a:effectLst/>
              <a:uLnTx/>
              <a:uFillTx/>
              <a:latin typeface="+mn-lt"/>
              <a:ea typeface="+mn-ea"/>
              <a:cs typeface="+mn-cs"/>
            </a:endParaRPr>
          </a:p>
        </p:txBody>
      </p:sp>
      <p:sp>
        <p:nvSpPr>
          <p:cNvPr id="29713" name="Rectangle 35"/>
          <p:cNvSpPr/>
          <p:nvPr/>
        </p:nvSpPr>
        <p:spPr>
          <a:xfrm>
            <a:off x="358775" y="461963"/>
            <a:ext cx="6445250" cy="1173480"/>
          </a:xfrm>
          <a:prstGeom prst="rect">
            <a:avLst/>
          </a:prstGeom>
          <a:noFill/>
          <a:ln w="9525">
            <a:noFill/>
          </a:ln>
        </p:spPr>
        <p:txBody>
          <a:bodyPr>
            <a:spAutoFit/>
          </a:bodyPr>
          <a:p>
            <a:pPr algn="l" defTabSz="914400">
              <a:lnSpc>
                <a:spcPct val="80000"/>
              </a:lnSpc>
              <a:spcBef>
                <a:spcPct val="20000"/>
              </a:spcBef>
              <a:buClr>
                <a:srgbClr val="31B6FD"/>
              </a:buClr>
            </a:pPr>
            <a:r>
              <a:rPr sz="2800" b="1" dirty="0">
                <a:solidFill>
                  <a:srgbClr val="000000"/>
                </a:solidFill>
                <a:latin typeface="Candara" pitchFamily="2" charset="0"/>
              </a:rPr>
              <a:t>PANCASILA </a:t>
            </a:r>
            <a:endParaRPr sz="2800" b="1" dirty="0">
              <a:solidFill>
                <a:srgbClr val="000000"/>
              </a:solidFill>
              <a:latin typeface="Candara" pitchFamily="2" charset="0"/>
            </a:endParaRPr>
          </a:p>
          <a:p>
            <a:pPr algn="l" defTabSz="914400">
              <a:lnSpc>
                <a:spcPct val="80000"/>
              </a:lnSpc>
              <a:spcBef>
                <a:spcPct val="20000"/>
              </a:spcBef>
              <a:buClr>
                <a:srgbClr val="31B6FD"/>
              </a:buClr>
            </a:pPr>
            <a:r>
              <a:rPr sz="2800" b="1" dirty="0">
                <a:solidFill>
                  <a:srgbClr val="000000"/>
                </a:solidFill>
                <a:latin typeface="Candara" pitchFamily="2" charset="0"/>
              </a:rPr>
              <a:t>AS A PHILOSOPHICAL SYSTEM</a:t>
            </a:r>
            <a:endParaRPr sz="2800" b="1" dirty="0">
              <a:solidFill>
                <a:srgbClr val="000000"/>
              </a:solidFill>
              <a:latin typeface="Candara" pitchFamily="2" charset="0"/>
            </a:endParaRPr>
          </a:p>
          <a:p>
            <a:pPr algn="l" defTabSz="914400">
              <a:lnSpc>
                <a:spcPct val="80000"/>
              </a:lnSpc>
              <a:spcBef>
                <a:spcPct val="20000"/>
              </a:spcBef>
              <a:buClr>
                <a:srgbClr val="31B6FD"/>
              </a:buClr>
            </a:pPr>
            <a:r>
              <a:rPr sz="2000" dirty="0">
                <a:solidFill>
                  <a:srgbClr val="000000"/>
                </a:solidFill>
                <a:latin typeface="Candara" pitchFamily="2" charset="0"/>
              </a:rPr>
              <a:t>(Interconnected as hierarcies piramidal)</a:t>
            </a:r>
            <a:endParaRPr sz="2000" dirty="0">
              <a:solidFill>
                <a:srgbClr val="000000"/>
              </a:solidFill>
              <a:latin typeface="Candara" pitchFamily="2" charset="0"/>
            </a:endParaRPr>
          </a:p>
        </p:txBody>
      </p:sp>
      <p:pic>
        <p:nvPicPr>
          <p:cNvPr id="29714" name="Picture 3"/>
          <p:cNvPicPr>
            <a:picLocks noChangeAspect="1"/>
          </p:cNvPicPr>
          <p:nvPr/>
        </p:nvPicPr>
        <p:blipFill>
          <a:blip r:embed="rId1"/>
          <a:stretch>
            <a:fillRect/>
          </a:stretch>
        </p:blipFill>
        <p:spPr>
          <a:xfrm>
            <a:off x="7129463" y="233363"/>
            <a:ext cx="1792287" cy="1612900"/>
          </a:xfrm>
          <a:prstGeom prst="rect">
            <a:avLst/>
          </a:prstGeom>
          <a:noFill/>
          <a:ln w="9525">
            <a:noFill/>
          </a:ln>
        </p:spPr>
      </p:pic>
      <p:sp>
        <p:nvSpPr>
          <p:cNvPr id="29" name="Curved Down Arrow 28"/>
          <p:cNvSpPr/>
          <p:nvPr/>
        </p:nvSpPr>
        <p:spPr>
          <a:xfrm rot="5400000">
            <a:off x="2073407" y="4308940"/>
            <a:ext cx="512521" cy="308200"/>
          </a:xfrm>
          <a:prstGeom prst="curvedDownArrow">
            <a:avLst>
              <a:gd name="adj1" fmla="val 32332"/>
              <a:gd name="adj2" fmla="val 62371"/>
              <a:gd name="adj3" fmla="val 53859"/>
            </a:avLst>
          </a:prstGeom>
          <a:solidFill>
            <a:schemeClr val="bg2">
              <a:lumMod val="25000"/>
            </a:schemeClr>
          </a:solidFill>
          <a:ln>
            <a:solidFill>
              <a:srgbClr val="0B87D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000000"/>
              </a:solidFill>
              <a:effectLst/>
              <a:uLnTx/>
              <a:uFillTx/>
              <a:latin typeface="+mn-lt"/>
              <a:ea typeface="+mn-ea"/>
              <a:cs typeface="+mn-cs"/>
            </a:endParaRPr>
          </a:p>
        </p:txBody>
      </p:sp>
      <p:sp>
        <p:nvSpPr>
          <p:cNvPr id="35" name="Curved Down Arrow 34"/>
          <p:cNvSpPr/>
          <p:nvPr/>
        </p:nvSpPr>
        <p:spPr>
          <a:xfrm rot="5400000">
            <a:off x="2093575" y="2451041"/>
            <a:ext cx="512521" cy="308200"/>
          </a:xfrm>
          <a:prstGeom prst="curvedDownArrow">
            <a:avLst>
              <a:gd name="adj1" fmla="val 32332"/>
              <a:gd name="adj2" fmla="val 62371"/>
              <a:gd name="adj3" fmla="val 53859"/>
            </a:avLst>
          </a:prstGeom>
          <a:solidFill>
            <a:schemeClr val="bg2">
              <a:lumMod val="25000"/>
            </a:schemeClr>
          </a:solidFill>
          <a:ln>
            <a:solidFill>
              <a:srgbClr val="0B87D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000000"/>
              </a:solidFill>
              <a:effectLst/>
              <a:uLnTx/>
              <a:uFillTx/>
              <a:latin typeface="+mn-lt"/>
              <a:ea typeface="+mn-ea"/>
              <a:cs typeface="+mn-cs"/>
            </a:endParaRPr>
          </a:p>
        </p:txBody>
      </p:sp>
      <p:sp>
        <p:nvSpPr>
          <p:cNvPr id="36" name="Curved Down Arrow 35"/>
          <p:cNvSpPr/>
          <p:nvPr/>
        </p:nvSpPr>
        <p:spPr>
          <a:xfrm rot="5400000">
            <a:off x="2093575" y="3099113"/>
            <a:ext cx="512521" cy="308200"/>
          </a:xfrm>
          <a:prstGeom prst="curvedDownArrow">
            <a:avLst>
              <a:gd name="adj1" fmla="val 32332"/>
              <a:gd name="adj2" fmla="val 62371"/>
              <a:gd name="adj3" fmla="val 53859"/>
            </a:avLst>
          </a:prstGeom>
          <a:solidFill>
            <a:schemeClr val="bg2">
              <a:lumMod val="25000"/>
            </a:schemeClr>
          </a:solidFill>
          <a:ln>
            <a:solidFill>
              <a:srgbClr val="0B87D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000000"/>
              </a:solidFill>
              <a:effectLst/>
              <a:uLnTx/>
              <a:uFillTx/>
              <a:latin typeface="+mn-lt"/>
              <a:ea typeface="+mn-ea"/>
              <a:cs typeface="+mn-cs"/>
            </a:endParaRPr>
          </a:p>
        </p:txBody>
      </p:sp>
      <p:sp>
        <p:nvSpPr>
          <p:cNvPr id="37" name="Curved Down Arrow 36"/>
          <p:cNvSpPr/>
          <p:nvPr/>
        </p:nvSpPr>
        <p:spPr>
          <a:xfrm rot="5400000">
            <a:off x="2093575" y="3675177"/>
            <a:ext cx="512521" cy="308200"/>
          </a:xfrm>
          <a:prstGeom prst="curvedDownArrow">
            <a:avLst>
              <a:gd name="adj1" fmla="val 32332"/>
              <a:gd name="adj2" fmla="val 62371"/>
              <a:gd name="adj3" fmla="val 53859"/>
            </a:avLst>
          </a:prstGeom>
          <a:solidFill>
            <a:schemeClr val="bg2">
              <a:lumMod val="25000"/>
            </a:schemeClr>
          </a:solidFill>
          <a:ln>
            <a:solidFill>
              <a:srgbClr val="0B87D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5153" name="TextBox 2"/>
          <p:cNvSpPr txBox="1"/>
          <p:nvPr/>
        </p:nvSpPr>
        <p:spPr>
          <a:xfrm>
            <a:off x="325438" y="1864995"/>
            <a:ext cx="8567737" cy="1570038"/>
          </a:xfrm>
          <a:prstGeom prst="rect">
            <a:avLst/>
          </a:prstGeom>
          <a:solidFill>
            <a:srgbClr val="FFFFFF">
              <a:alpha val="67842"/>
            </a:srgbClr>
          </a:solidFill>
          <a:ln w="9525" cap="flat" cmpd="sng">
            <a:solidFill>
              <a:schemeClr val="tx1"/>
            </a:solidFill>
            <a:prstDash val="solid"/>
            <a:miter/>
            <a:headEnd type="none" w="med" len="med"/>
            <a:tailEnd type="none" w="med" len="med"/>
          </a:ln>
        </p:spPr>
        <p:txBody>
          <a:bodyPr anchor="t">
            <a:spAutoFit/>
          </a:bodyPr>
          <a:p>
            <a:pPr indent="0" algn="just">
              <a:spcBef>
                <a:spcPts val="1200"/>
              </a:spcBef>
              <a:spcAft>
                <a:spcPts val="3600"/>
              </a:spcAft>
            </a:pPr>
            <a:r>
              <a:rPr lang="en-US" dirty="0">
                <a:latin typeface="Times New Roman" panose="02020803070505020304" pitchFamily="2" charset="0"/>
              </a:rPr>
              <a:t>Ideologi sebagai </a:t>
            </a:r>
            <a:r>
              <a:rPr lang="en-US" u="sng" dirty="0">
                <a:latin typeface="Times New Roman" panose="02020803070505020304" pitchFamily="2" charset="0"/>
              </a:rPr>
              <a:t>sistem pemikiran</a:t>
            </a:r>
            <a:r>
              <a:rPr lang="en-US" dirty="0">
                <a:latin typeface="Times New Roman" panose="02020803070505020304" pitchFamily="2" charset="0"/>
              </a:rPr>
              <a:t> mencari nilai, norma, dan cita-cita yang bersumber pada filsafat, yang mendasar dan nyata untuk diaktualisasikan. Ideologi dapat dikatakan sebagai konsep operasionalisasi suatu filsafat hidup ideal yang melandasi ideologi.</a:t>
            </a:r>
            <a:endParaRPr lang="en-US" dirty="0">
              <a:latin typeface="Times New Roman" panose="02020803070505020304" pitchFamily="2" charset="0"/>
              <a:ea typeface="Times New Roman" panose="02020803070505020304" pitchFamily="2" charset="0"/>
            </a:endParaRPr>
          </a:p>
        </p:txBody>
      </p:sp>
      <p:sp>
        <p:nvSpPr>
          <p:cNvPr id="3" name="Rectangle 2"/>
          <p:cNvSpPr/>
          <p:nvPr/>
        </p:nvSpPr>
        <p:spPr>
          <a:xfrm>
            <a:off x="560705" y="587375"/>
            <a:ext cx="8404225" cy="583565"/>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defRPr/>
            </a:pPr>
            <a:r>
              <a:rPr kumimoji="0" lang="en-US" sz="3200" b="1" i="0" strike="noStrike" kern="0" cap="none" spc="0" normalizeH="0" baseline="0" noProof="0" dirty="0">
                <a:ln>
                  <a:noFill/>
                </a:ln>
                <a:solidFill>
                  <a:srgbClr val="000000"/>
                </a:solidFill>
                <a:effectLst/>
                <a:uLnTx/>
                <a:uFillTx/>
                <a:latin typeface="Arial" panose="020B0704020202020204"/>
                <a:ea typeface="+mn-ea"/>
                <a:cs typeface="Arial" panose="020B0704020202020204"/>
              </a:rPr>
              <a:t>FILSAFAT &amp; </a:t>
            </a:r>
            <a:r>
              <a:rPr lang="en-US" sz="3200" b="1" kern="0" noProof="0" dirty="0">
                <a:ln>
                  <a:noFill/>
                </a:ln>
                <a:solidFill>
                  <a:srgbClr val="000000"/>
                </a:solidFill>
                <a:effectLst/>
                <a:uLnTx/>
                <a:uFillTx/>
                <a:latin typeface="Arial" panose="020B0704020202020204"/>
                <a:ea typeface="+mn-ea"/>
                <a:cs typeface="Arial" panose="020B0704020202020204"/>
                <a:sym typeface="+mn-ea"/>
              </a:rPr>
              <a:t>IDEOLOGI  </a:t>
            </a:r>
            <a:endParaRPr kumimoji="0" lang="en-US" sz="3200" b="1" i="0" strike="noStrike" kern="0" cap="none" spc="0" normalizeH="0" baseline="0" noProof="0" dirty="0">
              <a:ln>
                <a:noFill/>
              </a:ln>
              <a:solidFill>
                <a:srgbClr val="000000"/>
              </a:solidFill>
              <a:effectLst/>
              <a:uLnTx/>
              <a:uFillTx/>
              <a:latin typeface="Arial" panose="020B0704020202020204"/>
              <a:ea typeface="+mn-ea"/>
              <a:cs typeface="Arial" panose="020B0704020202020204"/>
            </a:endParaRPr>
          </a:p>
        </p:txBody>
      </p:sp>
      <p:sp>
        <p:nvSpPr>
          <p:cNvPr id="947203" name="Rectangle 1"/>
          <p:cNvSpPr/>
          <p:nvPr/>
        </p:nvSpPr>
        <p:spPr>
          <a:xfrm>
            <a:off x="323850" y="3627120"/>
            <a:ext cx="8569325" cy="2616200"/>
          </a:xfrm>
          <a:prstGeom prst="rect">
            <a:avLst/>
          </a:prstGeom>
          <a:solidFill>
            <a:srgbClr val="FFFFFF">
              <a:alpha val="67842"/>
            </a:srgbClr>
          </a:solidFill>
          <a:ln w="9525" cap="flat" cmpd="sng">
            <a:solidFill>
              <a:schemeClr val="tx1"/>
            </a:solidFill>
            <a:prstDash val="solid"/>
            <a:miter/>
            <a:headEnd type="none" w="med" len="med"/>
            <a:tailEnd type="none" w="med" len="med"/>
          </a:ln>
        </p:spPr>
        <p:txBody>
          <a:bodyPr anchor="t">
            <a:spAutoFit/>
          </a:bodyPr>
          <a:p>
            <a:pPr indent="0" algn="just">
              <a:spcBef>
                <a:spcPts val="1200"/>
              </a:spcBef>
              <a:spcAft>
                <a:spcPts val="1200"/>
              </a:spcAft>
            </a:pPr>
            <a:r>
              <a:rPr lang="en-US" dirty="0">
                <a:solidFill>
                  <a:srgbClr val="000000"/>
                </a:solidFill>
                <a:latin typeface="Times New Roman" panose="02020803070505020304" pitchFamily="2" charset="0"/>
              </a:rPr>
              <a:t>Filsafat sebagai </a:t>
            </a:r>
            <a:r>
              <a:rPr lang="en-US" u="sng" dirty="0">
                <a:solidFill>
                  <a:srgbClr val="000000"/>
                </a:solidFill>
                <a:latin typeface="Times New Roman" panose="02020803070505020304" pitchFamily="2" charset="0"/>
              </a:rPr>
              <a:t>sistem keyakinan</a:t>
            </a:r>
            <a:r>
              <a:rPr lang="en-US" dirty="0">
                <a:solidFill>
                  <a:srgbClr val="000000"/>
                </a:solidFill>
                <a:latin typeface="Times New Roman" panose="02020803070505020304" pitchFamily="2" charset="0"/>
              </a:rPr>
              <a:t> menjadi landasan cara hidup manusia dalam kehidupan, menunjukkan bahwa filsafat beralih makna menjadi ideologi.</a:t>
            </a:r>
            <a:endParaRPr lang="en-US" dirty="0">
              <a:solidFill>
                <a:srgbClr val="000000"/>
              </a:solidFill>
              <a:latin typeface="Times New Roman" panose="02020803070505020304" pitchFamily="2" charset="0"/>
            </a:endParaRPr>
          </a:p>
          <a:p>
            <a:pPr indent="0" algn="just">
              <a:spcBef>
                <a:spcPts val="1200"/>
              </a:spcBef>
              <a:spcAft>
                <a:spcPts val="1200"/>
              </a:spcAft>
            </a:pPr>
            <a:r>
              <a:rPr lang="en-US" dirty="0">
                <a:solidFill>
                  <a:srgbClr val="000000"/>
                </a:solidFill>
                <a:latin typeface="Times New Roman" panose="02020803070505020304" pitchFamily="2" charset="0"/>
              </a:rPr>
              <a:t>Filsafat sebagai </a:t>
            </a:r>
            <a:r>
              <a:rPr lang="en-US" u="sng" dirty="0">
                <a:solidFill>
                  <a:srgbClr val="000000"/>
                </a:solidFill>
                <a:latin typeface="Times New Roman" panose="02020803070505020304" pitchFamily="2" charset="0"/>
              </a:rPr>
              <a:t>pandangan hidup</a:t>
            </a:r>
            <a:r>
              <a:rPr lang="en-US" dirty="0">
                <a:solidFill>
                  <a:srgbClr val="000000"/>
                </a:solidFill>
                <a:latin typeface="Times New Roman" panose="02020803070505020304" pitchFamily="2" charset="0"/>
              </a:rPr>
              <a:t> merupakan sistem nilai kebenaran yang diyakini, dijadikan pedoman memandang realitas untuk menyelesaikan masalah kehidupan (Abdulgani, 1986).</a:t>
            </a:r>
            <a:endParaRPr lang="en-US" dirty="0">
              <a:solidFill>
                <a:srgbClr val="000000"/>
              </a:solidFill>
              <a:latin typeface="Times New Roman" panose="02020803070505020304" pitchFamily="2" charset="0"/>
              <a:ea typeface="Times New Roman" panose="020208030705050203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5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7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3" grpId="0" bldLvl="0" animBg="1"/>
      <p:bldP spid="947203" grpId="0" bldLvl="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704020202020204" pitchFamily="34" charset="0"/>
            <a:ea typeface="SimSun"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704020202020204" pitchFamily="34" charset="0"/>
            <a:ea typeface="SimSun"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704020202020204" pitchFamily="34" charset="0"/>
            <a:ea typeface="SimSun"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704020202020204" pitchFamily="34" charset="0"/>
            <a:ea typeface="SimSun"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Waveform.thmx</Template>
  <TotalTime>0</TotalTime>
  <Words>12786</Words>
  <Application>WPS Presentation</Application>
  <PresentationFormat>On-screen Show (4:3)</PresentationFormat>
  <Paragraphs>236</Paragraphs>
  <Slides>30</Slides>
  <Notes>16</Notes>
  <HiddenSlides>0</HiddenSlides>
  <MMClips>0</MMClips>
  <ScaleCrop>false</ScaleCrop>
  <HeadingPairs>
    <vt:vector size="6" baseType="variant">
      <vt:variant>
        <vt:lpstr>已用的字体</vt:lpstr>
      </vt:variant>
      <vt:variant>
        <vt:i4>31</vt:i4>
      </vt:variant>
      <vt:variant>
        <vt:lpstr>主题</vt:lpstr>
      </vt:variant>
      <vt:variant>
        <vt:i4>4</vt:i4>
      </vt:variant>
      <vt:variant>
        <vt:lpstr>幻灯片标题</vt:lpstr>
      </vt:variant>
      <vt:variant>
        <vt:i4>30</vt:i4>
      </vt:variant>
    </vt:vector>
  </HeadingPairs>
  <TitlesOfParts>
    <vt:vector size="65" baseType="lpstr">
      <vt:lpstr>Arial</vt:lpstr>
      <vt:lpstr>SimSun</vt:lpstr>
      <vt:lpstr>Wingdings</vt:lpstr>
      <vt:lpstr>Candara</vt:lpstr>
      <vt:lpstr>苹方-简</vt:lpstr>
      <vt:lpstr>MS PGothic</vt:lpstr>
      <vt:lpstr>Hiragino Maru Gothic ProN</vt:lpstr>
      <vt:lpstr>Symbol</vt:lpstr>
      <vt:lpstr>Kingsoft Sign</vt:lpstr>
      <vt:lpstr>宋体-简</vt:lpstr>
      <vt:lpstr>Calibri</vt:lpstr>
      <vt:lpstr>Verdana</vt:lpstr>
      <vt:lpstr>Trebuchet MS</vt:lpstr>
      <vt:lpstr>Symbol</vt:lpstr>
      <vt:lpstr>MS PGothic</vt:lpstr>
      <vt:lpstr>Wingdings 2</vt:lpstr>
      <vt:lpstr>News Gothic MT</vt:lpstr>
      <vt:lpstr>Candara</vt:lpstr>
      <vt:lpstr>Wingdings</vt:lpstr>
      <vt:lpstr>Times New Roman</vt:lpstr>
      <vt:lpstr>Courier New</vt:lpstr>
      <vt:lpstr>Times New Roman</vt:lpstr>
      <vt:lpstr>Wingdings 2</vt:lpstr>
      <vt:lpstr>Arial</vt:lpstr>
      <vt:lpstr>MS PGothic</vt:lpstr>
      <vt:lpstr>Cambria</vt:lpstr>
      <vt:lpstr>Calisto MT</vt:lpstr>
      <vt:lpstr>微软雅黑</vt:lpstr>
      <vt:lpstr>汉仪旗黑</vt:lpstr>
      <vt:lpstr>Arial Unicode MS</vt:lpstr>
      <vt:lpstr>Thonburi</vt:lpstr>
      <vt:lpstr>Waveform</vt:lpstr>
      <vt:lpstr>Green Color</vt:lpstr>
      <vt:lpstr>Gear Drives</vt:lpstr>
      <vt:lpstr>Default Design</vt:lpstr>
      <vt:lpstr>PowerPoint 演示文稿</vt:lpstr>
      <vt:lpstr>Pancasila dalam Perspektif Islam, Filsafat dan Dasar Negara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Ideologi Sebagai  Sistem Pemikiran</vt:lpstr>
      <vt:lpstr>IDEOLOGI DAN AGAMA</vt:lpstr>
      <vt:lpstr>PowerPoint 演示文稿</vt:lpstr>
      <vt:lpstr>PowerPoint 演示文稿</vt:lpstr>
      <vt:lpstr>PowerPoint 演示文稿</vt:lpstr>
      <vt:lpstr>PowerPoint 演示文稿</vt:lpstr>
      <vt:lpstr>IDEOLOGI  MUHAMMADIYAH</vt:lpstr>
      <vt:lpstr>PowerPoint 演示文稿</vt:lpstr>
      <vt:lpstr>IDEOLOGI  MUHAMMADIYAH</vt:lpstr>
      <vt:lpstr>DASAR NEGARA</vt:lpstr>
      <vt:lpstr>PowerPoint 演示文稿</vt:lpstr>
      <vt:lpstr>Makna Dasar Negara</vt:lpstr>
      <vt:lpstr>Sumber Historis  Pancasila sebagai Dasar Negara</vt:lpstr>
      <vt:lpstr>Sumber Sosiologis  Pancasila sebagai Dasar Negara</vt:lpstr>
      <vt:lpstr>Sumber Yuridis  Pancasila sebagai Dasar Negara</vt:lpstr>
      <vt:lpstr>Konsekuensi Pancasila Dasar Negara</vt:lpstr>
      <vt:lpstr>Konsekuensi Pancasila Dasar Negara</vt:lpstr>
      <vt:lpstr>PowerPoint 演示文稿</vt:lpstr>
      <vt:lpstr>Teori Tata Urutan Perundangan  (Attamimi dalam Oesman dan Alfian, 1993: 85)</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 Salis</dc:creator>
  <cp:lastModifiedBy>macbook</cp:lastModifiedBy>
  <cp:revision>9</cp:revision>
  <dcterms:created xsi:type="dcterms:W3CDTF">2022-10-22T03:30:01Z</dcterms:created>
  <dcterms:modified xsi:type="dcterms:W3CDTF">2022-10-22T03:30:01Z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1033-3.1.2.5330</vt:lpwstr>
  </property>
</Properties>
</file>