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>
                <a:solidFill>
                  <a:srgbClr val="002060"/>
                </a:solidFill>
              </a:rPr>
              <a:t>PAST </a:t>
            </a:r>
            <a:r>
              <a:rPr lang="id-ID" dirty="0" smtClean="0">
                <a:solidFill>
                  <a:srgbClr val="002060"/>
                </a:solidFill>
              </a:rPr>
              <a:t>TENSE</a:t>
            </a:r>
            <a:br>
              <a:rPr lang="id-ID" dirty="0" smtClean="0">
                <a:solidFill>
                  <a:srgbClr val="002060"/>
                </a:solidFill>
              </a:rPr>
            </a:br>
            <a:r>
              <a:rPr lang="id-ID" sz="2400" dirty="0" smtClean="0">
                <a:solidFill>
                  <a:srgbClr val="002060"/>
                </a:solidFill>
              </a:rPr>
              <a:t>(Last..., .... ago, yesterday)</a:t>
            </a:r>
            <a:endParaRPr lang="id-ID" sz="24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>
                <a:solidFill>
                  <a:srgbClr val="002060"/>
                </a:solidFill>
              </a:rPr>
              <a:t>EFDU-Meeting 3</a:t>
            </a:r>
            <a:endParaRPr lang="id-ID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44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6366" y="128789"/>
            <a:ext cx="6722772" cy="110758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4400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PAST TENSE: TO BE</a:t>
            </a:r>
            <a:endParaRPr lang="id-ID" sz="4400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Picture 2" descr="Past Simple Tense (Simple Past): Definition, Rules And Useful Examples - 7  E S L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" t="15968" r="43783" b="14036"/>
          <a:stretch/>
        </p:blipFill>
        <p:spPr bwMode="auto">
          <a:xfrm>
            <a:off x="0" y="1455313"/>
            <a:ext cx="7315200" cy="540268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ounded Rectangular Callout 3"/>
          <p:cNvSpPr/>
          <p:nvPr/>
        </p:nvSpPr>
        <p:spPr>
          <a:xfrm>
            <a:off x="7315200" y="0"/>
            <a:ext cx="4876800" cy="5653825"/>
          </a:xfrm>
          <a:prstGeom prst="wedgeRoundRectCallout">
            <a:avLst>
              <a:gd name="adj1" fmla="val -58597"/>
              <a:gd name="adj2" fmla="val 61589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000" dirty="0">
                <a:latin typeface="Bookman Old Style" panose="02050604050505020204" pitchFamily="18" charset="0"/>
              </a:rPr>
              <a:t>WAS</a:t>
            </a:r>
            <a:r>
              <a:rPr lang="id-ID" sz="2000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 Untuk subjek </a:t>
            </a:r>
            <a:r>
              <a:rPr lang="id-ID" sz="2000" i="1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I, she, he, it</a:t>
            </a:r>
          </a:p>
          <a:p>
            <a:pPr algn="ctr"/>
            <a:r>
              <a:rPr lang="id-ID" sz="2000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WERE Untuk subjek </a:t>
            </a:r>
            <a:r>
              <a:rPr lang="id-ID" sz="2000" i="1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you, we, they</a:t>
            </a:r>
          </a:p>
          <a:p>
            <a:pPr algn="ctr"/>
            <a:endParaRPr lang="id-ID" sz="2000" dirty="0">
              <a:latin typeface="Bookman Old Style" panose="02050604050505020204" pitchFamily="18" charset="0"/>
              <a:sym typeface="Wingdings" panose="05000000000000000000" pitchFamily="2" charset="2"/>
            </a:endParaRPr>
          </a:p>
          <a:p>
            <a:pPr algn="ctr"/>
            <a:r>
              <a:rPr lang="id-ID" sz="2000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To be lampau biasanya digunakan untuk menjelaskan </a:t>
            </a:r>
            <a:r>
              <a:rPr lang="id-ID" sz="2000" b="1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sifat yang dulu dimiliki, tapi tidak pada masa sekarang, </a:t>
            </a:r>
            <a:r>
              <a:rPr lang="id-ID" sz="2000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misal:</a:t>
            </a:r>
          </a:p>
          <a:p>
            <a:pPr algn="ctr"/>
            <a:r>
              <a:rPr lang="id-ID" sz="2000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I was lazy (Saya </a:t>
            </a:r>
            <a:r>
              <a:rPr lang="id-ID" sz="2000" u="sng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dulu</a:t>
            </a:r>
            <a:r>
              <a:rPr lang="id-ID" sz="2000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 malas= sekarang sudah tidak).</a:t>
            </a:r>
          </a:p>
          <a:p>
            <a:pPr algn="ctr"/>
            <a:r>
              <a:rPr lang="id-ID" sz="2000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She was slim (Dia </a:t>
            </a:r>
            <a:r>
              <a:rPr lang="id-ID" sz="2000" u="sng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dulu</a:t>
            </a:r>
            <a:r>
              <a:rPr lang="id-ID" sz="2000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 langsing).</a:t>
            </a:r>
          </a:p>
          <a:p>
            <a:pPr algn="ctr"/>
            <a:r>
              <a:rPr lang="id-ID" sz="2000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They were hungry (Mereka dulu lapar).</a:t>
            </a:r>
          </a:p>
          <a:p>
            <a:pPr algn="ctr"/>
            <a:r>
              <a:rPr lang="id-ID" sz="2000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We were poor (Kami </a:t>
            </a:r>
            <a:r>
              <a:rPr lang="id-ID" sz="2000" u="sng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dulu</a:t>
            </a:r>
            <a:r>
              <a:rPr lang="id-ID" sz="2000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 miskin)</a:t>
            </a:r>
            <a:endParaRPr lang="id-ID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02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370748" y="0"/>
            <a:ext cx="5821251" cy="101367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3200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PAST TENSE: VERB (Kata Kerja)</a:t>
            </a:r>
            <a:endParaRPr lang="id-ID" sz="3200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Picture 2" descr="Simple Past Tense in English - English Study Here | English past tense,  Simple past tense, English study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0" t="6461" r="422" b="65736"/>
          <a:stretch/>
        </p:blipFill>
        <p:spPr bwMode="auto">
          <a:xfrm>
            <a:off x="0" y="-1"/>
            <a:ext cx="6370749" cy="33742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Simple Past Tense in English - English Study Here | English past tense,  Simple past tense, English study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20" b="38281"/>
          <a:stretch/>
        </p:blipFill>
        <p:spPr bwMode="auto">
          <a:xfrm>
            <a:off x="0" y="3390900"/>
            <a:ext cx="6370749" cy="3467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Simple Past Tense in English - English Study Here | English past tense,  Simple past tense, English study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17" b="3886"/>
          <a:stretch/>
        </p:blipFill>
        <p:spPr bwMode="auto">
          <a:xfrm>
            <a:off x="6370748" y="1030310"/>
            <a:ext cx="5821252" cy="46879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6370748" y="5734856"/>
            <a:ext cx="5821252" cy="11231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rgbClr val="FFFF00"/>
                </a:solidFill>
              </a:rPr>
              <a:t>Note:</a:t>
            </a:r>
          </a:p>
          <a:p>
            <a:pPr algn="ctr"/>
            <a:r>
              <a:rPr lang="id-ID" dirty="0" smtClean="0">
                <a:solidFill>
                  <a:srgbClr val="FFFF00"/>
                </a:solidFill>
              </a:rPr>
              <a:t>Ada 2 jenis kata kerja bentuk kedua; </a:t>
            </a:r>
            <a:r>
              <a:rPr lang="id-ID" b="1" dirty="0" smtClean="0">
                <a:solidFill>
                  <a:srgbClr val="FFFF00"/>
                </a:solidFill>
              </a:rPr>
              <a:t>REGULAR</a:t>
            </a:r>
            <a:r>
              <a:rPr lang="id-ID" dirty="0" smtClean="0">
                <a:solidFill>
                  <a:srgbClr val="FFFF00"/>
                </a:solidFill>
              </a:rPr>
              <a:t> dan </a:t>
            </a:r>
            <a:r>
              <a:rPr lang="id-ID" b="1" dirty="0" smtClean="0">
                <a:solidFill>
                  <a:srgbClr val="FFFF00"/>
                </a:solidFill>
              </a:rPr>
              <a:t>IRREGULAR</a:t>
            </a:r>
            <a:endParaRPr lang="id-ID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57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" t="938" r="1815" b="4342"/>
          <a:stretch/>
        </p:blipFill>
        <p:spPr>
          <a:xfrm>
            <a:off x="669700" y="0"/>
            <a:ext cx="10779617" cy="6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5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471919" y="0"/>
            <a:ext cx="112736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4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391</TotalTime>
  <Words>106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Bookman Old Style</vt:lpstr>
      <vt:lpstr>Century Gothic</vt:lpstr>
      <vt:lpstr>Wingdings</vt:lpstr>
      <vt:lpstr>Wingdings 3</vt:lpstr>
      <vt:lpstr>Ion</vt:lpstr>
      <vt:lpstr>PAST TENSE (Last..., .... ago, yesterday)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 TENSE</dc:title>
  <dc:creator>dwinita1991@gmail.com</dc:creator>
  <cp:lastModifiedBy>dwinita1991@gmail.com</cp:lastModifiedBy>
  <cp:revision>8</cp:revision>
  <dcterms:created xsi:type="dcterms:W3CDTF">2020-10-19T09:58:37Z</dcterms:created>
  <dcterms:modified xsi:type="dcterms:W3CDTF">2020-10-20T04:38:30Z</dcterms:modified>
</cp:coreProperties>
</file>