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708" r:id="rId4"/>
    <p:sldId id="709" r:id="rId6"/>
    <p:sldId id="711" r:id="rId7"/>
    <p:sldId id="712" r:id="rId8"/>
    <p:sldId id="713" r:id="rId9"/>
    <p:sldId id="714" r:id="rId10"/>
    <p:sldId id="715" r:id="rId11"/>
    <p:sldId id="716" r:id="rId12"/>
    <p:sldId id="717" r:id="rId13"/>
    <p:sldId id="718" r:id="rId14"/>
    <p:sldId id="719" r:id="rId15"/>
    <p:sldId id="720" r:id="rId16"/>
    <p:sldId id="721" r:id="rId17"/>
    <p:sldId id="722" r:id="rId18"/>
    <p:sldId id="723" r:id="rId19"/>
    <p:sldId id="724" r:id="rId20"/>
    <p:sldId id="684" r:id="rId21"/>
    <p:sldId id="682" r:id="rId22"/>
    <p:sldId id="668" r:id="rId23"/>
    <p:sldId id="676" r:id="rId24"/>
    <p:sldId id="674" r:id="rId25"/>
    <p:sldId id="687" r:id="rId26"/>
    <p:sldId id="688" r:id="rId27"/>
    <p:sldId id="665" r:id="rId28"/>
    <p:sldId id="631" r:id="rId29"/>
    <p:sldId id="678" r:id="rId30"/>
    <p:sldId id="690" r:id="rId31"/>
  </p:sldIdLst>
  <p:sldSz cx="9144000" cy="6858000" type="screen4x3"/>
  <p:notesSz cx="6858000" cy="9144000"/>
  <p:defaultTextStyle>
    <a:defPPr>
      <a:defRPr lang="id-ID"/>
    </a:defPPr>
    <a:lvl1pPr marL="0" lvl="0"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1pPr>
    <a:lvl2pPr marL="457200" lvl="1"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3pPr>
    <a:lvl4pPr marL="1371600" lvl="3"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5pPr>
    <a:lvl6pPr marL="2286000" lvl="5"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6pPr>
    <a:lvl7pPr marL="2743200" lvl="6"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7pPr>
    <a:lvl8pPr marL="3200400" lvl="7"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8pPr>
    <a:lvl9pPr marL="3657600" lvl="8"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MS PGothic" panose="020B060007020508020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FF66"/>
    <a:srgbClr val="87E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99" d="100"/>
          <a:sy n="99" d="100"/>
        </p:scale>
        <p:origin x="-112" y="-112"/>
      </p:cViewPr>
      <p:guideLst>
        <p:guide orient="horz" pos="2239"/>
        <p:guide pos="2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314" name="Rectangle 1"/>
          <p:cNvSpPr/>
          <p:nvPr/>
        </p:nvSpPr>
        <p:spPr>
          <a:xfrm>
            <a:off x="0" y="0"/>
            <a:ext cx="6858000" cy="9144000"/>
          </a:xfrm>
          <a:prstGeom prst="rect">
            <a:avLst/>
          </a:prstGeom>
          <a:solidFill>
            <a:srgbClr val="FFFFFF"/>
          </a:solidFill>
          <a:ln w="9525">
            <a:noFill/>
          </a:ln>
        </p:spPr>
        <p:txBody>
          <a:bodyPr lIns="90000" tIns="45000" rIns="90000" bIns="45000" anchor="ctr" anchorCtr="1"/>
          <a:p>
            <a:pPr lvl="0" indent="0" defTabSz="914400">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endParaRPr lang="en-US" altLang="x-none" dirty="0">
              <a:solidFill>
                <a:srgbClr val="000000"/>
              </a:solidFill>
              <a:latin typeface="Times New Roman" panose="02020603050405020304" charset="0"/>
              <a:ea typeface="Arial Unicode MS" panose="020B0604020202020204" charset="-122"/>
            </a:endParaRPr>
          </a:p>
        </p:txBody>
      </p:sp>
      <p:sp>
        <p:nvSpPr>
          <p:cNvPr id="2051" name="Header Placeholder 2"/>
          <p:cNvSpPr txBox="1">
            <a:spLocks noGrp="1" noChangeArrowheads="1"/>
          </p:cNvSpPr>
          <p:nvPr>
            <p:ph type="hdr" sz="quarter"/>
          </p:nvPr>
        </p:nvSpPr>
        <p:spPr bwMode="auto">
          <a:xfrm>
            <a:off x="0" y="0"/>
            <a:ext cx="2971800" cy="457200"/>
          </a:xfrm>
          <a:prstGeom prst="rect">
            <a:avLst/>
          </a:prstGeom>
          <a:noFill/>
          <a:ln>
            <a:noFill/>
          </a:ln>
        </p:spPr>
        <p:txBody>
          <a:bodyPr vert="horz" wrap="square" lIns="90000" tIns="46800" rIns="90000" bIns="46800" numCol="1" anchor="t" anchorCtr="0" compatLnSpc="1"/>
          <a:lstStyle>
            <a:lvl1pPr eaLnBrk="1" hangingPunct="1">
              <a:buFont typeface="Arial" panose="020B0604020202020204" pitchFamily="34" charset="0"/>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a:solidFill>
                  <a:srgbClr val="000000"/>
                </a:solidFill>
                <a:latin typeface="Times New Roman" panose="02020603050405020304" charset="0"/>
                <a:ea typeface="Arial Unicode MS" panose="020B0604020202020204" pitchFamily="34" charset="-128"/>
                <a:cs typeface="Arial Unicode MS" panose="020B0604020202020204" pitchFamily="34" charset="-128"/>
              </a:defRPr>
            </a:lvl1pPr>
            <a:lvl2pPr marL="742950" indent="-28575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endParaRPr kumimoji="0" lang="de-DE" altLang="en-US" sz="1200" b="0" i="0" u="none" strike="noStrike" kern="1200" cap="none" spc="0" normalizeH="0" baseline="0" noProof="0">
              <a:ln>
                <a:noFill/>
              </a:ln>
              <a:solidFill>
                <a:srgbClr val="000000"/>
              </a:solidFill>
              <a:effectLst/>
              <a:uLnTx/>
              <a:uFillTx/>
              <a:latin typeface="Times New Roman" panose="02020603050405020304" charset="0"/>
              <a:ea typeface="Arial Unicode MS" panose="020B0604020202020204" pitchFamily="34" charset="-128"/>
              <a:cs typeface="Arial Unicode MS" panose="020B0604020202020204" pitchFamily="34" charset="-128"/>
            </a:endParaRPr>
          </a:p>
        </p:txBody>
      </p:sp>
      <p:sp>
        <p:nvSpPr>
          <p:cNvPr id="2052" name="Date Placeholder 3"/>
          <p:cNvSpPr txBox="1">
            <a:spLocks noGrp="1" noChangeArrowheads="1"/>
          </p:cNvSpPr>
          <p:nvPr>
            <p:ph type="dt" idx="1"/>
          </p:nvPr>
        </p:nvSpPr>
        <p:spPr bwMode="auto">
          <a:xfrm>
            <a:off x="3886200" y="0"/>
            <a:ext cx="2971800" cy="457200"/>
          </a:xfrm>
          <a:prstGeom prst="rect">
            <a:avLst/>
          </a:prstGeom>
          <a:noFill/>
          <a:ln>
            <a:noFill/>
          </a:ln>
        </p:spPr>
        <p:txBody>
          <a:bodyPr vert="horz" wrap="square" lIns="90000" tIns="46800" rIns="90000" bIns="46800" numCol="1" anchor="t" anchorCtr="0" compatLnSpc="1"/>
          <a:lstStyle>
            <a:lvl1pPr algn="r" eaLnBrk="1" hangingPunct="1">
              <a:buFont typeface="Arial" panose="020B0604020202020204" pitchFamily="34" charset="0"/>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a:solidFill>
                  <a:srgbClr val="000000"/>
                </a:solidFill>
                <a:latin typeface="Times New Roman" panose="02020603050405020304" charset="0"/>
                <a:ea typeface="Arial Unicode MS" panose="020B0604020202020204" pitchFamily="34" charset="-128"/>
                <a:cs typeface="Arial Unicode MS" panose="020B0604020202020204" pitchFamily="34" charset="-128"/>
              </a:defRPr>
            </a:lvl1pPr>
            <a:lvl2pPr marL="742950" indent="-28575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endParaRPr kumimoji="0" lang="de-DE" altLang="en-US" sz="1200" b="0" i="0" u="none" strike="noStrike" kern="1200" cap="none" spc="0" normalizeH="0" baseline="0" noProof="0">
              <a:ln>
                <a:noFill/>
              </a:ln>
              <a:solidFill>
                <a:srgbClr val="000000"/>
              </a:solidFill>
              <a:effectLst/>
              <a:uLnTx/>
              <a:uFillTx/>
              <a:latin typeface="Times New Roman" panose="02020603050405020304" charset="0"/>
              <a:ea typeface="Arial Unicode MS" panose="020B0604020202020204" pitchFamily="34" charset="-128"/>
              <a:cs typeface="Arial Unicode MS" panose="020B0604020202020204" pitchFamily="34" charset="-128"/>
            </a:endParaRPr>
          </a:p>
        </p:txBody>
      </p:sp>
      <p:sp>
        <p:nvSpPr>
          <p:cNvPr id="13317" name="Slide Image Placeholder 4"/>
          <p:cNvSpPr>
            <a:spLocks noGrp="1" noRot="1" noChangeAspect="1"/>
          </p:cNvSpPr>
          <p:nvPr>
            <p:ph type="sldImg"/>
          </p:nvPr>
        </p:nvSpPr>
        <p:spPr>
          <a:xfrm>
            <a:off x="1143000" y="685800"/>
            <a:ext cx="4572000" cy="3429000"/>
          </a:xfrm>
          <a:prstGeom prst="rect">
            <a:avLst/>
          </a:prstGeom>
          <a:noFill/>
          <a:ln w="9525">
            <a:noFill/>
          </a:ln>
        </p:spPr>
      </p:sp>
      <p:sp>
        <p:nvSpPr>
          <p:cNvPr id="2054" name="Notes Placeholder 5"/>
          <p:cNvSpPr txBox="1">
            <a:spLocks noGrp="1" noChangeArrowheads="1"/>
          </p:cNvSpPr>
          <p:nvPr>
            <p:ph type="body" sz="quarter" idx="3"/>
          </p:nvPr>
        </p:nvSpPr>
        <p:spPr bwMode="auto">
          <a:xfrm>
            <a:off x="914400" y="4343400"/>
            <a:ext cx="5029200" cy="4114800"/>
          </a:xfrm>
          <a:prstGeom prst="rect">
            <a:avLst/>
          </a:prstGeom>
          <a:noFill/>
          <a:ln>
            <a:noFill/>
          </a:ln>
        </p:spPr>
        <p:txBody>
          <a:bodyPr vert="horz" wrap="square" lIns="0" tIns="0" rIns="0" bIns="0" numCol="1" anchor="t" anchorCtr="0" compatLnSpc="1"/>
          <a:lstStyle/>
          <a:p>
            <a:pPr marL="0" marR="0" lvl="0" indent="0" algn="l" defTabSz="914400" rtl="0" eaLnBrk="0" fontAlgn="base" latinLnBrk="0" hangingPunct="0">
              <a:lnSpc>
                <a:spcPct val="100000"/>
              </a:lnSpc>
              <a:spcBef>
                <a:spcPts val="450"/>
              </a:spcBef>
              <a:spcAft>
                <a:spcPct val="0"/>
              </a:spcAft>
              <a:buClrTx/>
              <a:buSzTx/>
              <a:buFontTx/>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endParaRPr kumimoji="0" lang="en-US" sz="1200" b="0" i="0" u="none" strike="noStrike" kern="1200" cap="none" spc="0" normalizeH="0" baseline="0" noProof="0"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endParaRPr>
          </a:p>
        </p:txBody>
      </p:sp>
      <p:sp>
        <p:nvSpPr>
          <p:cNvPr id="2055" name="Footer Placeholder 6"/>
          <p:cNvSpPr txBox="1">
            <a:spLocks noGrp="1" noChangeArrowheads="1"/>
          </p:cNvSpPr>
          <p:nvPr>
            <p:ph type="ftr" sz="quarter" idx="4"/>
          </p:nvPr>
        </p:nvSpPr>
        <p:spPr bwMode="auto">
          <a:xfrm>
            <a:off x="0" y="8686800"/>
            <a:ext cx="2971800" cy="457200"/>
          </a:xfrm>
          <a:prstGeom prst="rect">
            <a:avLst/>
          </a:prstGeom>
          <a:noFill/>
          <a:ln>
            <a:noFill/>
          </a:ln>
        </p:spPr>
        <p:txBody>
          <a:bodyPr vert="horz" wrap="square" lIns="90000" tIns="46800" rIns="90000" bIns="46800" numCol="1" anchor="b" anchorCtr="0" compatLnSpc="1"/>
          <a:lstStyle>
            <a:lvl1pPr eaLnBrk="1" hangingPunct="1">
              <a:buFont typeface="Arial" panose="020B0604020202020204" pitchFamily="34" charset="0"/>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a:solidFill>
                  <a:srgbClr val="000000"/>
                </a:solidFill>
                <a:latin typeface="Times New Roman" panose="02020603050405020304" charset="0"/>
                <a:ea typeface="Arial Unicode MS" panose="020B0604020202020204" pitchFamily="34" charset="-128"/>
                <a:cs typeface="Arial Unicode MS" panose="020B0604020202020204" pitchFamily="34" charset="-128"/>
              </a:defRPr>
            </a:lvl1pPr>
            <a:lvl2pPr marL="742950" indent="-28575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endParaRPr kumimoji="0" lang="de-DE" altLang="en-US" sz="1200" b="0" i="0" u="none" strike="noStrike" kern="1200" cap="none" spc="0" normalizeH="0" baseline="0" noProof="0">
              <a:ln>
                <a:noFill/>
              </a:ln>
              <a:solidFill>
                <a:srgbClr val="000000"/>
              </a:solidFill>
              <a:effectLst/>
              <a:uLnTx/>
              <a:uFillTx/>
              <a:latin typeface="Times New Roman" panose="02020603050405020304" charset="0"/>
              <a:ea typeface="Arial Unicode MS" panose="020B0604020202020204" pitchFamily="34" charset="-128"/>
              <a:cs typeface="Arial Unicode MS" panose="020B0604020202020204" pitchFamily="34" charset="-128"/>
            </a:endParaRPr>
          </a:p>
        </p:txBody>
      </p:sp>
      <p:sp>
        <p:nvSpPr>
          <p:cNvPr id="2056" name="Slide Number Placeholder 7"/>
          <p:cNvSpPr txBox="1">
            <a:spLocks noGrp="1" noChangeArrowheads="1"/>
          </p:cNvSpPr>
          <p:nvPr>
            <p:ph type="sldNum" sz="quarter" idx="5"/>
          </p:nvPr>
        </p:nvSpPr>
        <p:spPr bwMode="auto">
          <a:xfrm>
            <a:off x="3886200" y="8686800"/>
            <a:ext cx="2971800" cy="457200"/>
          </a:xfrm>
          <a:prstGeom prst="rect">
            <a:avLst/>
          </a:prstGeom>
          <a:noFill/>
          <a:ln>
            <a:noFill/>
          </a:ln>
        </p:spPr>
        <p:txBody>
          <a:bodyPr vert="horz" wrap="square" lIns="90000" tIns="46800" rIns="90000" bIns="46800" numCol="1" anchor="b" anchorCtr="0" compatLnSpc="1"/>
          <a:p>
            <a:pPr lvl="0" algn="r" defTabSz="0" eaLnBrk="1" fontAlgn="base" hangingPunct="1">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fld id="{9A0DB2DC-4C9A-4742-B13C-FB6460FD3503}" type="slidenum">
              <a:rPr lang="de-DE" altLang="x-none" sz="1200" strike="noStrike" noProof="1" dirty="0">
                <a:solidFill>
                  <a:srgbClr val="000000"/>
                </a:solidFill>
                <a:latin typeface="Times New Roman" panose="02020603050405020304" charset="0"/>
                <a:ea typeface="Arial Unicode MS" panose="020B0604020202020204" charset="-122"/>
                <a:cs typeface="+mn-cs"/>
              </a:rPr>
            </a:fld>
            <a:endParaRPr lang="de-DE" altLang="x-none" sz="1200" strike="noStrike" noProof="1" dirty="0">
              <a:solidFill>
                <a:srgbClr val="000000"/>
              </a:solidFill>
              <a:latin typeface="Times New Roman" panose="02020603050405020304" charset="0"/>
              <a:ea typeface="Arial Unicode MS" panose="020B060402020202020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ts val="450"/>
      </a:spcBef>
      <a:spcAft>
        <a:spcPct val="0"/>
      </a:spcAft>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kern="1200">
        <a:solidFill>
          <a:srgbClr val="000000"/>
        </a:solidFill>
        <a:latin typeface="Times New Roman" panose="02020603050405020304" charset="0"/>
        <a:ea typeface="MS PGothic" panose="020B0600070205080204" charset="-128"/>
        <a:cs typeface="Arial Unicode MS" panose="020B0604020202020204" pitchFamily="34" charset="-128"/>
      </a:defRPr>
    </a:lvl1pPr>
    <a:lvl2pPr marL="742950" indent="-285750" algn="l" rtl="0" eaLnBrk="0" fontAlgn="base" hangingPunct="0">
      <a:spcBef>
        <a:spcPct val="30000"/>
      </a:spcBef>
      <a:spcAft>
        <a:spcPct val="0"/>
      </a:spcAft>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kern="1200">
        <a:solidFill>
          <a:schemeClr val="tx1"/>
        </a:solidFill>
        <a:latin typeface="Calibri" panose="020F0502020204030204" charset="0"/>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30000"/>
      </a:spcBef>
      <a:spcAft>
        <a:spcPct val="0"/>
      </a:spcAft>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kern="1200">
        <a:solidFill>
          <a:schemeClr val="tx1"/>
        </a:solidFill>
        <a:latin typeface="Calibri" panose="020F0502020204030204" charset="0"/>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30000"/>
      </a:spcBef>
      <a:spcAft>
        <a:spcPct val="0"/>
      </a:spcAft>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kern="1200">
        <a:solidFill>
          <a:schemeClr val="tx1"/>
        </a:solidFill>
        <a:latin typeface="Calibri" panose="020F0502020204030204" charset="0"/>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30000"/>
      </a:spcBef>
      <a:spcAft>
        <a:spcPct val="0"/>
      </a:spcAft>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sz="1200" kern="1200">
        <a:solidFill>
          <a:schemeClr val="tx1"/>
        </a:solidFill>
        <a:latin typeface="Calibri" panose="020F050202020403020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Slide Image Placeholder 1"/>
          <p:cNvSpPr>
            <a:spLocks noGrp="1" noRot="1" noChangeAspect="1" noTextEdit="1"/>
          </p:cNvSpPr>
          <p:nvPr>
            <p:ph type="sldImg"/>
          </p:nvPr>
        </p:nvSpPr>
        <p:spPr/>
      </p:sp>
      <p:sp>
        <p:nvSpPr>
          <p:cNvPr id="4098" name="Notes Placeholder 2"/>
          <p:cNvSpPr>
            <a:spLocks noGrp="1"/>
          </p:cNvSpPr>
          <p:nvPr>
            <p:ph type="body"/>
          </p:nvPr>
        </p:nvSpPr>
        <p:spPr/>
        <p:txBody>
          <a:bodyPr wrap="square" lIns="0" tIns="0" rIns="0" bIns="0" anchor="t" anchorCtr="0"/>
          <a:p>
            <a:pPr lvl="0"/>
            <a:endParaRPr lang="en-US" altLang="en-US"/>
          </a:p>
          <a:p>
            <a:pPr lvl="0"/>
            <a:r>
              <a:rPr lang="en-US" altLang="en-US"/>
              <a:t>----- Meeting Notes (10/26/17 09:43) -----</a:t>
            </a:r>
            <a:endParaRPr lang="en-US" altLang="en-US"/>
          </a:p>
        </p:txBody>
      </p:sp>
      <p:sp>
        <p:nvSpPr>
          <p:cNvPr id="409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Slide Image Placeholder 1"/>
          <p:cNvSpPr>
            <a:spLocks noGrp="1" noRot="1" noChangeAspect="1" noTextEdit="1"/>
          </p:cNvSpPr>
          <p:nvPr>
            <p:ph type="sldImg"/>
          </p:nvPr>
        </p:nvSpPr>
        <p:spPr/>
      </p:sp>
      <p:sp>
        <p:nvSpPr>
          <p:cNvPr id="23554" name="Notes Placeholder 2"/>
          <p:cNvSpPr>
            <a:spLocks noGrp="1"/>
          </p:cNvSpPr>
          <p:nvPr>
            <p:ph type="body"/>
          </p:nvPr>
        </p:nvSpPr>
        <p:spPr/>
        <p:txBody>
          <a:bodyPr wrap="square" lIns="0" tIns="0" rIns="0" bIns="0" anchor="t" anchorCtr="0"/>
          <a:p>
            <a:pPr lvl="0"/>
            <a:r>
              <a:rPr lang="en-US" altLang="en-US"/>
              <a:t>Baik: adil diri dgn orang lain &amp; berperikemanusiaan</a:t>
            </a:r>
            <a:endParaRPr lang="en-US" altLang="en-US"/>
          </a:p>
          <a:p>
            <a:pPr lvl="0"/>
            <a:r>
              <a:rPr lang="en-US" altLang="en-US"/>
              <a:t>Buruk: tidak adil &amp; beradab: berperilaku seperti hewan, rakus – buas – hukum rimba</a:t>
            </a:r>
            <a:endParaRPr lang="en-US" altLang="en-US"/>
          </a:p>
          <a:p>
            <a:pPr lvl="0"/>
            <a:endParaRPr lang="en-US" altLang="en-US"/>
          </a:p>
        </p:txBody>
      </p:sp>
      <p:sp>
        <p:nvSpPr>
          <p:cNvPr id="2355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Slide Image Placeholder 1"/>
          <p:cNvSpPr>
            <a:spLocks noGrp="1" noRot="1" noChangeAspect="1" noTextEdit="1"/>
          </p:cNvSpPr>
          <p:nvPr>
            <p:ph type="sldImg"/>
          </p:nvPr>
        </p:nvSpPr>
        <p:spPr/>
      </p:sp>
      <p:sp>
        <p:nvSpPr>
          <p:cNvPr id="25602" name="Notes Placeholder 2"/>
          <p:cNvSpPr>
            <a:spLocks noGrp="1"/>
          </p:cNvSpPr>
          <p:nvPr>
            <p:ph type="body"/>
          </p:nvPr>
        </p:nvSpPr>
        <p:spPr/>
        <p:txBody>
          <a:bodyPr wrap="square" lIns="0" tIns="0" rIns="0" bIns="0" anchor="t" anchorCtr="0"/>
          <a:p>
            <a:pPr lvl="0"/>
            <a:r>
              <a:rPr lang="en-US" altLang="en-US"/>
              <a:t>Baik: gotong royong (tanpa ada kepentingan sendiri/golongan/agama)</a:t>
            </a:r>
            <a:endParaRPr lang="en-US" altLang="en-US"/>
          </a:p>
          <a:p>
            <a:pPr lvl="0"/>
            <a:r>
              <a:rPr lang="en-US" altLang="en-US"/>
              <a:t>Buruk: apatis, egois dan pragmatis</a:t>
            </a:r>
            <a:endParaRPr lang="en-US" altLang="en-US"/>
          </a:p>
        </p:txBody>
      </p:sp>
      <p:sp>
        <p:nvSpPr>
          <p:cNvPr id="2560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Slide Image Placeholder 1"/>
          <p:cNvSpPr>
            <a:spLocks noGrp="1" noRot="1" noChangeAspect="1" noTextEdit="1"/>
          </p:cNvSpPr>
          <p:nvPr>
            <p:ph type="sldImg"/>
          </p:nvPr>
        </p:nvSpPr>
        <p:spPr/>
      </p:sp>
      <p:sp>
        <p:nvSpPr>
          <p:cNvPr id="27650" name="Notes Placeholder 2"/>
          <p:cNvSpPr>
            <a:spLocks noGrp="1"/>
          </p:cNvSpPr>
          <p:nvPr>
            <p:ph type="body"/>
          </p:nvPr>
        </p:nvSpPr>
        <p:spPr/>
        <p:txBody>
          <a:bodyPr wrap="square" lIns="0" tIns="0" rIns="0" bIns="0" anchor="t" anchorCtr="0"/>
          <a:p>
            <a:pPr lvl="0"/>
            <a:r>
              <a:rPr lang="tr-TR" altLang="en-US"/>
              <a:t>Penghapusan tujuh kata dalam sila pertama Piagam Jakarta, memperhatikan kelompok yang sedikit (dari wilayah Timur) yang secara </a:t>
            </a:r>
            <a:r>
              <a:rPr lang="tr-TR" altLang="en-US" b="1"/>
              <a:t>argumentatif &amp; realistis bisa diterima</a:t>
            </a:r>
            <a:r>
              <a:rPr lang="tr-TR" altLang="en-US"/>
              <a:t>, maka pandangan </a:t>
            </a:r>
            <a:r>
              <a:rPr lang="tr-TR" altLang="en-US" b="1"/>
              <a:t>minoritas ‘</a:t>
            </a:r>
            <a:r>
              <a:rPr lang="tr-TR" altLang="ja-JP" b="1"/>
              <a:t>dimenangkan</a:t>
            </a:r>
            <a:r>
              <a:rPr lang="tr-TR" altLang="en-US" b="1"/>
              <a:t>’</a:t>
            </a:r>
            <a:r>
              <a:rPr lang="tr-TR" altLang="ja-JP" b="1"/>
              <a:t> atas pandangan mayoritas</a:t>
            </a:r>
            <a:r>
              <a:rPr lang="tr-TR" altLang="ja-JP"/>
              <a:t>.</a:t>
            </a:r>
            <a:endParaRPr lang="en-US" altLang="en-US"/>
          </a:p>
        </p:txBody>
      </p:sp>
      <p:sp>
        <p:nvSpPr>
          <p:cNvPr id="27651"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Slide Image Placeholder 1"/>
          <p:cNvSpPr>
            <a:spLocks noGrp="1" noRot="1" noChangeAspect="1" noTextEdit="1"/>
          </p:cNvSpPr>
          <p:nvPr>
            <p:ph type="sldImg"/>
          </p:nvPr>
        </p:nvSpPr>
        <p:spPr/>
      </p:sp>
      <p:sp>
        <p:nvSpPr>
          <p:cNvPr id="29698" name="Notes Placeholder 2"/>
          <p:cNvSpPr>
            <a:spLocks noGrp="1"/>
          </p:cNvSpPr>
          <p:nvPr>
            <p:ph type="body"/>
          </p:nvPr>
        </p:nvSpPr>
        <p:spPr/>
        <p:txBody>
          <a:bodyPr wrap="square" lIns="0" tIns="0" rIns="0" bIns="0" anchor="t" anchorCtr="0"/>
          <a:p>
            <a:pPr lvl="0"/>
            <a:r>
              <a:rPr lang="en-US" altLang="en-US"/>
              <a:t>B</a:t>
            </a:r>
            <a:r>
              <a:rPr lang="tr-TR" altLang="en-US"/>
              <a:t>erbeda dengan kata “adil” sila kedua yang lebih dalam konteks manusia selaku individu, bukan keadilan secara menyeluruh. </a:t>
            </a:r>
            <a:endParaRPr lang="en-US" altLang="en-US"/>
          </a:p>
        </p:txBody>
      </p:sp>
      <p:sp>
        <p:nvSpPr>
          <p:cNvPr id="2969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Slide Image Placeholder 1"/>
          <p:cNvSpPr>
            <a:spLocks noGrp="1" noRot="1" noChangeAspect="1" noTextEdit="1"/>
          </p:cNvSpPr>
          <p:nvPr>
            <p:ph type="sldImg"/>
          </p:nvPr>
        </p:nvSpPr>
        <p:spPr/>
      </p:sp>
      <p:sp>
        <p:nvSpPr>
          <p:cNvPr id="31746" name="Notes Placeholder 2"/>
          <p:cNvSpPr>
            <a:spLocks noGrp="1"/>
          </p:cNvSpPr>
          <p:nvPr>
            <p:ph type="body"/>
          </p:nvPr>
        </p:nvSpPr>
        <p:spPr/>
        <p:txBody>
          <a:bodyPr wrap="square" lIns="0" tIns="0" rIns="0" bIns="0" anchor="t" anchorCtr="0"/>
          <a:p>
            <a:pPr lvl="0"/>
            <a:r>
              <a:rPr lang="en-US" altLang="en-US" b="1"/>
              <a:t>Sistem Filsafat</a:t>
            </a:r>
            <a:r>
              <a:rPr lang="en-US" altLang="en-US"/>
              <a:t>: kesatuan nilai yang membedakan dengan sistem lainnya, karena falsafahnya berbeda.</a:t>
            </a:r>
            <a:endParaRPr lang="en-US" altLang="en-US"/>
          </a:p>
          <a:p>
            <a:pPr lvl="0"/>
            <a:r>
              <a:rPr lang="en-US" altLang="en-US" b="1"/>
              <a:t>Sistem Etika</a:t>
            </a:r>
            <a:r>
              <a:rPr lang="en-US" altLang="en-US"/>
              <a:t>: setelah menjadi ideologi/landasan berdasar kesatuan nilai, dan setiap nilai/sila memiliki fungsinya sendiri.</a:t>
            </a:r>
            <a:endParaRPr lang="en-US" altLang="en-US"/>
          </a:p>
          <a:p>
            <a:pPr lvl="0"/>
            <a:endParaRPr lang="en-US" altLang="en-US"/>
          </a:p>
          <a:p>
            <a:pPr lvl="0"/>
            <a:endParaRPr lang="en-US" altLang="en-US"/>
          </a:p>
        </p:txBody>
      </p:sp>
      <p:sp>
        <p:nvSpPr>
          <p:cNvPr id="3174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Slide Image Placeholder 1"/>
          <p:cNvSpPr>
            <a:spLocks noGrp="1" noRot="1" noChangeAspect="1" noTextEdit="1"/>
          </p:cNvSpPr>
          <p:nvPr>
            <p:ph type="sldImg"/>
          </p:nvPr>
        </p:nvSpPr>
        <p:spPr/>
      </p:sp>
      <p:sp>
        <p:nvSpPr>
          <p:cNvPr id="33794" name="Notes Placeholder 2"/>
          <p:cNvSpPr>
            <a:spLocks noGrp="1"/>
          </p:cNvSpPr>
          <p:nvPr>
            <p:ph type="body"/>
          </p:nvPr>
        </p:nvSpPr>
        <p:spPr/>
        <p:txBody>
          <a:bodyPr wrap="square" lIns="0" tIns="0" rIns="0" bIns="0" anchor="t" anchorCtr="0"/>
          <a:p>
            <a:pPr lvl="0"/>
            <a:endParaRPr lang="en-US" altLang="en-US"/>
          </a:p>
        </p:txBody>
      </p:sp>
      <p:sp>
        <p:nvSpPr>
          <p:cNvPr id="3379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Slide Image Placeholder 1"/>
          <p:cNvSpPr>
            <a:spLocks noGrp="1" noRot="1" noChangeAspect="1" noTextEdit="1"/>
          </p:cNvSpPr>
          <p:nvPr>
            <p:ph type="sldImg"/>
          </p:nvPr>
        </p:nvSpPr>
        <p:spPr/>
      </p:sp>
      <p:sp>
        <p:nvSpPr>
          <p:cNvPr id="35842" name="Notes Placeholder 2"/>
          <p:cNvSpPr>
            <a:spLocks noGrp="1"/>
          </p:cNvSpPr>
          <p:nvPr>
            <p:ph type="body"/>
          </p:nvPr>
        </p:nvSpPr>
        <p:spPr/>
        <p:txBody>
          <a:bodyPr wrap="square" lIns="0" tIns="0" rIns="0" bIns="0" anchor="t" anchorCtr="0"/>
          <a:p>
            <a:pPr lvl="0"/>
            <a:r>
              <a:rPr lang="en-US" altLang="en-US" b="1"/>
              <a:t>Karena </a:t>
            </a:r>
            <a:r>
              <a:rPr lang="en-US" altLang="en-US"/>
              <a:t>Indikator kemajuan bangsa tidak cukup diukur dari kemajuan </a:t>
            </a:r>
            <a:r>
              <a:rPr lang="en-US" altLang="en-US" b="1"/>
              <a:t>SDM &amp; SDA</a:t>
            </a:r>
            <a:r>
              <a:rPr lang="en-US" altLang="en-US"/>
              <a:t>, namun hal yang mendasar adalah sejauh mana bangsa tersebut memegang teguh moralitas.</a:t>
            </a:r>
            <a:endParaRPr lang="en-US" altLang="en-US"/>
          </a:p>
          <a:p>
            <a:pPr lvl="0"/>
            <a:endParaRPr lang="en-US" altLang="en-US"/>
          </a:p>
        </p:txBody>
      </p:sp>
      <p:sp>
        <p:nvSpPr>
          <p:cNvPr id="3584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Slide Image Placeholder 1"/>
          <p:cNvSpPr>
            <a:spLocks noGrp="1" noRot="1" noChangeAspect="1"/>
          </p:cNvSpPr>
          <p:nvPr>
            <p:ph type="sldImg"/>
          </p:nvPr>
        </p:nvSpPr>
        <p:spPr/>
      </p:sp>
      <p:sp>
        <p:nvSpPr>
          <p:cNvPr id="17410" name="Notes Placeholder 2"/>
          <p:cNvSpPr>
            <a:spLocks noGrp="1"/>
          </p:cNvSpPr>
          <p:nvPr>
            <p:ph type="body"/>
          </p:nvPr>
        </p:nvSpPr>
        <p:spPr/>
        <p:txBody>
          <a:bodyPr wrap="square" lIns="0" tIns="0" rIns="0" bIns="0" anchor="t" anchorCtr="0"/>
          <a:p>
            <a:pPr lvl="0"/>
            <a:r>
              <a:rPr lang="en-US" altLang="x-none" err="1"/>
              <a:t>Apa</a:t>
            </a:r>
            <a:r>
              <a:rPr lang="en-US" altLang="x-none"/>
              <a:t> </a:t>
            </a:r>
            <a:r>
              <a:rPr lang="en-US" altLang="x-none" err="1"/>
              <a:t>itu</a:t>
            </a:r>
            <a:r>
              <a:rPr lang="en-US" altLang="x-none"/>
              <a:t> </a:t>
            </a:r>
            <a:r>
              <a:rPr lang="en-US" altLang="x-none" err="1"/>
              <a:t>ilmu</a:t>
            </a:r>
            <a:r>
              <a:rPr lang="en-US" altLang="x-none"/>
              <a:t> </a:t>
            </a:r>
            <a:r>
              <a:rPr lang="en-US" altLang="x-none" err="1"/>
              <a:t>dan</a:t>
            </a:r>
            <a:r>
              <a:rPr lang="en-US" altLang="x-none"/>
              <a:t> </a:t>
            </a:r>
            <a:r>
              <a:rPr lang="en-US" altLang="x-none" err="1"/>
              <a:t>kaitannya</a:t>
            </a:r>
            <a:r>
              <a:rPr lang="en-US" altLang="x-none"/>
              <a:t> </a:t>
            </a:r>
            <a:r>
              <a:rPr lang="en-US" altLang="x-none" err="1"/>
              <a:t>nilai</a:t>
            </a:r>
            <a:r>
              <a:rPr lang="en-US" altLang="x-none"/>
              <a:t> (</a:t>
            </a:r>
            <a:r>
              <a:rPr lang="en-US" altLang="x-none" err="1"/>
              <a:t>etika</a:t>
            </a:r>
            <a:r>
              <a:rPr lang="en-US" altLang="x-none"/>
              <a:t>) </a:t>
            </a:r>
            <a:r>
              <a:rPr lang="en-US" altLang="x-none" err="1"/>
              <a:t>bahkan</a:t>
            </a:r>
            <a:r>
              <a:rPr lang="en-US" altLang="x-none"/>
              <a:t> moral? </a:t>
            </a:r>
            <a:endParaRPr lang="en-US" altLang="x-none"/>
          </a:p>
        </p:txBody>
      </p:sp>
      <p:sp>
        <p:nvSpPr>
          <p:cNvPr id="17411"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Slide Image Placeholder 1"/>
          <p:cNvSpPr>
            <a:spLocks noGrp="1" noRot="1" noChangeAspect="1"/>
          </p:cNvSpPr>
          <p:nvPr>
            <p:ph type="sldImg"/>
          </p:nvPr>
        </p:nvSpPr>
        <p:spPr/>
      </p:sp>
      <p:sp>
        <p:nvSpPr>
          <p:cNvPr id="19458" name="Notes Placeholder 2"/>
          <p:cNvSpPr>
            <a:spLocks noGrp="1"/>
          </p:cNvSpPr>
          <p:nvPr>
            <p:ph type="body"/>
          </p:nvPr>
        </p:nvSpPr>
        <p:spPr/>
        <p:txBody>
          <a:bodyPr wrap="square" lIns="0" tIns="0" rIns="0" bIns="0" anchor="t" anchorCtr="0"/>
          <a:p>
            <a:pPr lvl="0"/>
            <a:r>
              <a:rPr lang="en-US" altLang="x-none" err="1"/>
              <a:t>Bukan</a:t>
            </a:r>
            <a:r>
              <a:rPr lang="en-US" altLang="x-none"/>
              <a:t> </a:t>
            </a:r>
            <a:r>
              <a:rPr lang="en-US" altLang="x-none" err="1"/>
              <a:t>sekedar</a:t>
            </a:r>
            <a:r>
              <a:rPr lang="en-US" altLang="x-none"/>
              <a:t> </a:t>
            </a:r>
            <a:r>
              <a:rPr lang="en-US" altLang="x-none" err="1"/>
              <a:t>nilai</a:t>
            </a:r>
            <a:r>
              <a:rPr lang="en-US" altLang="x-none"/>
              <a:t>/</a:t>
            </a:r>
            <a:r>
              <a:rPr lang="en-US" altLang="x-none" err="1"/>
              <a:t>norma</a:t>
            </a:r>
            <a:r>
              <a:rPr lang="en-US" altLang="x-none"/>
              <a:t> = </a:t>
            </a:r>
            <a:r>
              <a:rPr lang="en-US" altLang="x-none" err="1"/>
              <a:t>tapi</a:t>
            </a:r>
            <a:r>
              <a:rPr lang="en-US" altLang="x-none"/>
              <a:t> </a:t>
            </a:r>
            <a:r>
              <a:rPr lang="en-US" altLang="x-none" err="1"/>
              <a:t>sampai</a:t>
            </a:r>
            <a:r>
              <a:rPr lang="en-US" altLang="x-none"/>
              <a:t> </a:t>
            </a:r>
            <a:r>
              <a:rPr lang="en-US" altLang="x-none" err="1"/>
              <a:t>aktualisasi</a:t>
            </a:r>
            <a:r>
              <a:rPr lang="en-US" altLang="x-none"/>
              <a:t>/</a:t>
            </a:r>
            <a:r>
              <a:rPr lang="en-US" altLang="x-none" err="1"/>
              <a:t>aplikasinya</a:t>
            </a:r>
            <a:endParaRPr lang="en-US" altLang="x-none"/>
          </a:p>
          <a:p>
            <a:pPr lvl="0"/>
            <a:endParaRPr lang="en-US" altLang="x-none" b="1"/>
          </a:p>
        </p:txBody>
      </p:sp>
      <p:sp>
        <p:nvSpPr>
          <p:cNvPr id="1945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Slide Image Placeholder 1"/>
          <p:cNvSpPr>
            <a:spLocks noGrp="1" noRot="1" noChangeAspect="1"/>
          </p:cNvSpPr>
          <p:nvPr>
            <p:ph type="sldImg"/>
          </p:nvPr>
        </p:nvSpPr>
        <p:spPr/>
      </p:sp>
      <p:sp>
        <p:nvSpPr>
          <p:cNvPr id="34818" name="Notes Placeholder 2"/>
          <p:cNvSpPr>
            <a:spLocks noGrp="1"/>
          </p:cNvSpPr>
          <p:nvPr>
            <p:ph type="body"/>
          </p:nvPr>
        </p:nvSpPr>
        <p:spPr/>
        <p:txBody>
          <a:bodyPr wrap="square" lIns="0" tIns="0" rIns="0" bIns="0" anchor="t" anchorCtr="0"/>
          <a:p>
            <a:pPr lvl="0"/>
            <a:r>
              <a:rPr lang="en-US" altLang="x-none" sz="1000" b="1" dirty="0"/>
              <a:t>Contoh </a:t>
            </a:r>
            <a:r>
              <a:rPr lang="fi-FI" altLang="x-none" sz="1000" dirty="0"/>
              <a:t>Gadget anak&amp;dewasa, merubah fisik manusia, tabung, kloning, pertambangan, eksploitasi alam? </a:t>
            </a:r>
            <a:endParaRPr lang="fi-FI" altLang="x-none" sz="1000" dirty="0"/>
          </a:p>
          <a:p>
            <a:pPr lvl="0"/>
            <a:r>
              <a:rPr lang="fi-FI" altLang="x-none" sz="1000" b="1" dirty="0"/>
              <a:t>Manusia = tuhan.</a:t>
            </a:r>
            <a:endParaRPr lang="fi-FI" altLang="x-none" sz="1000" dirty="0"/>
          </a:p>
          <a:p>
            <a:pPr lvl="0"/>
            <a:r>
              <a:rPr lang="en-US" altLang="x-none" sz="1000" b="1" dirty="0"/>
              <a:t>B</a:t>
            </a:r>
            <a:r>
              <a:rPr lang="fi-FI" altLang="x-none" sz="1000" b="1" dirty="0"/>
              <a:t>agus/etis</a:t>
            </a:r>
            <a:r>
              <a:rPr lang="fi-FI" altLang="x-none" sz="1000" dirty="0"/>
              <a:t> </a:t>
            </a:r>
            <a:r>
              <a:rPr lang="fi-FI" altLang="x-none" sz="1000" b="1" dirty="0"/>
              <a:t>merubah kodrati manusia? </a:t>
            </a:r>
            <a:endParaRPr lang="fi-FI" altLang="x-none" sz="1000" b="1" dirty="0"/>
          </a:p>
          <a:p>
            <a:pPr lvl="0"/>
            <a:r>
              <a:rPr lang="tr-TR" altLang="x-none" sz="1000" b="1" dirty="0"/>
              <a:t>Bagaimana seharusnya pengembangan ilmu?</a:t>
            </a:r>
            <a:endParaRPr lang="tr-TR" altLang="x-none" sz="1000" b="1" dirty="0">
              <a:ea typeface="Times New Roman" panose="02020603050405020304" charset="0"/>
            </a:endParaRPr>
          </a:p>
        </p:txBody>
      </p:sp>
      <p:sp>
        <p:nvSpPr>
          <p:cNvPr id="3481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Slide Image Placeholder 1"/>
          <p:cNvSpPr>
            <a:spLocks noGrp="1" noRot="1" noChangeAspect="1" noTextEdit="1"/>
          </p:cNvSpPr>
          <p:nvPr>
            <p:ph type="sldImg"/>
          </p:nvPr>
        </p:nvSpPr>
        <p:spPr/>
      </p:sp>
      <p:sp>
        <p:nvSpPr>
          <p:cNvPr id="6146" name="Notes Placeholder 2"/>
          <p:cNvSpPr>
            <a:spLocks noGrp="1"/>
          </p:cNvSpPr>
          <p:nvPr>
            <p:ph type="body"/>
          </p:nvPr>
        </p:nvSpPr>
        <p:spPr/>
        <p:txBody>
          <a:bodyPr wrap="square" lIns="0" tIns="0" rIns="0" bIns="0" anchor="t" anchorCtr="0"/>
          <a:p>
            <a:pPr lvl="0"/>
            <a:r>
              <a:rPr lang="tr-TR" altLang="en-US"/>
              <a:t>ilmu tentang apa yang baik dan apa yang buruk dan tentang hak dan kewajiban moral (akhlak)</a:t>
            </a:r>
            <a:endParaRPr lang="tr-TR" altLang="en-US"/>
          </a:p>
        </p:txBody>
      </p:sp>
      <p:sp>
        <p:nvSpPr>
          <p:cNvPr id="614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Slide Image Placeholder 1"/>
          <p:cNvSpPr>
            <a:spLocks noGrp="1" noRot="1" noChangeAspect="1"/>
          </p:cNvSpPr>
          <p:nvPr>
            <p:ph type="sldImg"/>
          </p:nvPr>
        </p:nvSpPr>
        <p:spPr/>
      </p:sp>
      <p:sp>
        <p:nvSpPr>
          <p:cNvPr id="56322" name="Notes Placeholder 2"/>
          <p:cNvSpPr txBox="1">
            <a:spLocks noGrp="1"/>
          </p:cNvSpPr>
          <p:nvPr>
            <p:ph type="body" idx="1"/>
          </p:nvPr>
        </p:nvSpPr>
        <p:spPr/>
        <p:txBody>
          <a:bodyPr wrap="square" lIns="0" tIns="0" rIns="0" bIns="0" numCol="1" anchor="t" anchorCtr="0" compatLnSpc="1"/>
          <a:lstStyle/>
          <a:p>
            <a:pPr marL="228600" marR="0" lvl="0" indent="-228600" algn="l" defTabSz="914400" rtl="0" eaLnBrk="0" fontAlgn="base" latinLnBrk="0" hangingPunct="0">
              <a:lnSpc>
                <a:spcPct val="100000"/>
              </a:lnSpc>
              <a:spcBef>
                <a:spcPts val="450"/>
              </a:spcBef>
              <a:spcAft>
                <a:spcPct val="0"/>
              </a:spcAft>
              <a:buClrTx/>
              <a:buSzTx/>
              <a:buFontTx/>
              <a:buAutoNum type="arabicPeriod"/>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r>
              <a:rPr kumimoji="0" lang="fi-FI" sz="1000" b="0" i="0" u="none" strike="noStrike" kern="1200" cap="none" spc="0" normalizeH="0" baseline="0" noProof="0" dirty="0" err="1"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terjerumus</a:t>
            </a:r>
            <a:r>
              <a:rPr kumimoji="0" lang="fi-FI" sz="1000" b="0" i="0" u="none" strike="noStrike" kern="1200" cap="none" spc="0" normalizeH="0" baseline="0" noProof="0" dirty="0"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ke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dalam</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penentuan</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keputusan</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nilai</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yang</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tidak</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sesuai</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dengan</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kepribadian</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bangsa</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endParaRPr kumimoji="0" lang="fi-FI" sz="1000" b="0" i="0" u="none" strike="noStrike" kern="1200" cap="none" spc="0" normalizeH="0" baseline="0" noProof="0" dirty="0"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endParaRPr>
          </a:p>
          <a:p>
            <a:pPr marL="228600" marR="0" lvl="0" indent="-228600" algn="l" defTabSz="914400" rtl="0" eaLnBrk="0" fontAlgn="base" latinLnBrk="0" hangingPunct="0">
              <a:lnSpc>
                <a:spcPct val="100000"/>
              </a:lnSpc>
              <a:spcBef>
                <a:spcPts val="450"/>
              </a:spcBef>
              <a:spcAft>
                <a:spcPct val="0"/>
              </a:spcAft>
              <a:buClrTx/>
              <a:buSzTx/>
              <a:buFontTx/>
              <a:buAutoNum type="arabicPeriod"/>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r>
              <a:rPr kumimoji="0" lang="fi-FI" sz="1000" b="0" i="0" u="none" strike="noStrike" kern="1200" cap="none" spc="0" normalizeH="0" baseline="0" noProof="0" dirty="0" err="1"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tuntunan</a:t>
            </a:r>
            <a:r>
              <a:rPr kumimoji="0" lang="fi-FI" sz="1000" b="0" i="0" u="none" strike="noStrike" kern="1200" cap="none" spc="0" normalizeH="0" baseline="0" noProof="0" dirty="0"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moral</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bagi</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para</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ilmuwan</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dalam</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pengembangan</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a:t>
            </a:r>
            <a:r>
              <a:rPr kumimoji="0" lang="fi-FI" sz="1000" b="0" i="0" u="none" strike="noStrike" kern="1200" cap="none" spc="0" normalizeH="0" baseline="0" noProof="0" dirty="0" err="1">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iptek</a:t>
            </a:r>
            <a:r>
              <a:rPr kumimoji="0" lang="fi-FI"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rPr>
              <a:t> di Indonesia. </a:t>
            </a:r>
            <a:endParaRPr kumimoji="0" lang="fi-FI" sz="1000" b="0" i="0" u="none" strike="noStrike" kern="1200" cap="none" spc="0" normalizeH="0" baseline="0" noProof="0" dirty="0" smtClean="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endParaRPr>
          </a:p>
          <a:p>
            <a:pPr marL="228600" marR="0" lvl="0" indent="-228600" algn="l" defTabSz="914400" rtl="0" eaLnBrk="0" fontAlgn="base" latinLnBrk="0" hangingPunct="0">
              <a:lnSpc>
                <a:spcPct val="100000"/>
              </a:lnSpc>
              <a:spcBef>
                <a:spcPts val="450"/>
              </a:spcBef>
              <a:spcAft>
                <a:spcPct val="0"/>
              </a:spcAft>
              <a:buClrTx/>
              <a:buSzTx/>
              <a:buFontTx/>
              <a:buAutoNum type="arabicPeriod"/>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r>
              <a:rPr kumimoji="0" lang="fi-FI" sz="1000" b="0" i="0" u="none" strike="noStrike" kern="1200" cap="none" spc="0" normalizeH="0" baseline="0" noProof="0" dirty="0" smtClean="0">
                <a:ln>
                  <a:noFill/>
                </a:ln>
                <a:solidFill>
                  <a:srgbClr val="000000"/>
                </a:solidFill>
                <a:effectLst/>
                <a:uLnTx/>
                <a:uFillTx/>
                <a:latin typeface="Candara" panose="020E0502030303020204" charset="0"/>
                <a:ea typeface="MS PGothic" panose="020B0600070205080204" charset="-128"/>
                <a:cs typeface="Candara" panose="020E0502030303020204" charset="0"/>
              </a:rPr>
              <a:t>(</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spiritualitas</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gotong</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royong</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solidaritas</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musyawarah</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&amp;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cita</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rasa</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r>
              <a:rPr kumimoji="0" lang="fi-FI" sz="1000" b="0" i="0" u="none" strike="noStrike" kern="1200" cap="none" spc="0" normalizeH="0" baseline="0" noProof="0" dirty="0" err="1">
                <a:ln>
                  <a:noFill/>
                </a:ln>
                <a:solidFill>
                  <a:srgbClr val="000000"/>
                </a:solidFill>
                <a:effectLst/>
                <a:uLnTx/>
                <a:uFillTx/>
                <a:latin typeface="Candara" panose="020E0502030303020204" charset="0"/>
                <a:ea typeface="MS PGothic" panose="020B0600070205080204" charset="-128"/>
                <a:cs typeface="Candara" panose="020E0502030303020204" charset="0"/>
              </a:rPr>
              <a:t>keadilan</a:t>
            </a:r>
            <a:r>
              <a:rPr kumimoji="0" lang="fi-FI"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rPr>
              <a:t>) </a:t>
            </a:r>
            <a:endParaRPr kumimoji="0" lang="en-US" sz="1000" b="0" i="0" u="none" strike="noStrike" kern="1200" cap="none" spc="0" normalizeH="0" baseline="0" noProof="0" dirty="0">
              <a:ln>
                <a:noFill/>
              </a:ln>
              <a:solidFill>
                <a:srgbClr val="000000"/>
              </a:solidFill>
              <a:effectLst/>
              <a:uLnTx/>
              <a:uFillTx/>
              <a:latin typeface="Candara" panose="020E0502030303020204" charset="0"/>
              <a:ea typeface="MS PGothic" panose="020B0600070205080204" charset="-128"/>
              <a:cs typeface="Candara" panose="020E0502030303020204" charset="0"/>
            </a:endParaRPr>
          </a:p>
          <a:p>
            <a:pPr marL="0" marR="0" lvl="0" indent="0" algn="l" defTabSz="914400" rtl="0" eaLnBrk="0" fontAlgn="base" latinLnBrk="0" hangingPunct="0">
              <a:lnSpc>
                <a:spcPct val="100000"/>
              </a:lnSpc>
              <a:spcBef>
                <a:spcPts val="450"/>
              </a:spcBef>
              <a:spcAft>
                <a:spcPct val="0"/>
              </a:spcAft>
              <a:buClrTx/>
              <a:buSzTx/>
              <a:buFontTx/>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endParaRPr kumimoji="0" lang="en-US"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endParaRPr>
          </a:p>
          <a:p>
            <a:pPr marL="0" marR="0" lvl="0" indent="0" algn="l" defTabSz="914400" rtl="0" eaLnBrk="0" fontAlgn="base" latinLnBrk="0" hangingPunct="0">
              <a:lnSpc>
                <a:spcPct val="100000"/>
              </a:lnSpc>
              <a:spcBef>
                <a:spcPts val="450"/>
              </a:spcBef>
              <a:spcAft>
                <a:spcPct val="0"/>
              </a:spcAft>
              <a:buClrTx/>
              <a:buSzTx/>
              <a:buFontTx/>
              <a:buNone/>
              <a:tabLst>
                <a:tab pos="0" algn="l"/>
                <a:tab pos="914400" algn="l"/>
                <a:tab pos="1828800" algn="l"/>
                <a:tab pos="2741295" algn="l"/>
                <a:tab pos="3657600" algn="l"/>
                <a:tab pos="4572000" algn="l"/>
                <a:tab pos="5484495" algn="l"/>
                <a:tab pos="6398895" algn="l"/>
                <a:tab pos="7315200" algn="l"/>
                <a:tab pos="8229600" algn="l"/>
                <a:tab pos="9144000" algn="l"/>
                <a:tab pos="10058400" algn="l"/>
              </a:tabLst>
              <a:defRPr/>
            </a:pPr>
            <a:endParaRPr kumimoji="0" lang="en-US" sz="1000" b="0" i="0" u="none" strike="noStrike" kern="1200" cap="none" spc="0" normalizeH="0" baseline="0" noProof="0" dirty="0">
              <a:ln>
                <a:noFill/>
              </a:ln>
              <a:solidFill>
                <a:srgbClr val="000000"/>
              </a:solidFill>
              <a:effectLst/>
              <a:uLnTx/>
              <a:uFillTx/>
              <a:latin typeface="Times New Roman" panose="02020603050405020304" charset="0"/>
              <a:ea typeface="MS PGothic" panose="020B0600070205080204" charset="-128"/>
              <a:cs typeface="Arial Unicode MS" panose="020B0604020202020204" pitchFamily="34" charset="-128"/>
            </a:endParaRPr>
          </a:p>
        </p:txBody>
      </p:sp>
      <p:sp>
        <p:nvSpPr>
          <p:cNvPr id="3686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Slide Image Placeholder 1"/>
          <p:cNvSpPr>
            <a:spLocks noGrp="1" noRot="1" noChangeAspect="1"/>
          </p:cNvSpPr>
          <p:nvPr>
            <p:ph type="sldImg"/>
          </p:nvPr>
        </p:nvSpPr>
        <p:spPr/>
      </p:sp>
      <p:sp>
        <p:nvSpPr>
          <p:cNvPr id="38914" name="Notes Placeholder 2"/>
          <p:cNvSpPr>
            <a:spLocks noGrp="1"/>
          </p:cNvSpPr>
          <p:nvPr>
            <p:ph type="body"/>
          </p:nvPr>
        </p:nvSpPr>
        <p:spPr/>
        <p:txBody>
          <a:bodyPr wrap="square" lIns="0" tIns="0" rIns="0" bIns="0" anchor="t" anchorCtr="0"/>
          <a:p>
            <a:pPr lvl="0"/>
            <a:r>
              <a:rPr lang="en-US" altLang="x-none" sz="1000" b="1" dirty="0"/>
              <a:t>K</a:t>
            </a:r>
            <a:r>
              <a:rPr lang="cs-CZ" altLang="x-none" sz="1000" b="1" dirty="0"/>
              <a:t>ebenaran sejajar dengan kemajuan?</a:t>
            </a:r>
            <a:endParaRPr lang="cs-CZ" altLang="x-none" sz="1000" b="1" dirty="0"/>
          </a:p>
          <a:p>
            <a:pPr lvl="0"/>
            <a:r>
              <a:rPr lang="cs-CZ" altLang="x-none" sz="1000" b="1" dirty="0"/>
              <a:t>Kebenaran</a:t>
            </a:r>
            <a:r>
              <a:rPr lang="cs-CZ" altLang="x-none" sz="1000" dirty="0"/>
              <a:t> tidak bertambah (Agama, filsafat, dan kesenian) karena </a:t>
            </a:r>
            <a:r>
              <a:rPr lang="cs-CZ" altLang="x-none" sz="1000" b="1" dirty="0"/>
              <a:t>kebenaran tidak berkembang </a:t>
            </a:r>
            <a:r>
              <a:rPr lang="cs-CZ" altLang="x-none" sz="1000" dirty="0"/>
              <a:t>dari waktu ke waktu. </a:t>
            </a:r>
            <a:endParaRPr lang="cs-CZ" altLang="x-none" sz="1000" dirty="0"/>
          </a:p>
          <a:p>
            <a:pPr lvl="0"/>
            <a:r>
              <a:rPr lang="en-US" altLang="x-none" sz="1000" b="1" dirty="0"/>
              <a:t>K</a:t>
            </a:r>
            <a:r>
              <a:rPr lang="cs-CZ" altLang="x-none" sz="1000" b="1" dirty="0"/>
              <a:t>emajuan</a:t>
            </a:r>
            <a:r>
              <a:rPr lang="cs-CZ" altLang="x-none" sz="1000" dirty="0"/>
              <a:t> bertambah (fisika, teknologi, kedokteran), artinya </a:t>
            </a:r>
            <a:r>
              <a:rPr lang="cs-CZ" altLang="x-none" sz="1000" b="1" dirty="0"/>
              <a:t>kemajuan selalu berkembang</a:t>
            </a:r>
            <a:r>
              <a:rPr lang="cs-CZ" altLang="x-none" sz="1000" dirty="0"/>
              <a:t>. </a:t>
            </a:r>
            <a:endParaRPr lang="cs-CZ" altLang="x-none" sz="1000" dirty="0"/>
          </a:p>
        </p:txBody>
      </p:sp>
      <p:sp>
        <p:nvSpPr>
          <p:cNvPr id="3891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Slide Image Placeholder 1"/>
          <p:cNvSpPr>
            <a:spLocks noGrp="1" noRot="1" noChangeAspect="1"/>
          </p:cNvSpPr>
          <p:nvPr>
            <p:ph type="sldImg"/>
          </p:nvPr>
        </p:nvSpPr>
        <p:spPr/>
      </p:sp>
      <p:sp>
        <p:nvSpPr>
          <p:cNvPr id="40962" name="Notes Placeholder 2"/>
          <p:cNvSpPr>
            <a:spLocks noGrp="1"/>
          </p:cNvSpPr>
          <p:nvPr>
            <p:ph type="body"/>
          </p:nvPr>
        </p:nvSpPr>
        <p:spPr/>
        <p:txBody>
          <a:bodyPr wrap="square" lIns="0" tIns="0" rIns="0" bIns="0" anchor="t" anchorCtr="0"/>
          <a:p>
            <a:pPr lvl="0"/>
            <a:r>
              <a:rPr lang="en-US" altLang="x-none" sz="1000" b="1"/>
              <a:t>#! </a:t>
            </a:r>
            <a:r>
              <a:rPr lang="en-US" altLang="x-none" sz="1000"/>
              <a:t>B</a:t>
            </a:r>
            <a:r>
              <a:rPr lang="tr-TR" altLang="x-none" sz="1000" err="1"/>
              <a:t>ergantung</a:t>
            </a:r>
            <a:endParaRPr lang="tr-TR" altLang="x-none" sz="1000"/>
          </a:p>
          <a:p>
            <a:pPr lvl="0"/>
            <a:r>
              <a:rPr lang="tr-TR" altLang="x-none" sz="1000" b="1"/>
              <a:t>#2 </a:t>
            </a:r>
            <a:r>
              <a:rPr lang="tr-TR" altLang="x-none" sz="1000" err="1"/>
              <a:t>karena</a:t>
            </a:r>
            <a:r>
              <a:rPr lang="tr-TR" altLang="x-none" sz="1000"/>
              <a:t> </a:t>
            </a:r>
            <a:r>
              <a:rPr lang="tr-TR" altLang="x-none" sz="1000" err="1"/>
              <a:t>sekelompok</a:t>
            </a:r>
            <a:r>
              <a:rPr lang="tr-TR" altLang="x-none" sz="1000"/>
              <a:t> </a:t>
            </a:r>
            <a:r>
              <a:rPr lang="tr-TR" altLang="x-none" sz="1000" err="1"/>
              <a:t>ilmuwan</a:t>
            </a:r>
            <a:r>
              <a:rPr lang="tr-TR" altLang="x-none" sz="1000"/>
              <a:t> </a:t>
            </a:r>
            <a:r>
              <a:rPr lang="tr-TR" altLang="x-none" sz="1000" err="1"/>
              <a:t>meyakini</a:t>
            </a:r>
            <a:r>
              <a:rPr lang="tr-TR" altLang="x-none" sz="1000"/>
              <a:t> </a:t>
            </a:r>
            <a:r>
              <a:rPr lang="tr-TR" altLang="x-none" sz="1000" err="1"/>
              <a:t>iptek</a:t>
            </a:r>
            <a:r>
              <a:rPr lang="tr-TR" altLang="x-none" sz="1000"/>
              <a:t> </a:t>
            </a:r>
            <a:r>
              <a:rPr lang="tr-TR" altLang="x-none" sz="1000" err="1"/>
              <a:t>memiliki</a:t>
            </a:r>
            <a:r>
              <a:rPr lang="tr-TR" altLang="x-none" sz="1000"/>
              <a:t> </a:t>
            </a:r>
            <a:r>
              <a:rPr lang="tr-TR" altLang="x-none" sz="1000" err="1"/>
              <a:t>hukum-</a:t>
            </a:r>
            <a:r>
              <a:rPr lang="tr-TR" altLang="x-none" sz="1000" b="1" err="1"/>
              <a:t>hukum</a:t>
            </a:r>
            <a:r>
              <a:rPr lang="tr-TR" altLang="x-none" sz="1000" b="1"/>
              <a:t> </a:t>
            </a:r>
            <a:r>
              <a:rPr lang="tr-TR" altLang="x-none" sz="1000" b="1" err="1"/>
              <a:t>sendiri</a:t>
            </a:r>
            <a:r>
              <a:rPr lang="tr-TR" altLang="x-none" sz="1000" b="1"/>
              <a:t> </a:t>
            </a:r>
            <a:r>
              <a:rPr lang="tr-TR" altLang="x-none" sz="1000" err="1"/>
              <a:t>yang</a:t>
            </a:r>
            <a:r>
              <a:rPr lang="tr-TR" altLang="x-none" sz="1000"/>
              <a:t> </a:t>
            </a:r>
            <a:r>
              <a:rPr lang="tr-TR" altLang="x-none" sz="1000" err="1"/>
              <a:t>lepas</a:t>
            </a:r>
            <a:r>
              <a:rPr lang="tr-TR" altLang="x-none" sz="1000"/>
              <a:t> dan </a:t>
            </a:r>
            <a:r>
              <a:rPr lang="tr-TR" altLang="x-none" sz="1000" err="1"/>
              <a:t>tidak</a:t>
            </a:r>
            <a:r>
              <a:rPr lang="tr-TR" altLang="x-none" sz="1000"/>
              <a:t> </a:t>
            </a:r>
            <a:r>
              <a:rPr lang="tr-TR" altLang="x-none" sz="1000" err="1"/>
              <a:t>perlu</a:t>
            </a:r>
            <a:r>
              <a:rPr lang="tr-TR" altLang="x-none" sz="1000"/>
              <a:t> </a:t>
            </a:r>
            <a:r>
              <a:rPr lang="tr-TR" altLang="x-none" sz="1000" err="1"/>
              <a:t>diintervensi</a:t>
            </a:r>
            <a:r>
              <a:rPr lang="tr-TR" altLang="x-none" sz="1000"/>
              <a:t> </a:t>
            </a:r>
            <a:r>
              <a:rPr lang="tr-TR" altLang="x-none" sz="1000" err="1"/>
              <a:t>nilai-nilai</a:t>
            </a:r>
            <a:r>
              <a:rPr lang="tr-TR" altLang="x-none" sz="1000"/>
              <a:t> </a:t>
            </a:r>
            <a:r>
              <a:rPr lang="tr-TR" altLang="x-none" sz="1000" err="1"/>
              <a:t>dari</a:t>
            </a:r>
            <a:r>
              <a:rPr lang="tr-TR" altLang="x-none" sz="1000"/>
              <a:t> </a:t>
            </a:r>
            <a:r>
              <a:rPr lang="tr-TR" altLang="x-none" sz="1000" err="1"/>
              <a:t>luar</a:t>
            </a:r>
            <a:r>
              <a:rPr lang="tr-TR" altLang="x-none" sz="1000"/>
              <a:t>. </a:t>
            </a:r>
            <a:endParaRPr lang="tr-TR" altLang="x-none" sz="1000"/>
          </a:p>
          <a:p>
            <a:pPr lvl="0">
              <a:buFont typeface="+mj-lt"/>
              <a:buChar char="•"/>
            </a:pPr>
            <a:r>
              <a:rPr lang="tr-TR" altLang="x-none" sz="1000" b="1"/>
              <a:t>#3 </a:t>
            </a:r>
            <a:r>
              <a:rPr lang="tr-TR" altLang="x-none" sz="1000" err="1"/>
              <a:t>sebagian</a:t>
            </a:r>
            <a:r>
              <a:rPr lang="tr-TR" altLang="x-none" sz="1000"/>
              <a:t> </a:t>
            </a:r>
            <a:r>
              <a:rPr lang="tr-TR" altLang="x-none" sz="1000" err="1"/>
              <a:t>ilmuwan</a:t>
            </a:r>
            <a:r>
              <a:rPr lang="tr-TR" altLang="x-none" sz="1000"/>
              <a:t> </a:t>
            </a:r>
            <a:r>
              <a:rPr lang="tr-TR" altLang="x-none" sz="1000" err="1"/>
              <a:t>yang</a:t>
            </a:r>
            <a:r>
              <a:rPr lang="tr-TR" altLang="x-none" sz="1000"/>
              <a:t> </a:t>
            </a:r>
            <a:r>
              <a:rPr lang="tr-TR" altLang="x-none" sz="1000" err="1"/>
              <a:t>beranggapan</a:t>
            </a:r>
            <a:r>
              <a:rPr lang="tr-TR" altLang="x-none" sz="1000"/>
              <a:t> </a:t>
            </a:r>
            <a:r>
              <a:rPr lang="tr-TR" altLang="x-none" sz="1000" err="1"/>
              <a:t>bahwa</a:t>
            </a:r>
            <a:r>
              <a:rPr lang="tr-TR" altLang="x-none" sz="1000"/>
              <a:t> </a:t>
            </a:r>
            <a:r>
              <a:rPr lang="tr-TR" altLang="x-none" sz="1000" err="1"/>
              <a:t>iptek</a:t>
            </a:r>
            <a:r>
              <a:rPr lang="tr-TR" altLang="x-none" sz="1000"/>
              <a:t> </a:t>
            </a:r>
            <a:r>
              <a:rPr lang="tr-TR" altLang="x-none" sz="1000" err="1"/>
              <a:t>memang</a:t>
            </a:r>
            <a:r>
              <a:rPr lang="tr-TR" altLang="x-none" sz="1000"/>
              <a:t> </a:t>
            </a:r>
            <a:r>
              <a:rPr lang="tr-TR" altLang="x-none" sz="1000" err="1"/>
              <a:t>memiliki</a:t>
            </a:r>
            <a:r>
              <a:rPr lang="tr-TR" altLang="x-none" sz="1000"/>
              <a:t> </a:t>
            </a:r>
            <a:r>
              <a:rPr lang="tr-TR" altLang="x-none" sz="1000" err="1"/>
              <a:t>hukum</a:t>
            </a:r>
            <a:r>
              <a:rPr lang="tr-TR" altLang="x-none" sz="1000"/>
              <a:t> </a:t>
            </a:r>
            <a:r>
              <a:rPr lang="tr-TR" altLang="x-none" sz="1000" err="1"/>
              <a:t>tersendiri</a:t>
            </a:r>
            <a:r>
              <a:rPr lang="tr-TR" altLang="x-none" sz="1000"/>
              <a:t> (</a:t>
            </a:r>
            <a:r>
              <a:rPr lang="tr-TR" altLang="x-none" sz="1000" b="1" err="1"/>
              <a:t>faktor</a:t>
            </a:r>
            <a:r>
              <a:rPr lang="tr-TR" altLang="x-none" sz="1000" b="1"/>
              <a:t> </a:t>
            </a:r>
            <a:r>
              <a:rPr lang="tr-TR" altLang="x-none" sz="1000" b="1" err="1"/>
              <a:t>internal</a:t>
            </a:r>
            <a:r>
              <a:rPr lang="tr-TR" altLang="x-none" sz="1000"/>
              <a:t>), </a:t>
            </a:r>
            <a:r>
              <a:rPr lang="tr-TR" altLang="x-none" sz="1000" err="1"/>
              <a:t>tetapi</a:t>
            </a:r>
            <a:r>
              <a:rPr lang="tr-TR" altLang="x-none" sz="1000"/>
              <a:t> </a:t>
            </a:r>
            <a:r>
              <a:rPr lang="tr-TR" altLang="x-none" sz="1000" err="1"/>
              <a:t>di</a:t>
            </a:r>
            <a:r>
              <a:rPr lang="tr-TR" altLang="x-none" sz="1000"/>
              <a:t> </a:t>
            </a:r>
            <a:r>
              <a:rPr lang="tr-TR" altLang="x-none" sz="1000" err="1"/>
              <a:t>pihak</a:t>
            </a:r>
            <a:r>
              <a:rPr lang="tr-TR" altLang="x-none" sz="1000"/>
              <a:t> lain </a:t>
            </a:r>
            <a:r>
              <a:rPr lang="tr-TR" altLang="x-none" sz="1000" err="1"/>
              <a:t>diperlukan</a:t>
            </a:r>
            <a:r>
              <a:rPr lang="tr-TR" altLang="x-none" sz="1000"/>
              <a:t> </a:t>
            </a:r>
            <a:r>
              <a:rPr lang="tr-TR" altLang="x-none" sz="1000" b="1" err="1"/>
              <a:t>faktor</a:t>
            </a:r>
            <a:r>
              <a:rPr lang="tr-TR" altLang="x-none" sz="1000" b="1"/>
              <a:t> </a:t>
            </a:r>
            <a:r>
              <a:rPr lang="tr-TR" altLang="x-none" sz="1000" b="1" err="1"/>
              <a:t>eksternal</a:t>
            </a:r>
            <a:r>
              <a:rPr lang="tr-TR" altLang="x-none" sz="1000"/>
              <a:t> (budaya, </a:t>
            </a:r>
            <a:r>
              <a:rPr lang="tr-TR" altLang="x-none" sz="1000" err="1"/>
              <a:t>ideologi</a:t>
            </a:r>
            <a:r>
              <a:rPr lang="tr-TR" altLang="x-none" sz="1000"/>
              <a:t>, dan </a:t>
            </a:r>
            <a:r>
              <a:rPr lang="tr-TR" altLang="x-none" sz="1000" err="1"/>
              <a:t>agama</a:t>
            </a:r>
            <a:r>
              <a:rPr lang="tr-TR" altLang="x-none" sz="1000"/>
              <a:t>) </a:t>
            </a:r>
            <a:r>
              <a:rPr lang="tr-TR" altLang="x-none" sz="1000" err="1"/>
              <a:t>untuk</a:t>
            </a:r>
            <a:r>
              <a:rPr lang="tr-TR" altLang="x-none" sz="1000"/>
              <a:t> </a:t>
            </a:r>
            <a:r>
              <a:rPr lang="tr-TR" altLang="x-none" sz="1000" b="1" err="1"/>
              <a:t>bertukar</a:t>
            </a:r>
            <a:r>
              <a:rPr lang="tr-TR" altLang="x-none" sz="1000" b="1"/>
              <a:t> </a:t>
            </a:r>
            <a:r>
              <a:rPr lang="tr-TR" altLang="x-none" sz="1000" b="1" err="1"/>
              <a:t>pikiran</a:t>
            </a:r>
            <a:r>
              <a:rPr lang="tr-TR" altLang="x-none" sz="1000"/>
              <a:t>.</a:t>
            </a:r>
            <a:endParaRPr lang="en-US" altLang="x-none" sz="1000"/>
          </a:p>
          <a:p>
            <a:pPr lvl="0">
              <a:buFont typeface="+mj-lt"/>
              <a:buChar char="•"/>
            </a:pPr>
            <a:endParaRPr lang="en-US" altLang="x-none" sz="1000"/>
          </a:p>
          <a:p>
            <a:pPr lvl="0"/>
            <a:r>
              <a:rPr lang="tr-TR" altLang="ja-JP" sz="1000" b="1"/>
              <a:t>#1 </a:t>
            </a:r>
            <a:r>
              <a:rPr lang="tr-TR" altLang="ja-JP" sz="1000" b="1" err="1"/>
              <a:t>Tuntutan</a:t>
            </a:r>
            <a:r>
              <a:rPr lang="tr-TR" altLang="ja-JP" sz="1000" b="1"/>
              <a:t> </a:t>
            </a:r>
            <a:r>
              <a:rPr lang="tr-TR" altLang="ja-JP" sz="1000" b="1" err="1"/>
              <a:t>prestasi</a:t>
            </a:r>
            <a:r>
              <a:rPr lang="tr-TR" altLang="ja-JP" sz="1000"/>
              <a:t>, kompetitif, </a:t>
            </a:r>
            <a:r>
              <a:rPr lang="tr-TR" altLang="ja-JP" sz="1000" err="1"/>
              <a:t>efisiensi</a:t>
            </a:r>
            <a:r>
              <a:rPr lang="tr-TR" altLang="ja-JP" sz="1000"/>
              <a:t> </a:t>
            </a:r>
            <a:r>
              <a:rPr lang="tr-TR" altLang="ja-JP" sz="1000" err="1"/>
              <a:t>inovatif</a:t>
            </a:r>
            <a:r>
              <a:rPr lang="tr-TR" altLang="ja-JP" sz="1000"/>
              <a:t> kreatif.</a:t>
            </a:r>
            <a:endParaRPr lang="tr-TR" altLang="ja-JP" sz="1000"/>
          </a:p>
          <a:p>
            <a:pPr lvl="0"/>
            <a:r>
              <a:rPr lang="tr-TR" altLang="x-none" sz="1000" b="1"/>
              <a:t>#2 </a:t>
            </a:r>
            <a:r>
              <a:rPr lang="tr-TR" altLang="x-none" sz="1000" b="1" err="1"/>
              <a:t>penanaman</a:t>
            </a:r>
            <a:r>
              <a:rPr lang="tr-TR" altLang="x-none" sz="1000" b="1"/>
              <a:t> </a:t>
            </a:r>
            <a:r>
              <a:rPr lang="tr-TR" altLang="x-none" sz="1000" b="1" err="1"/>
              <a:t>nilai</a:t>
            </a:r>
            <a:r>
              <a:rPr lang="tr-TR" altLang="x-none" sz="1000"/>
              <a:t> etik moral </a:t>
            </a:r>
            <a:r>
              <a:rPr lang="tr-TR" altLang="x-none" sz="1000" err="1"/>
              <a:t>bangsa</a:t>
            </a:r>
            <a:r>
              <a:rPr lang="tr-TR" altLang="x-none" sz="1000"/>
              <a:t>, sistem </a:t>
            </a:r>
            <a:r>
              <a:rPr lang="tr-TR" altLang="x-none" sz="1000" err="1"/>
              <a:t>pendidikan</a:t>
            </a:r>
            <a:endParaRPr lang="tr-TR" altLang="x-none" sz="1000"/>
          </a:p>
          <a:p>
            <a:pPr lvl="0"/>
            <a:r>
              <a:rPr lang="fi-FI" altLang="x-none" sz="1000" b="1"/>
              <a:t>#3 </a:t>
            </a:r>
            <a:r>
              <a:rPr lang="fi-FI" altLang="x-none" sz="1000" b="1" err="1"/>
              <a:t>Ruang</a:t>
            </a:r>
            <a:r>
              <a:rPr lang="fi-FI" altLang="x-none" sz="1000"/>
              <a:t> </a:t>
            </a:r>
            <a:r>
              <a:rPr lang="fi-FI" altLang="x-none" sz="1000" b="1" err="1"/>
              <a:t>sempit</a:t>
            </a:r>
            <a:r>
              <a:rPr lang="fi-FI" altLang="x-none" sz="1000" b="1"/>
              <a:t> </a:t>
            </a:r>
            <a:r>
              <a:rPr lang="fi-FI" altLang="x-none" sz="1000" b="1" err="1"/>
              <a:t>jadi</a:t>
            </a:r>
            <a:r>
              <a:rPr lang="fi-FI" altLang="x-none" sz="1000" b="1"/>
              <a:t> </a:t>
            </a:r>
            <a:r>
              <a:rPr lang="fi-FI" altLang="x-none" sz="1000" b="1" err="1"/>
              <a:t>terbuka</a:t>
            </a:r>
            <a:r>
              <a:rPr lang="fi-FI" altLang="x-none" sz="1000"/>
              <a:t>, namun </a:t>
            </a:r>
            <a:r>
              <a:rPr lang="fi-FI" altLang="x-none" sz="1000" err="1"/>
              <a:t>tetap</a:t>
            </a:r>
            <a:r>
              <a:rPr lang="fi-FI" altLang="x-none" sz="1000"/>
              <a:t> </a:t>
            </a:r>
            <a:r>
              <a:rPr lang="fi-FI" altLang="x-none" sz="1000" err="1"/>
              <a:t>mentoleransi</a:t>
            </a:r>
            <a:r>
              <a:rPr lang="fi-FI" altLang="x-none" sz="1000"/>
              <a:t> </a:t>
            </a:r>
            <a:r>
              <a:rPr lang="fi-FI" altLang="x-none" sz="1000" err="1"/>
              <a:t>adanya</a:t>
            </a:r>
            <a:r>
              <a:rPr lang="fi-FI" altLang="x-none" sz="1000"/>
              <a:t> </a:t>
            </a:r>
            <a:r>
              <a:rPr lang="fi-FI" altLang="x-none" sz="1000" err="1"/>
              <a:t>perbedaan</a:t>
            </a:r>
            <a:endParaRPr lang="fi-FI" altLang="x-none" sz="1000"/>
          </a:p>
          <a:p>
            <a:pPr lvl="0"/>
            <a:r>
              <a:rPr lang="fi-FI" altLang="x-none" sz="1000" b="1" i="1" err="1"/>
              <a:t>Benedic</a:t>
            </a:r>
            <a:r>
              <a:rPr lang="fi-FI" altLang="x-none" sz="1000" b="1" i="1"/>
              <a:t> </a:t>
            </a:r>
            <a:r>
              <a:rPr lang="fi-FI" altLang="x-none" sz="1000" b="1" i="1" err="1"/>
              <a:t>enderson</a:t>
            </a:r>
            <a:r>
              <a:rPr lang="fi-FI" altLang="x-none" sz="1000" b="1" i="1"/>
              <a:t> </a:t>
            </a:r>
            <a:r>
              <a:rPr lang="fi-FI" altLang="x-none" sz="1000" b="1" i="1" err="1"/>
              <a:t>cosmopolitan</a:t>
            </a:r>
            <a:r>
              <a:rPr lang="fi-FI" altLang="x-none" sz="1000" b="1" i="1"/>
              <a:t> </a:t>
            </a:r>
            <a:r>
              <a:rPr lang="fi-FI" altLang="x-none" sz="1000" i="1"/>
              <a:t>= </a:t>
            </a:r>
            <a:r>
              <a:rPr lang="fi-FI" altLang="x-none" sz="1000" b="1" i="1"/>
              <a:t>GLOBAL </a:t>
            </a:r>
            <a:r>
              <a:rPr lang="en-US" altLang="x-none" sz="1000" b="1" i="1"/>
              <a:t>–</a:t>
            </a:r>
            <a:r>
              <a:rPr lang="fi-FI" altLang="x-none" sz="1000" b="1" i="1"/>
              <a:t> STANDARD </a:t>
            </a:r>
            <a:r>
              <a:rPr lang="fi-FI" altLang="x-none" sz="1000" b="1"/>
              <a:t>BUDAYA NEGARA</a:t>
            </a:r>
            <a:endParaRPr lang="fi-FI" altLang="x-none" sz="1000" i="1"/>
          </a:p>
          <a:p>
            <a:pPr lvl="0"/>
            <a:endParaRPr lang="en-US" altLang="x-none" sz="1000"/>
          </a:p>
          <a:p>
            <a:pPr lvl="0"/>
            <a:endParaRPr lang="en-US" altLang="x-none" sz="1000"/>
          </a:p>
          <a:p>
            <a:pPr lvl="0"/>
            <a:endParaRPr lang="en-US" altLang="x-none" sz="1000"/>
          </a:p>
        </p:txBody>
      </p:sp>
      <p:sp>
        <p:nvSpPr>
          <p:cNvPr id="4096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Slide Image Placeholder 1"/>
          <p:cNvSpPr>
            <a:spLocks noGrp="1" noRot="1" noChangeAspect="1"/>
          </p:cNvSpPr>
          <p:nvPr>
            <p:ph type="sldImg"/>
          </p:nvPr>
        </p:nvSpPr>
        <p:spPr/>
      </p:sp>
      <p:sp>
        <p:nvSpPr>
          <p:cNvPr id="43010" name="Notes Placeholder 2"/>
          <p:cNvSpPr>
            <a:spLocks noGrp="1"/>
          </p:cNvSpPr>
          <p:nvPr>
            <p:ph type="body"/>
          </p:nvPr>
        </p:nvSpPr>
        <p:spPr/>
        <p:txBody>
          <a:bodyPr wrap="square" lIns="0" tIns="0" rIns="0" bIns="0" anchor="t" anchorCtr="0"/>
          <a:p>
            <a:pPr lvl="0"/>
            <a:r>
              <a:rPr lang="en-US" altLang="x-none" b="1" dirty="0"/>
              <a:t>NASIONALISME MEMBANGUN BANGSA</a:t>
            </a:r>
            <a:endParaRPr lang="en-US" altLang="x-none" b="1" dirty="0"/>
          </a:p>
          <a:p>
            <a:pPr lvl="0"/>
            <a:r>
              <a:rPr lang="tr-TR" altLang="x-none" dirty="0">
                <a:latin typeface="Candara" panose="020E0502030303020204" charset="0"/>
              </a:rPr>
              <a:t>mempribumian ilmu</a:t>
            </a:r>
            <a:endParaRPr lang="en-US" altLang="x-none" b="1" dirty="0"/>
          </a:p>
        </p:txBody>
      </p:sp>
      <p:sp>
        <p:nvSpPr>
          <p:cNvPr id="43011"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Slide Image Placeholder 1"/>
          <p:cNvSpPr>
            <a:spLocks noGrp="1" noRot="1" noChangeAspect="1"/>
          </p:cNvSpPr>
          <p:nvPr>
            <p:ph type="sldImg"/>
          </p:nvPr>
        </p:nvSpPr>
        <p:spPr/>
      </p:sp>
      <p:sp>
        <p:nvSpPr>
          <p:cNvPr id="45058" name="Notes Placeholder 2"/>
          <p:cNvSpPr>
            <a:spLocks noGrp="1"/>
          </p:cNvSpPr>
          <p:nvPr>
            <p:ph type="body"/>
          </p:nvPr>
        </p:nvSpPr>
        <p:spPr/>
        <p:txBody>
          <a:bodyPr wrap="square" lIns="0" tIns="0" rIns="0" bIns="0" anchor="t" anchorCtr="0"/>
          <a:p>
            <a:pPr lvl="0"/>
            <a:r>
              <a:rPr lang="fi-FI" altLang="x-none" sz="1000" b="1" dirty="0"/>
              <a:t>MOBIL NASIONAL</a:t>
            </a:r>
            <a:endParaRPr lang="en-US" altLang="x-none" sz="1000" b="1" dirty="0"/>
          </a:p>
          <a:p>
            <a:pPr lvl="0"/>
            <a:r>
              <a:rPr lang="tr-TR" altLang="x-none" sz="1000" dirty="0"/>
              <a:t>1 penyeimbang tuhan-manusia</a:t>
            </a:r>
            <a:endParaRPr lang="tr-TR" altLang="x-none" sz="1000" dirty="0"/>
          </a:p>
          <a:p>
            <a:pPr lvl="0"/>
            <a:r>
              <a:rPr lang="tr-TR" altLang="x-none" sz="1000" dirty="0"/>
              <a:t>2 mengepentingkan umat manusia dengan beradab</a:t>
            </a:r>
            <a:endParaRPr lang="tr-TR" altLang="x-none" sz="1000" dirty="0"/>
          </a:p>
          <a:p>
            <a:pPr lvl="0"/>
            <a:r>
              <a:rPr lang="fi-FI" altLang="x-none" sz="1000" dirty="0"/>
              <a:t>3 </a:t>
            </a:r>
            <a:r>
              <a:rPr lang="fi-FI" altLang="x-none" sz="1000" b="1" dirty="0"/>
              <a:t>mengintegrasikan</a:t>
            </a:r>
            <a:r>
              <a:rPr lang="fi-FI" altLang="x-none" sz="1000" dirty="0"/>
              <a:t> peran ilmu (individu/kelompok/nasional) </a:t>
            </a:r>
            <a:r>
              <a:rPr lang="fi-FI" altLang="x-none" sz="1000" b="1" dirty="0"/>
              <a:t>Habibi</a:t>
            </a:r>
            <a:endParaRPr lang="is-IS" altLang="x-none" sz="1000" b="1" dirty="0"/>
          </a:p>
          <a:p>
            <a:pPr lvl="0"/>
            <a:r>
              <a:rPr lang="fi-FI" altLang="x-none" sz="1000" dirty="0"/>
              <a:t>4 penerapan ilmu dalam kebijakan/peraturan demokratis</a:t>
            </a:r>
            <a:endParaRPr lang="en-US" altLang="x-none" sz="1000" dirty="0"/>
          </a:p>
          <a:p>
            <a:pPr lvl="0"/>
            <a:r>
              <a:rPr lang="fi-FI" altLang="x-none" sz="1000" dirty="0"/>
              <a:t>5 penerapan </a:t>
            </a:r>
            <a:r>
              <a:rPr lang="fi-FI" altLang="x-none" sz="1000" b="1" dirty="0"/>
              <a:t>penyebaran ilmu pendidikan adil </a:t>
            </a:r>
            <a:r>
              <a:rPr lang="fi-FI" altLang="x-none" sz="1000" dirty="0"/>
              <a:t>merata</a:t>
            </a:r>
            <a:endParaRPr lang="fi-FI" altLang="x-none" sz="1000" dirty="0">
              <a:ea typeface="Times New Roman" panose="02020603050405020304" charset="0"/>
            </a:endParaRPr>
          </a:p>
        </p:txBody>
      </p:sp>
      <p:sp>
        <p:nvSpPr>
          <p:cNvPr id="4505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Slide Image Placeholder 1"/>
          <p:cNvSpPr>
            <a:spLocks noGrp="1" noRot="1" noChangeAspect="1"/>
          </p:cNvSpPr>
          <p:nvPr>
            <p:ph type="sldImg"/>
          </p:nvPr>
        </p:nvSpPr>
        <p:spPr/>
      </p:sp>
      <p:sp>
        <p:nvSpPr>
          <p:cNvPr id="47106" name="Notes Placeholder 2"/>
          <p:cNvSpPr>
            <a:spLocks noGrp="1"/>
          </p:cNvSpPr>
          <p:nvPr>
            <p:ph type="body"/>
          </p:nvPr>
        </p:nvSpPr>
        <p:spPr/>
        <p:txBody>
          <a:bodyPr wrap="square" lIns="0" tIns="0" rIns="0" bIns="0" anchor="t" anchorCtr="0"/>
          <a:p>
            <a:pPr lvl="0"/>
            <a:r>
              <a:rPr lang="en-US" altLang="x-none" sz="1000" b="1" dirty="0">
                <a:solidFill>
                  <a:schemeClr val="tx1"/>
                </a:solidFill>
                <a:ea typeface="MS Mincho" panose="02020609040205080304" charset="-128"/>
              </a:rPr>
              <a:t>PENUTUP MATERI PANCASILA</a:t>
            </a:r>
            <a:endParaRPr lang="en-US" altLang="x-none" sz="1000" b="1" dirty="0">
              <a:solidFill>
                <a:schemeClr val="tx1"/>
              </a:solidFill>
              <a:ea typeface="MS Mincho" panose="02020609040205080304" charset="-128"/>
            </a:endParaRPr>
          </a:p>
          <a:p>
            <a:pPr lvl="0"/>
            <a:r>
              <a:rPr lang="en-US" altLang="x-none" sz="1000" dirty="0">
                <a:solidFill>
                  <a:schemeClr val="tx1"/>
                </a:solidFill>
                <a:ea typeface="MS Mincho" panose="02020609040205080304" charset="-128"/>
              </a:rPr>
              <a:t>#Harus diakui, terjadi mistifikasi dan ideologisasi yang menjadi senjata menyudutkan kelompok anti Pancasila.</a:t>
            </a:r>
            <a:endParaRPr lang="en-US" altLang="x-none" sz="1000" dirty="0">
              <a:solidFill>
                <a:schemeClr val="tx1"/>
              </a:solidFill>
            </a:endParaRPr>
          </a:p>
          <a:p>
            <a:pPr lvl="0"/>
            <a:r>
              <a:rPr lang="en-US" altLang="x-none" sz="1000" dirty="0">
                <a:solidFill>
                  <a:schemeClr val="tx1"/>
                </a:solidFill>
                <a:ea typeface="MS Mincho" panose="02020609040205080304" charset="-128"/>
              </a:rPr>
              <a:t>#Pergantian rezim reformasi, muncul demistifikasi &amp; dekonstruksi Pancasila (karena hanya simbol/ikon/instrumen politik rezim sebelumnya</a:t>
            </a:r>
            <a:r>
              <a:rPr lang="en-US" altLang="x-none" sz="1000" dirty="0">
                <a:solidFill>
                  <a:schemeClr val="tx1"/>
                </a:solidFill>
              </a:rPr>
              <a:t>)</a:t>
            </a:r>
            <a:endParaRPr lang="en-US" altLang="x-none" sz="1000" dirty="0">
              <a:solidFill>
                <a:schemeClr val="tx1"/>
              </a:solidFill>
              <a:ea typeface="MS Mincho" panose="02020609040205080304" charset="-128"/>
            </a:endParaRPr>
          </a:p>
          <a:p>
            <a:pPr lvl="0"/>
            <a:endParaRPr lang="en-US" altLang="x-none" sz="1000" dirty="0">
              <a:solidFill>
                <a:schemeClr val="tx1"/>
              </a:solidFill>
            </a:endParaRPr>
          </a:p>
          <a:p>
            <a:pPr lvl="0"/>
            <a:r>
              <a:rPr lang="en-US" altLang="x-none" sz="1000" dirty="0">
                <a:solidFill>
                  <a:schemeClr val="tx1"/>
                </a:solidFill>
              </a:rPr>
              <a:t>kita perlu </a:t>
            </a:r>
            <a:r>
              <a:rPr lang="en-US" altLang="x-none" sz="1000" u="sng" dirty="0">
                <a:solidFill>
                  <a:schemeClr val="tx1"/>
                </a:solidFill>
              </a:rPr>
              <a:t>menyegarkan</a:t>
            </a:r>
            <a:r>
              <a:rPr lang="en-US" altLang="x-none" sz="1000" dirty="0">
                <a:solidFill>
                  <a:schemeClr val="tx1"/>
                </a:solidFill>
              </a:rPr>
              <a:t> kembali pemahaman kita terhadap Pancasila, serta melepaskan Pancasila dari stigma lama yang penuh mistis bahwa Pancasila itu sakti, keramat dan sakral, yang justru membuatnya teraleinasi dari keseharian hidup warga dalam berbangsa dan bernegara. </a:t>
            </a:r>
            <a:endParaRPr lang="en-US" altLang="x-none" sz="1000" dirty="0">
              <a:solidFill>
                <a:schemeClr val="tx1"/>
              </a:solidFill>
            </a:endParaRPr>
          </a:p>
          <a:p>
            <a:pPr lvl="0"/>
            <a:endParaRPr lang="en-US" altLang="x-none" sz="1000" dirty="0">
              <a:solidFill>
                <a:schemeClr val="tx1"/>
              </a:solidFill>
            </a:endParaRPr>
          </a:p>
          <a:p>
            <a:pPr lvl="0"/>
            <a:r>
              <a:rPr lang="en-US" altLang="x-none" sz="1000" dirty="0"/>
              <a:t>Belum tentu menurut yang lain sama, tergantung sudut pandang dan latar belakang.</a:t>
            </a:r>
            <a:endParaRPr lang="en-US" altLang="x-none" sz="1000" dirty="0"/>
          </a:p>
          <a:p>
            <a:pPr lvl="0"/>
            <a:r>
              <a:rPr lang="en-US" altLang="x-none" sz="1000" b="1" dirty="0"/>
              <a:t>Tapi, negarawan 4 orde, muslim, Ilmuan, intelektual, &amp; mencintai ainun </a:t>
            </a:r>
            <a:r>
              <a:rPr lang="en-US" altLang="x-none" sz="1000" dirty="0"/>
              <a:t>sampai mati.</a:t>
            </a:r>
            <a:endParaRPr lang="en-US" altLang="x-none" sz="1000" dirty="0"/>
          </a:p>
          <a:p>
            <a:pPr lvl="0"/>
            <a:endParaRPr lang="en-US" altLang="x-none" sz="1000" dirty="0">
              <a:solidFill>
                <a:schemeClr val="tx1"/>
              </a:solidFill>
              <a:ea typeface="Times New Roman" panose="02020603050405020304" charset="0"/>
            </a:endParaRPr>
          </a:p>
        </p:txBody>
      </p:sp>
      <p:sp>
        <p:nvSpPr>
          <p:cNvPr id="4710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defTabSz="91440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x-none" sz="1200" dirty="0">
                <a:solidFill>
                  <a:srgbClr val="000000"/>
                </a:solidFill>
                <a:latin typeface="Times New Roman" panose="02020603050405020304" charset="0"/>
                <a:ea typeface="Arial Unicode MS" panose="020B0604020202020204" charset="-122"/>
              </a:rPr>
              <a:t>*</a:t>
            </a:r>
            <a:endParaRPr lang="de-DE" altLang="x-none" sz="1200" dirty="0">
              <a:solidFill>
                <a:srgbClr val="000000"/>
              </a:solidFill>
              <a:latin typeface="Times New Roman" panose="02020603050405020304" charset="0"/>
              <a:ea typeface="Arial Unicode MS" panose="020B0604020202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Slide Image Placeholder 1"/>
          <p:cNvSpPr>
            <a:spLocks noGrp="1" noRot="1" noChangeAspect="1" noTextEdit="1"/>
          </p:cNvSpPr>
          <p:nvPr>
            <p:ph type="sldImg"/>
          </p:nvPr>
        </p:nvSpPr>
        <p:spPr/>
      </p:sp>
      <p:sp>
        <p:nvSpPr>
          <p:cNvPr id="9218" name="Notes Placeholder 2"/>
          <p:cNvSpPr>
            <a:spLocks noGrp="1"/>
          </p:cNvSpPr>
          <p:nvPr>
            <p:ph type="body"/>
          </p:nvPr>
        </p:nvSpPr>
        <p:spPr/>
        <p:txBody>
          <a:bodyPr wrap="square" lIns="0" tIns="0" rIns="0" bIns="0" anchor="t" anchorCtr="0"/>
          <a:p>
            <a:pPr lvl="0"/>
            <a:r>
              <a:rPr lang="pl-PL" altLang="en-US" b="1"/>
              <a:t>Moral</a:t>
            </a:r>
            <a:r>
              <a:rPr lang="pl-PL" altLang="en-US"/>
              <a:t>: perbuatan yang dianggab baik bersama kesepakatan untuk kebaikan bersama.</a:t>
            </a:r>
            <a:endParaRPr lang="pl-PL" altLang="en-US"/>
          </a:p>
        </p:txBody>
      </p:sp>
      <p:sp>
        <p:nvSpPr>
          <p:cNvPr id="921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Slide Image Placeholder 1"/>
          <p:cNvSpPr>
            <a:spLocks noGrp="1" noRot="1" noChangeAspect="1" noTextEdit="1"/>
          </p:cNvSpPr>
          <p:nvPr>
            <p:ph type="sldImg"/>
          </p:nvPr>
        </p:nvSpPr>
        <p:spPr/>
      </p:sp>
      <p:sp>
        <p:nvSpPr>
          <p:cNvPr id="11266" name="Notes Placeholder 2"/>
          <p:cNvSpPr>
            <a:spLocks noGrp="1"/>
          </p:cNvSpPr>
          <p:nvPr>
            <p:ph type="body"/>
          </p:nvPr>
        </p:nvSpPr>
        <p:spPr/>
        <p:txBody>
          <a:bodyPr wrap="square" lIns="0" tIns="0" rIns="0" bIns="0" anchor="t" anchorCtr="0"/>
          <a:p>
            <a:pPr lvl="0"/>
            <a:r>
              <a:rPr lang="en-US" altLang="en-US"/>
              <a:t>Cerminan Pancasila ada di negara mana saja, Ada negara yang lebih mementingkan nilai 1 (hukum islam), ada pula yang mementingkan nilai 5 (cina)</a:t>
            </a:r>
            <a:endParaRPr lang="en-US" altLang="en-US"/>
          </a:p>
          <a:p>
            <a:pPr lvl="0"/>
            <a:r>
              <a:rPr lang="en-US" altLang="en-US"/>
              <a:t>yang membedakan nilai” pancasila Indonesia merupakan kesatuan utuh (sistem)</a:t>
            </a:r>
            <a:endParaRPr lang="en-US" altLang="en-US"/>
          </a:p>
        </p:txBody>
      </p:sp>
      <p:sp>
        <p:nvSpPr>
          <p:cNvPr id="1126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Slide Image Placeholder 1"/>
          <p:cNvSpPr>
            <a:spLocks noGrp="1" noRot="1" noChangeAspect="1" noTextEdit="1"/>
          </p:cNvSpPr>
          <p:nvPr>
            <p:ph type="sldImg"/>
          </p:nvPr>
        </p:nvSpPr>
        <p:spPr/>
      </p:sp>
      <p:sp>
        <p:nvSpPr>
          <p:cNvPr id="13314" name="Notes Placeholder 2"/>
          <p:cNvSpPr>
            <a:spLocks noGrp="1"/>
          </p:cNvSpPr>
          <p:nvPr>
            <p:ph type="body"/>
          </p:nvPr>
        </p:nvSpPr>
        <p:spPr/>
        <p:txBody>
          <a:bodyPr wrap="square" lIns="0" tIns="0" rIns="0" bIns="0" anchor="t" anchorCtr="0"/>
          <a:p>
            <a:pPr lvl="0"/>
            <a:r>
              <a:rPr lang="en-US" altLang="en-US" b="1"/>
              <a:t>Budi pekerti, perilakum kebiasaan</a:t>
            </a:r>
            <a:endParaRPr lang="en-US" altLang="en-US" b="1"/>
          </a:p>
          <a:p>
            <a:pPr lvl="0"/>
            <a:r>
              <a:rPr lang="en-US" altLang="en-US" b="1"/>
              <a:t>Etiquette (Perancis) </a:t>
            </a:r>
            <a:r>
              <a:rPr lang="en-US" altLang="en-US"/>
              <a:t>adalah sopan santun. </a:t>
            </a:r>
            <a:endParaRPr lang="en-US" altLang="en-US"/>
          </a:p>
          <a:p>
            <a:pPr lvl="0"/>
            <a:r>
              <a:rPr lang="en-US" altLang="en-US" b="1"/>
              <a:t>#Berlaku </a:t>
            </a:r>
            <a:r>
              <a:rPr lang="en-US" altLang="en-US"/>
              <a:t>kapanpun, Absolut, bathiniah</a:t>
            </a:r>
            <a:endParaRPr lang="en-US" altLang="en-US"/>
          </a:p>
          <a:p>
            <a:pPr lvl="0"/>
            <a:r>
              <a:rPr lang="en-US" altLang="en-US" b="1"/>
              <a:t>#Berlaku </a:t>
            </a:r>
            <a:r>
              <a:rPr lang="en-US" altLang="en-US"/>
              <a:t>ketika ada orang, Relative, lahiriyah</a:t>
            </a:r>
            <a:endParaRPr lang="en-US" altLang="en-US"/>
          </a:p>
          <a:p>
            <a:pPr lvl="0"/>
            <a:r>
              <a:rPr lang="tr-TR" altLang="en-US"/>
              <a:t>ilmu tentang apa yang baik dan apa yang buruk dan tentang hak dan kewajiban moral (akhlak)</a:t>
            </a:r>
            <a:endParaRPr lang="en-US" altLang="en-US"/>
          </a:p>
          <a:p>
            <a:pPr lvl="0"/>
            <a:endParaRPr lang="en-US" altLang="en-US"/>
          </a:p>
        </p:txBody>
      </p:sp>
      <p:sp>
        <p:nvSpPr>
          <p:cNvPr id="13315"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Slide Image Placeholder 1"/>
          <p:cNvSpPr>
            <a:spLocks noGrp="1" noRot="1" noChangeAspect="1" noTextEdit="1"/>
          </p:cNvSpPr>
          <p:nvPr>
            <p:ph type="sldImg"/>
          </p:nvPr>
        </p:nvSpPr>
        <p:spPr/>
      </p:sp>
      <p:sp>
        <p:nvSpPr>
          <p:cNvPr id="15362" name="Notes Placeholder 2"/>
          <p:cNvSpPr>
            <a:spLocks noGrp="1"/>
          </p:cNvSpPr>
          <p:nvPr>
            <p:ph type="body"/>
          </p:nvPr>
        </p:nvSpPr>
        <p:spPr/>
        <p:txBody>
          <a:bodyPr wrap="square" lIns="0" tIns="0" rIns="0" bIns="0" anchor="t" anchorCtr="0"/>
          <a:p>
            <a:pPr lvl="0"/>
            <a:r>
              <a:rPr lang="en-US" altLang="en-US"/>
              <a:t>1 Dosen mengajar: baik, tanpa menilai kualitas &amp; dampak yang diajarkannya.</a:t>
            </a:r>
            <a:endParaRPr lang="en-US" altLang="en-US"/>
          </a:p>
          <a:p>
            <a:pPr lvl="0"/>
            <a:r>
              <a:rPr lang="en-US" altLang="en-US"/>
              <a:t>Orang sudah melaksanakan kewajibannya makan sudah dikatakan bertindak baik.</a:t>
            </a:r>
            <a:endParaRPr lang="en-US" altLang="en-US"/>
          </a:p>
          <a:p>
            <a:pPr lvl="0"/>
            <a:r>
              <a:rPr lang="fi-FI" altLang="en-US"/>
              <a:t>Tindakan dinilai baik atau buruk berdasarkan apakah tindakan itu sesuai atau tidak dengan </a:t>
            </a:r>
            <a:r>
              <a:rPr lang="fi-FI" altLang="en-US" u="sng"/>
              <a:t>kewajiban</a:t>
            </a:r>
            <a:r>
              <a:rPr lang="fi-FI" altLang="en-US"/>
              <a:t>, tidak mempersoalkan akibat dari tindakan tersebut, baik / buruk.</a:t>
            </a:r>
            <a:endParaRPr lang="fi-FI" altLang="en-US"/>
          </a:p>
          <a:p>
            <a:pPr lvl="0"/>
            <a:r>
              <a:rPr lang="fi-FI" altLang="en-US"/>
              <a:t>Kebaikan adalah ketika seseorang melaksanakan kewajibannya. </a:t>
            </a:r>
            <a:r>
              <a:rPr lang="en-US" altLang="en-US"/>
              <a:t>A</a:t>
            </a:r>
            <a:r>
              <a:rPr lang="tr-TR" altLang="en-US"/>
              <a:t>kibat dari suatu tindakan bukan merupakan dasar penilaian, karena </a:t>
            </a:r>
            <a:r>
              <a:rPr lang="tr-TR" altLang="en-US" u="sng"/>
              <a:t>akibat tidaklah menjamin universalitas</a:t>
            </a:r>
            <a:r>
              <a:rPr lang="tr-TR" altLang="en-US"/>
              <a:t> dan konsistensi dalam bertindak (Keraf, 2002).</a:t>
            </a:r>
            <a:endParaRPr lang="tr-TR" altLang="en-US"/>
          </a:p>
          <a:p>
            <a:pPr lvl="0"/>
            <a:r>
              <a:rPr lang="fi-FI" altLang="en-US" u="sng"/>
              <a:t>Ukuran kebaikan</a:t>
            </a:r>
            <a:r>
              <a:rPr lang="fi-FI" altLang="en-US"/>
              <a:t> berdasar pada kewajiban, kemauan baik, kerja keras dan otonomi bebas, tanpa ada paksaan dari luar.</a:t>
            </a:r>
            <a:endParaRPr lang="fi-FI" altLang="en-US"/>
          </a:p>
          <a:p>
            <a:pPr lvl="0"/>
            <a:r>
              <a:rPr lang="tr-TR" altLang="en-US"/>
              <a:t>Etika ini menekankan bahwa tindakan harus didasari motivasi dan kemauan baik </a:t>
            </a:r>
            <a:r>
              <a:rPr lang="tr-TR" altLang="en-US" u="sng"/>
              <a:t>dari dalam diri</a:t>
            </a:r>
            <a:r>
              <a:rPr lang="tr-TR" altLang="en-US"/>
              <a:t>, tanpa mengharapkan pamrih apapun dari tindakan.</a:t>
            </a:r>
            <a:endParaRPr lang="en-US" altLang="en-US"/>
          </a:p>
          <a:p>
            <a:pPr lvl="0"/>
            <a:r>
              <a:rPr lang="en-US" altLang="en-US"/>
              <a:t>2 </a:t>
            </a:r>
            <a:r>
              <a:rPr lang="tr-TR" altLang="en-US"/>
              <a:t>Etika ini membantu kesulitan etika deontologi ketika dihadapkan situasi konkrit pada </a:t>
            </a:r>
            <a:r>
              <a:rPr lang="tr-TR" altLang="en-US" u="sng"/>
              <a:t>dua/lebih kewajiban</a:t>
            </a:r>
            <a:r>
              <a:rPr lang="tr-TR" altLang="en-US"/>
              <a:t> yang bertentangan satu dengan yang lain, sehingga bersifat situasional untuk memilih mana yang membawa akibat baik meskipun harus melanggar kewajiban, nilai norma yg lain. </a:t>
            </a:r>
            <a:r>
              <a:rPr lang="en-US" altLang="en-US"/>
              <a:t>Berbeda dengan deontologi, fokusnya adalah tujuan, walaupun mengabaikan kewajiban, tetapi tujuan yang lebih baik/utama</a:t>
            </a:r>
            <a:endParaRPr lang="en-US" altLang="en-US"/>
          </a:p>
          <a:p>
            <a:pPr lvl="0"/>
            <a:endParaRPr lang="en-US" altLang="en-US"/>
          </a:p>
          <a:p>
            <a:pPr lvl="0"/>
            <a:r>
              <a:rPr lang="en-US" altLang="en-US"/>
              <a:t>3 Y</a:t>
            </a:r>
            <a:r>
              <a:rPr lang="fi-FI" altLang="en-US"/>
              <a:t>ang diangkat adalah semangat karakternya yang bermoral, </a:t>
            </a:r>
            <a:r>
              <a:rPr lang="fi-FI" altLang="en-US" b="1"/>
              <a:t>nasionalisme, cinta tanah air, bela negara</a:t>
            </a:r>
            <a:endParaRPr lang="en-US" altLang="en-US"/>
          </a:p>
          <a:p>
            <a:pPr lvl="0"/>
            <a:endParaRPr lang="en-US" altLang="en-US"/>
          </a:p>
        </p:txBody>
      </p:sp>
      <p:sp>
        <p:nvSpPr>
          <p:cNvPr id="15363"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Slide Image Placeholder 1"/>
          <p:cNvSpPr>
            <a:spLocks noGrp="1" noRot="1" noChangeAspect="1" noTextEdit="1"/>
          </p:cNvSpPr>
          <p:nvPr>
            <p:ph type="sldImg"/>
          </p:nvPr>
        </p:nvSpPr>
        <p:spPr/>
      </p:sp>
      <p:sp>
        <p:nvSpPr>
          <p:cNvPr id="17410" name="Notes Placeholder 2"/>
          <p:cNvSpPr>
            <a:spLocks noGrp="1"/>
          </p:cNvSpPr>
          <p:nvPr>
            <p:ph type="body"/>
          </p:nvPr>
        </p:nvSpPr>
        <p:spPr/>
        <p:txBody>
          <a:bodyPr wrap="square" lIns="0" tIns="0" rIns="0" bIns="0" anchor="t" anchorCtr="0"/>
          <a:p>
            <a:pPr lvl="0"/>
            <a:r>
              <a:rPr lang="en-US" altLang="en-US" b="1"/>
              <a:t>PERTANYAAN</a:t>
            </a:r>
            <a:endParaRPr lang="en-US" altLang="en-US" b="1"/>
          </a:p>
        </p:txBody>
      </p:sp>
      <p:sp>
        <p:nvSpPr>
          <p:cNvPr id="17411"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Slide Image Placeholder 1"/>
          <p:cNvSpPr>
            <a:spLocks noGrp="1" noRot="1" noChangeAspect="1" noTextEdit="1"/>
          </p:cNvSpPr>
          <p:nvPr>
            <p:ph type="sldImg"/>
          </p:nvPr>
        </p:nvSpPr>
        <p:spPr/>
      </p:sp>
      <p:sp>
        <p:nvSpPr>
          <p:cNvPr id="19458" name="Notes Placeholder 2"/>
          <p:cNvSpPr>
            <a:spLocks noGrp="1"/>
          </p:cNvSpPr>
          <p:nvPr>
            <p:ph type="body"/>
          </p:nvPr>
        </p:nvSpPr>
        <p:spPr/>
        <p:txBody>
          <a:bodyPr wrap="square" lIns="0" tIns="0" rIns="0" bIns="0" anchor="t" anchorCtr="0"/>
          <a:p>
            <a:pPr lvl="0"/>
            <a:r>
              <a:rPr lang="en-US" altLang="en-US"/>
              <a:t>Baik: mematuhi perintah – menjauhi larangan</a:t>
            </a:r>
            <a:endParaRPr lang="en-US" altLang="en-US"/>
          </a:p>
          <a:p>
            <a:pPr lvl="0"/>
            <a:r>
              <a:rPr lang="en-US" altLang="en-US"/>
              <a:t>Buruk: Melanggar aturan yang dibuat tuhan, menyekutukan – mengaku nabi - dll</a:t>
            </a:r>
            <a:endParaRPr lang="en-US" altLang="en-US"/>
          </a:p>
        </p:txBody>
      </p:sp>
      <p:sp>
        <p:nvSpPr>
          <p:cNvPr id="19459"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Slide Image Placeholder 1"/>
          <p:cNvSpPr>
            <a:spLocks noGrp="1" noRot="1" noChangeAspect="1" noTextEdit="1"/>
          </p:cNvSpPr>
          <p:nvPr>
            <p:ph type="sldImg"/>
          </p:nvPr>
        </p:nvSpPr>
        <p:spPr/>
      </p:sp>
      <p:sp>
        <p:nvSpPr>
          <p:cNvPr id="21506" name="Notes Placeholder 2"/>
          <p:cNvSpPr>
            <a:spLocks noGrp="1"/>
          </p:cNvSpPr>
          <p:nvPr>
            <p:ph type="body"/>
          </p:nvPr>
        </p:nvSpPr>
        <p:spPr/>
        <p:txBody>
          <a:bodyPr wrap="square" lIns="0" tIns="0" rIns="0" bIns="0" anchor="t" anchorCtr="0"/>
          <a:p>
            <a:pPr lvl="0"/>
            <a:r>
              <a:rPr lang="en-US" altLang="en-US"/>
              <a:t>Baik: mematuhi perintah – menjauhi larangan</a:t>
            </a:r>
            <a:endParaRPr lang="en-US" altLang="en-US"/>
          </a:p>
          <a:p>
            <a:pPr lvl="0"/>
            <a:r>
              <a:rPr lang="en-US" altLang="en-US"/>
              <a:t>Buruk: Melanggar aturan yang dibuat tuhan, menyekutukan – mengaku nabi - dll</a:t>
            </a:r>
            <a:endParaRPr lang="en-US" altLang="en-US"/>
          </a:p>
        </p:txBody>
      </p:sp>
      <p:sp>
        <p:nvSpPr>
          <p:cNvPr id="21507" name="Slide Number Placeholder 3"/>
          <p:cNvSpPr txBox="1">
            <a:spLocks noGrp="1"/>
          </p:cNvSpPr>
          <p:nvPr>
            <p:ph type="sldNum" sz="quarter"/>
          </p:nvPr>
        </p:nvSpPr>
        <p:spPr>
          <a:xfrm>
            <a:off x="3886200" y="8686800"/>
            <a:ext cx="2971800" cy="457200"/>
          </a:xfrm>
          <a:prstGeom prst="rect">
            <a:avLst/>
          </a:prstGeom>
          <a:noFill/>
          <a:ln w="9525">
            <a:noFill/>
          </a:ln>
        </p:spPr>
        <p:txBody>
          <a:bodyPr vert="horz" wrap="square" lIns="90000" tIns="46800" rIns="90000" bIns="46800" anchor="b" anchorCtr="0"/>
          <a:p>
            <a:pPr lvl="0" indent="0" algn="r" eaLnBrk="1" hangingPunct="1">
              <a:buFont typeface="Arial" panose="020B0604020202020204" pitchFamily="34" charset="0"/>
              <a:buChar char="•"/>
              <a:tabLst>
                <a:tab pos="0" algn="l"/>
                <a:tab pos="914400" algn="l"/>
                <a:tab pos="1828800" algn="l"/>
                <a:tab pos="2741930" algn="l"/>
                <a:tab pos="3657600" algn="l"/>
                <a:tab pos="4572000" algn="l"/>
                <a:tab pos="5485130" algn="l"/>
                <a:tab pos="6399530" algn="l"/>
                <a:tab pos="7315200" algn="l"/>
                <a:tab pos="8229600" algn="l"/>
                <a:tab pos="9144000" algn="l"/>
                <a:tab pos="10058400" algn="l"/>
              </a:tabLst>
            </a:pPr>
            <a:r>
              <a:rPr lang="de-DE" altLang="en-US" sz="1200">
                <a:solidFill>
                  <a:srgbClr val="000000"/>
                </a:solidFill>
                <a:latin typeface="Times New Roman" panose="02020603050405020304" charset="0"/>
              </a:rPr>
              <a:t>*</a:t>
            </a:r>
            <a:endParaRPr lang="de-DE" altLang="en-US" sz="1200">
              <a:solidFill>
                <a:srgbClr val="000000"/>
              </a:solidFill>
              <a:latin typeface="Times New Roman" panose="020206030504050203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ounded Rectangle 9"/>
          <p:cNvSpPr/>
          <p:nvPr/>
        </p:nvSpPr>
        <p:spPr>
          <a:xfrm rot="20707748">
            <a:off x="-617537" y="-652462"/>
            <a:ext cx="6664325" cy="3943350"/>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1"/>
          <p:cNvSpPr/>
          <p:nvPr/>
        </p:nvSpPr>
        <p:spPr>
          <a:xfrm rot="20707748">
            <a:off x="6167438" y="-441325"/>
            <a:ext cx="3127375" cy="2425700"/>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0"/>
          <p:cNvSpPr/>
          <p:nvPr/>
        </p:nvSpPr>
        <p:spPr>
          <a:xfrm rot="20707748">
            <a:off x="7143750" y="2001838"/>
            <a:ext cx="2679700" cy="4945063"/>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8"/>
          <p:cNvSpPr/>
          <p:nvPr/>
        </p:nvSpPr>
        <p:spPr>
          <a:xfrm rot="20707748">
            <a:off x="-206375" y="3322638"/>
            <a:ext cx="7378700" cy="4557713"/>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ctrTitle"/>
          </p:nvPr>
        </p:nvSpPr>
        <p:spPr>
          <a:xfrm rot="-900000">
            <a:off x="547834" y="3632676"/>
            <a:ext cx="5985159" cy="1606102"/>
          </a:xfrm>
        </p:spPr>
        <p:txBody>
          <a:bodyPr/>
          <a:lstStyle>
            <a:lvl1pPr>
              <a:lnSpc>
                <a:spcPts val="6000"/>
              </a:lnSpc>
              <a:defRPr sz="6000">
                <a:solidFill>
                  <a:schemeClr val="tx1"/>
                </a:solidFill>
              </a:defRPr>
            </a:lvl1pPr>
          </a:lstStyle>
          <a:p>
            <a:pPr fontAlgn="base"/>
            <a:r>
              <a:rPr lang="en-US" strike="noStrike" noProof="1" smtClean="0"/>
              <a:t>Click to edit Master title style</a:t>
            </a:r>
            <a:endParaRPr lang="en-US" strike="noStrike" noProof="1" dirty="0"/>
          </a:p>
        </p:txBody>
      </p:sp>
      <p:sp>
        <p:nvSpPr>
          <p:cNvPr id="3" name="Subtitle 2"/>
          <p:cNvSpPr>
            <a:spLocks noGrp="1"/>
          </p:cNvSpPr>
          <p:nvPr>
            <p:ph type="subTitle" idx="1"/>
          </p:nvPr>
        </p:nvSpPr>
        <p:spPr>
          <a:xfrm rot="-900000">
            <a:off x="2201145" y="5027230"/>
            <a:ext cx="4655297" cy="1128495"/>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smtClean="0"/>
              <a:t>Click to edit Master subtitle style</a:t>
            </a:r>
            <a:endParaRPr lang="en-US" strike="noStrike" noProof="1" dirty="0"/>
          </a:p>
        </p:txBody>
      </p:sp>
      <p:sp>
        <p:nvSpPr>
          <p:cNvPr id="12" name="Date Placeholder 3"/>
          <p:cNvSpPr>
            <a:spLocks noGrp="1"/>
          </p:cNvSpPr>
          <p:nvPr>
            <p:ph type="dt" sz="half" idx="2"/>
          </p:nvPr>
        </p:nvSpPr>
        <p:spPr>
          <a:xfrm rot="20700000">
            <a:off x="6742113" y="2312988"/>
            <a:ext cx="1524000" cy="365125"/>
          </a:xfrm>
          <a:prstGeom prst="rect">
            <a:avLst/>
          </a:prstGeom>
        </p:spPr>
        <p:txBody>
          <a:bodyPr vert="horz" lIns="91440" tIns="45720" rIns="91440" bIns="45720" rtlCol="0" anchor="ctr"/>
          <a:p>
            <a:pPr fontAlgn="base"/>
            <a:endParaRPr lang="id-ID" sz="1800" strike="noStrike" noProof="1" dirty="0"/>
          </a:p>
        </p:txBody>
      </p:sp>
      <p:sp>
        <p:nvSpPr>
          <p:cNvPr id="13" name="Footer Placeholder 4"/>
          <p:cNvSpPr>
            <a:spLocks noGrp="1"/>
          </p:cNvSpPr>
          <p:nvPr>
            <p:ph type="ftr" sz="quarter" idx="3"/>
          </p:nvPr>
        </p:nvSpPr>
        <p:spPr>
          <a:xfrm rot="20700000">
            <a:off x="6551613" y="1528763"/>
            <a:ext cx="2465388" cy="365125"/>
          </a:xfrm>
          <a:prstGeom prst="rect">
            <a:avLst/>
          </a:prstGeom>
        </p:spPr>
        <p:txBody>
          <a:bodyPr vert="horz" lIns="91440" tIns="45720" rIns="91440" bIns="45720" rtlCol="0" anchor="ctr"/>
          <a:lstStyle>
            <a:lvl1pPr>
              <a:defRPr>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5"/>
          <p:cNvSpPr>
            <a:spLocks noGrp="1"/>
          </p:cNvSpPr>
          <p:nvPr>
            <p:ph type="sldNum" sz="quarter" idx="4"/>
          </p:nvPr>
        </p:nvSpPr>
        <p:spPr>
          <a:xfrm rot="20700000">
            <a:off x="6451600" y="1162050"/>
            <a:ext cx="2133600" cy="420688"/>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ed Rectangle 11"/>
          <p:cNvSpPr/>
          <p:nvPr/>
        </p:nvSpPr>
        <p:spPr>
          <a:xfrm rot="20707748">
            <a:off x="-895350" y="-766762"/>
            <a:ext cx="8332788" cy="5894388"/>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2"/>
          <p:cNvSpPr/>
          <p:nvPr/>
        </p:nvSpPr>
        <p:spPr>
          <a:xfrm rot="20707748">
            <a:off x="65088" y="5089525"/>
            <a:ext cx="8528050" cy="2911475"/>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3"/>
          <p:cNvSpPr/>
          <p:nvPr/>
        </p:nvSpPr>
        <p:spPr>
          <a:xfrm rot="20707748">
            <a:off x="8534400" y="3840163"/>
            <a:ext cx="1011238" cy="2994025"/>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4"/>
          <p:cNvSpPr/>
          <p:nvPr/>
        </p:nvSpPr>
        <p:spPr>
          <a:xfrm rot="20707748">
            <a:off x="7588250" y="-322262"/>
            <a:ext cx="1976438" cy="4073525"/>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900000">
            <a:off x="3183882" y="4760430"/>
            <a:ext cx="5004753" cy="1299542"/>
          </a:xfrm>
        </p:spPr>
        <p:txBody>
          <a:bodyPr ancho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12" name="Date Placeholder 3"/>
          <p:cNvSpPr>
            <a:spLocks noGrp="1"/>
          </p:cNvSpPr>
          <p:nvPr>
            <p:ph type="dt" sz="half" idx="2"/>
          </p:nvPr>
        </p:nvSpPr>
        <p:spPr>
          <a:xfrm rot="20700000">
            <a:off x="6996113" y="6238875"/>
            <a:ext cx="1524000" cy="365125"/>
          </a:xfrm>
          <a:prstGeom prst="rect">
            <a:avLst/>
          </a:prstGeom>
        </p:spPr>
        <p:txBody>
          <a:bodyPr vert="horz" lIns="91440" tIns="45720" rIns="91440" bIns="45720" rtlCol="0" anchor="ctr"/>
          <a:p>
            <a:pPr algn="r" fontAlgn="base"/>
            <a:endParaRPr lang="id-ID" strike="noStrike" noProof="1" dirty="0"/>
          </a:p>
        </p:txBody>
      </p:sp>
      <p:sp>
        <p:nvSpPr>
          <p:cNvPr id="13" name="Footer Placeholder 4"/>
          <p:cNvSpPr>
            <a:spLocks noGrp="1"/>
          </p:cNvSpPr>
          <p:nvPr>
            <p:ph type="ftr" sz="quarter" idx="3"/>
          </p:nvPr>
        </p:nvSpPr>
        <p:spPr>
          <a:xfrm rot="20700000">
            <a:off x="5321300" y="6094413"/>
            <a:ext cx="3124200" cy="365125"/>
          </a:xfrm>
          <a:prstGeom prst="rect">
            <a:avLst/>
          </a:prstGeom>
        </p:spPr>
        <p:txBody>
          <a:bodyPr vert="horz" lIns="91440" tIns="45720" rIns="91440" bIns="45720" rtlCol="0"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5"/>
          <p:cNvSpPr>
            <a:spLocks noGrp="1"/>
          </p:cNvSpPr>
          <p:nvPr>
            <p:ph type="sldNum" sz="quarter" idx="4"/>
          </p:nvPr>
        </p:nvSpPr>
        <p:spPr>
          <a:xfrm rot="20700000">
            <a:off x="8181975" y="3246438"/>
            <a:ext cx="908050"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ed Rectangle 11"/>
          <p:cNvSpPr/>
          <p:nvPr/>
        </p:nvSpPr>
        <p:spPr>
          <a:xfrm rot="20707748">
            <a:off x="-882650" y="-625475"/>
            <a:ext cx="7440613" cy="7346950"/>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2"/>
          <p:cNvSpPr/>
          <p:nvPr/>
        </p:nvSpPr>
        <p:spPr>
          <a:xfrm rot="20707748">
            <a:off x="3227388" y="6273800"/>
            <a:ext cx="4395788" cy="1168400"/>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3"/>
          <p:cNvSpPr/>
          <p:nvPr/>
        </p:nvSpPr>
        <p:spPr>
          <a:xfrm rot="20707748">
            <a:off x="7659688" y="5459413"/>
            <a:ext cx="1709738" cy="1538288"/>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4"/>
          <p:cNvSpPr/>
          <p:nvPr/>
        </p:nvSpPr>
        <p:spPr>
          <a:xfrm rot="20707748">
            <a:off x="6665913" y="-490537"/>
            <a:ext cx="3067050" cy="5811838"/>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Vertical Title 1"/>
          <p:cNvSpPr>
            <a:spLocks noGrp="1"/>
          </p:cNvSpPr>
          <p:nvPr>
            <p:ph type="title" orient="vert"/>
          </p:nvPr>
        </p:nvSpPr>
        <p:spPr>
          <a:xfrm rot="-900000">
            <a:off x="6793335" y="511413"/>
            <a:ext cx="1435608" cy="4818888"/>
          </a:xfrm>
        </p:spPr>
        <p:txBody>
          <a:bodyPr vert="eaVert"/>
          <a:lstStyle/>
          <a:p>
            <a:pPr fontAlgn="base"/>
            <a:r>
              <a:rPr lang="en-US" strike="noStrike" noProof="1" smtClean="0"/>
              <a:t>Click to edit Master title style</a:t>
            </a:r>
            <a:endParaRPr lang="en-US" strike="noStrike" noProof="1"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12" name="Date Placeholder 3"/>
          <p:cNvSpPr>
            <a:spLocks noGrp="1"/>
          </p:cNvSpPr>
          <p:nvPr>
            <p:ph type="dt" sz="half" idx="2"/>
          </p:nvPr>
        </p:nvSpPr>
        <p:spPr>
          <a:xfrm rot="20700000">
            <a:off x="7753350" y="5888038"/>
            <a:ext cx="1244600" cy="365125"/>
          </a:xfrm>
          <a:prstGeom prst="rect">
            <a:avLst/>
          </a:prstGeom>
        </p:spPr>
        <p:txBody>
          <a:bodyPr vert="horz" lIns="91440" tIns="45720" rIns="91440" bIns="45720" rtlCol="0" anchor="ctr"/>
          <a:p>
            <a:pPr fontAlgn="base"/>
            <a:endParaRPr lang="id-ID" strike="noStrike" noProof="1" dirty="0"/>
          </a:p>
        </p:txBody>
      </p:sp>
      <p:sp>
        <p:nvSpPr>
          <p:cNvPr id="13" name="Footer Placeholder 4"/>
          <p:cNvSpPr>
            <a:spLocks noGrp="1"/>
          </p:cNvSpPr>
          <p:nvPr>
            <p:ph type="ftr" sz="quarter" idx="3"/>
          </p:nvPr>
        </p:nvSpPr>
        <p:spPr>
          <a:xfrm rot="20700000">
            <a:off x="4997450" y="6188075"/>
            <a:ext cx="2381250" cy="365125"/>
          </a:xfrm>
          <a:prstGeom prst="rect">
            <a:avLst/>
          </a:prstGeom>
        </p:spPr>
        <p:txBody>
          <a:bodyPr vert="horz" lIns="91440" tIns="45720" rIns="91440" bIns="45720" rtlCol="0"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5"/>
          <p:cNvSpPr>
            <a:spLocks noGrp="1"/>
          </p:cNvSpPr>
          <p:nvPr>
            <p:ph type="sldNum" sz="quarter" idx="4"/>
          </p:nvPr>
        </p:nvSpPr>
        <p:spPr>
          <a:xfrm rot="20700000">
            <a:off x="7689850" y="5641975"/>
            <a:ext cx="1244600"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endParaRPr lang="id-ID" sz="1800" strike="noStrike" noProof="1" dirty="0"/>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fontAlgn="base"/>
            <a:endParaRPr lang="id-ID" strike="noStrike" noProof="1" dirty="0"/>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6" name="Slide Number Placeholder 5"/>
          <p:cNvSpPr>
            <a:spLocks noGrp="1"/>
          </p:cNvSpPr>
          <p:nvPr>
            <p:ph type="sldNum" sz="quarter" idx="12"/>
          </p:nvPr>
        </p:nvSpPr>
        <p:spPr/>
        <p:txBody>
          <a:bodyPr/>
          <a:p>
            <a:pPr algn="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fontAlgn="base"/>
            <a:endParaRPr lang="id-ID" strike="noStrike" noProof="1" dirty="0"/>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6" name="Slide Number Placeholder 5"/>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fontAlgn="base"/>
            <a:endParaRPr lang="id-ID" strike="noStrike" noProof="1" dirty="0"/>
          </a:p>
        </p:txBody>
      </p:sp>
      <p:sp>
        <p:nvSpPr>
          <p:cNvPr id="6" name="Footer Placeholder 5"/>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7" name="Slide Number Placeholder 6"/>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fontAlgn="base"/>
            <a:endParaRPr lang="id-ID" strike="noStrike" noProof="1" dirty="0"/>
          </a:p>
        </p:txBody>
      </p:sp>
      <p:sp>
        <p:nvSpPr>
          <p:cNvPr id="8" name="Footer Placeholder 7"/>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9" name="Slide Number Placeholder 8"/>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algn="r" fontAlgn="base"/>
            <a:endParaRPr lang="id-ID" strike="noStrike" noProof="1" dirty="0"/>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5" name="Slide Number Placeholder 4"/>
          <p:cNvSpPr>
            <a:spLocks noGrp="1"/>
          </p:cNvSpPr>
          <p:nvPr>
            <p:ph type="sldNum" sz="quarter" idx="12"/>
          </p:nvPr>
        </p:nvSpPr>
        <p:spPr/>
        <p:txBody>
          <a:bodyPr/>
          <a:p>
            <a:pPr algn="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base"/>
            <a:endParaRPr lang="id-ID" strike="noStrike" noProof="1" dirty="0"/>
          </a:p>
        </p:txBody>
      </p:sp>
      <p:sp>
        <p:nvSpPr>
          <p:cNvPr id="3" name="Footer Placeholder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4" name="Slide Number Placeholder 3"/>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fontAlgn="base"/>
            <a:endParaRPr lang="id-ID" strike="noStrike" noProof="1" dirty="0"/>
          </a:p>
        </p:txBody>
      </p:sp>
      <p:sp>
        <p:nvSpPr>
          <p:cNvPr id="6" name="Footer Placeholder 5"/>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7" name="Slide Number Placeholder 6"/>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8"/>
          <p:cNvSpPr/>
          <p:nvPr/>
        </p:nvSpPr>
        <p:spPr>
          <a:xfrm rot="907748">
            <a:off x="-865187"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2"/>
          <p:cNvSpPr/>
          <p:nvPr/>
        </p:nvSpPr>
        <p:spPr>
          <a:xfrm rot="907748">
            <a:off x="17463" y="-511175"/>
            <a:ext cx="3735388"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3"/>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4"/>
          <p:cNvSpPr/>
          <p:nvPr/>
        </p:nvSpPr>
        <p:spPr>
          <a:xfrm rot="907748">
            <a:off x="3184525" y="-554037"/>
            <a:ext cx="6783388" cy="7826375"/>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4500000">
            <a:off x="-633894" y="2921988"/>
            <a:ext cx="5064953" cy="1695631"/>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rot="900000">
            <a:off x="3479028" y="959716"/>
            <a:ext cx="4658735" cy="5077623"/>
          </a:xfrm>
        </p:spPr>
        <p:txBody>
          <a:bodyPr anchor="ct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12" name="Date Placeholder 3"/>
          <p:cNvSpPr>
            <a:spLocks noGrp="1"/>
          </p:cNvSpPr>
          <p:nvPr>
            <p:ph type="dt" sz="half" idx="2"/>
          </p:nvPr>
        </p:nvSpPr>
        <p:spPr>
          <a:xfrm rot="900000">
            <a:off x="1690688" y="608013"/>
            <a:ext cx="1789113" cy="365125"/>
          </a:xfrm>
          <a:prstGeom prst="rect">
            <a:avLst/>
          </a:prstGeom>
        </p:spPr>
        <p:txBody>
          <a:bodyPr vert="horz" lIns="91440" tIns="45720" rIns="91440" bIns="45720" rtlCol="0" anchor="ctr"/>
          <a:p>
            <a:pPr algn="r" fontAlgn="base"/>
            <a:endParaRPr lang="id-ID" strike="noStrike" noProof="1" dirty="0"/>
          </a:p>
        </p:txBody>
      </p:sp>
      <p:sp>
        <p:nvSpPr>
          <p:cNvPr id="13" name="Footer Placeholder 4"/>
          <p:cNvSpPr>
            <a:spLocks noGrp="1"/>
          </p:cNvSpPr>
          <p:nvPr>
            <p:ph type="ftr" sz="quarter" idx="3"/>
          </p:nvPr>
        </p:nvSpPr>
        <p:spPr>
          <a:xfrm rot="900000">
            <a:off x="3103563" y="6176963"/>
            <a:ext cx="2392363"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5"/>
          <p:cNvSpPr>
            <a:spLocks noGrp="1"/>
          </p:cNvSpPr>
          <p:nvPr>
            <p:ph type="sldNum" sz="quarter" idx="4"/>
          </p:nvPr>
        </p:nvSpPr>
        <p:spPr>
          <a:xfrm rot="900000">
            <a:off x="1265238" y="300038"/>
            <a:ext cx="2287588" cy="365125"/>
          </a:xfrm>
          <a:prstGeom prst="rect">
            <a:avLst/>
          </a:prstGeom>
        </p:spPr>
        <p:txBody>
          <a:bodyPr vert="horz" lIns="91440" tIns="45720" rIns="91440" bIns="45720" rtlCol="0" anchor="ctr"/>
          <a:p>
            <a:pPr algn="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fontAlgn="base"/>
            <a:endParaRPr lang="id-ID" strike="noStrike" noProof="1" dirty="0"/>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7" name="Slide Number Placeholder 6"/>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fontAlgn="base"/>
            <a:endParaRPr lang="id-ID" strike="noStrike" noProof="1" dirty="0"/>
          </a:p>
        </p:txBody>
      </p:sp>
      <p:sp>
        <p:nvSpPr>
          <p:cNvPr id="5" name="Footer Placeholder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6" name="Slide Number Placeholder 5"/>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fontAlgn="base"/>
            <a:endParaRPr lang="id-ID" strike="noStrike" noProof="1" dirty="0"/>
          </a:p>
        </p:txBody>
      </p:sp>
      <p:sp>
        <p:nvSpPr>
          <p:cNvPr id="5" name="Footer Placeholder 4"/>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6" name="Slide Number Placeholder 5"/>
          <p:cNvSpPr>
            <a:spLocks noGrp="1"/>
          </p:cNvSpPr>
          <p:nvPr>
            <p:ph type="sldNum" sz="quarter" idx="12"/>
          </p:nvPr>
        </p:nvSpPr>
        <p:spPr/>
        <p:txBody>
          <a:bodyP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ounded Rectangle 16"/>
          <p:cNvSpPr/>
          <p:nvPr/>
        </p:nvSpPr>
        <p:spPr>
          <a:xfrm rot="900000">
            <a:off x="-57150" y="-1017587"/>
            <a:ext cx="7412038" cy="3438525"/>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7"/>
          <p:cNvSpPr/>
          <p:nvPr/>
        </p:nvSpPr>
        <p:spPr>
          <a:xfrm rot="900000">
            <a:off x="-776287" y="2417763"/>
            <a:ext cx="6997700" cy="5080000"/>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8"/>
          <p:cNvSpPr/>
          <p:nvPr/>
        </p:nvSpPr>
        <p:spPr>
          <a:xfrm rot="900000">
            <a:off x="6337300" y="3775075"/>
            <a:ext cx="3103563" cy="3544888"/>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ounded Rectangle 19"/>
          <p:cNvSpPr/>
          <p:nvPr/>
        </p:nvSpPr>
        <p:spPr>
          <a:xfrm rot="900000">
            <a:off x="7327900" y="-104775"/>
            <a:ext cx="2351088" cy="3821113"/>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900000">
            <a:off x="534986" y="2921829"/>
            <a:ext cx="5690855" cy="1570680"/>
          </a:xfrm>
        </p:spPr>
        <p:txBody>
          <a:bodyPr>
            <a:noAutofit/>
          </a:bodyPr>
          <a:lstStyle>
            <a:lvl1pPr algn="r">
              <a:defRPr sz="4800" b="0" cap="none" baseline="0"/>
            </a:lvl1pPr>
          </a:lstStyle>
          <a:p>
            <a:pPr fontAlgn="base"/>
            <a:r>
              <a:rPr lang="en-US" strike="noStrike" noProof="1" smtClean="0"/>
              <a:t>Click to edit Master title style</a:t>
            </a:r>
            <a:endParaRPr lang="en-US" strike="noStrike" noProof="1" dirty="0"/>
          </a:p>
        </p:txBody>
      </p:sp>
      <p:sp>
        <p:nvSpPr>
          <p:cNvPr id="3" name="Text Placeholder 2"/>
          <p:cNvSpPr>
            <a:spLocks noGrp="1"/>
          </p:cNvSpPr>
          <p:nvPr>
            <p:ph type="body" idx="1"/>
          </p:nvPr>
        </p:nvSpPr>
        <p:spPr>
          <a:xfrm rot="900000">
            <a:off x="537849" y="4494201"/>
            <a:ext cx="5271544" cy="1500187"/>
          </a:xfrm>
        </p:spPr>
        <p:txBody>
          <a:bodyPr anchor="t"/>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12" name="Date Placeholder 3"/>
          <p:cNvSpPr>
            <a:spLocks noGrp="1"/>
          </p:cNvSpPr>
          <p:nvPr>
            <p:ph type="dt" sz="half" idx="2"/>
          </p:nvPr>
        </p:nvSpPr>
        <p:spPr>
          <a:xfrm rot="900000">
            <a:off x="6878638" y="3760788"/>
            <a:ext cx="1524000" cy="365125"/>
          </a:xfrm>
          <a:prstGeom prst="rect">
            <a:avLst/>
          </a:prstGeom>
        </p:spPr>
        <p:txBody>
          <a:bodyPr vert="horz" lIns="91440" tIns="45720" rIns="91440" bIns="45720" rtlCol="0" anchor="ctr"/>
          <a:p>
            <a:pPr fontAlgn="base"/>
            <a:endParaRPr lang="id-ID" strike="noStrike" noProof="1" dirty="0"/>
          </a:p>
        </p:txBody>
      </p:sp>
      <p:sp>
        <p:nvSpPr>
          <p:cNvPr id="13" name="Footer Placeholder 4"/>
          <p:cNvSpPr>
            <a:spLocks noGrp="1"/>
          </p:cNvSpPr>
          <p:nvPr>
            <p:ph type="ftr" sz="quarter" idx="3"/>
          </p:nvPr>
        </p:nvSpPr>
        <p:spPr>
          <a:xfrm rot="900000">
            <a:off x="7056438" y="3170238"/>
            <a:ext cx="1927225"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5"/>
          <p:cNvSpPr>
            <a:spLocks noGrp="1"/>
          </p:cNvSpPr>
          <p:nvPr>
            <p:ph type="sldNum" sz="quarter" idx="4"/>
          </p:nvPr>
        </p:nvSpPr>
        <p:spPr>
          <a:xfrm rot="900000" flipH="1">
            <a:off x="7177088" y="2660650"/>
            <a:ext cx="682625"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16"/>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7"/>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8"/>
          <p:cNvSpPr/>
          <p:nvPr/>
        </p:nvSpPr>
        <p:spPr>
          <a:xfrm rot="20707748">
            <a:off x="7661275" y="5462588"/>
            <a:ext cx="1708150" cy="153511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9"/>
          <p:cNvSpPr/>
          <p:nvPr/>
        </p:nvSpPr>
        <p:spPr>
          <a:xfrm rot="20707748">
            <a:off x="6667500" y="-490537"/>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4500000">
            <a:off x="5171893" y="2231024"/>
            <a:ext cx="4820301" cy="1436159"/>
          </a:xfrm>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12" name="Date Placeholder 4"/>
          <p:cNvSpPr>
            <a:spLocks noGrp="1"/>
          </p:cNvSpPr>
          <p:nvPr>
            <p:ph type="dt" sz="half" idx="12"/>
          </p:nvPr>
        </p:nvSpPr>
        <p:spPr>
          <a:xfrm rot="20700000">
            <a:off x="7756525" y="5888038"/>
            <a:ext cx="1241425" cy="365125"/>
          </a:xfrm>
          <a:prstGeom prst="rect">
            <a:avLst/>
          </a:prstGeom>
        </p:spPr>
        <p:txBody>
          <a:bodyPr vert="horz" lIns="91440" tIns="45720" rIns="91440" bIns="45720" rtlCol="0" anchor="ctr"/>
          <a:p>
            <a:pPr fontAlgn="base"/>
            <a:endParaRPr lang="id-ID" strike="noStrike" noProof="1" dirty="0"/>
          </a:p>
        </p:txBody>
      </p:sp>
      <p:sp>
        <p:nvSpPr>
          <p:cNvPr id="13" name="Footer Placeholder 5"/>
          <p:cNvSpPr>
            <a:spLocks noGrp="1"/>
          </p:cNvSpPr>
          <p:nvPr>
            <p:ph type="ftr" sz="quarter" idx="3"/>
          </p:nvPr>
        </p:nvSpPr>
        <p:spPr>
          <a:xfrm rot="20700000">
            <a:off x="4054475" y="5494338"/>
            <a:ext cx="3124200" cy="365125"/>
          </a:xfrm>
          <a:prstGeom prst="rect">
            <a:avLst/>
          </a:prstGeom>
        </p:spPr>
        <p:txBody>
          <a:bodyPr vert="horz" lIns="91440" tIns="45720" rIns="91440" bIns="45720" rtlCol="0"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6"/>
          <p:cNvSpPr>
            <a:spLocks noGrp="1"/>
          </p:cNvSpPr>
          <p:nvPr>
            <p:ph type="sldNum" sz="quarter" idx="4"/>
          </p:nvPr>
        </p:nvSpPr>
        <p:spPr>
          <a:xfrm rot="20700000">
            <a:off x="7689850" y="5643563"/>
            <a:ext cx="1241425"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ounded Rectangle 52"/>
          <p:cNvSpPr/>
          <p:nvPr/>
        </p:nvSpPr>
        <p:spPr>
          <a:xfrm rot="20707748">
            <a:off x="-882650" y="-625475"/>
            <a:ext cx="7439025" cy="7343775"/>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53"/>
          <p:cNvSpPr/>
          <p:nvPr/>
        </p:nvSpPr>
        <p:spPr>
          <a:xfrm rot="20707748">
            <a:off x="3236913" y="6275388"/>
            <a:ext cx="4387850" cy="1165225"/>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54"/>
          <p:cNvSpPr/>
          <p:nvPr/>
        </p:nvSpPr>
        <p:spPr>
          <a:xfrm rot="20707748">
            <a:off x="7661275" y="5462588"/>
            <a:ext cx="1708150" cy="153511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55"/>
          <p:cNvSpPr/>
          <p:nvPr/>
        </p:nvSpPr>
        <p:spPr>
          <a:xfrm rot="20707748">
            <a:off x="6667500" y="-490537"/>
            <a:ext cx="3065463" cy="5811838"/>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12" name="Date Placeholder 6"/>
          <p:cNvSpPr>
            <a:spLocks noGrp="1"/>
          </p:cNvSpPr>
          <p:nvPr>
            <p:ph type="dt" sz="half" idx="12"/>
          </p:nvPr>
        </p:nvSpPr>
        <p:spPr>
          <a:xfrm rot="20700000">
            <a:off x="7753350" y="5888038"/>
            <a:ext cx="1244600" cy="365125"/>
          </a:xfrm>
          <a:prstGeom prst="rect">
            <a:avLst/>
          </a:prstGeom>
        </p:spPr>
        <p:txBody>
          <a:bodyPr vert="horz" lIns="91440" tIns="45720" rIns="91440" bIns="45720" rtlCol="0" anchor="ctr"/>
          <a:p>
            <a:pPr fontAlgn="base"/>
            <a:endParaRPr lang="id-ID" strike="noStrike" noProof="1" dirty="0"/>
          </a:p>
        </p:txBody>
      </p:sp>
      <p:sp>
        <p:nvSpPr>
          <p:cNvPr id="13" name="Footer Placeholder 7"/>
          <p:cNvSpPr>
            <a:spLocks noGrp="1"/>
          </p:cNvSpPr>
          <p:nvPr>
            <p:ph type="ftr" sz="quarter" idx="13"/>
          </p:nvPr>
        </p:nvSpPr>
        <p:spPr>
          <a:xfrm rot="20700000">
            <a:off x="4051300" y="5495925"/>
            <a:ext cx="3124200" cy="365125"/>
          </a:xfrm>
          <a:prstGeom prst="rect">
            <a:avLst/>
          </a:prstGeom>
        </p:spPr>
        <p:txBody>
          <a:bodyPr vert="horz" lIns="91440" tIns="45720" rIns="91440" bIns="45720" rtlCol="0"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8"/>
          <p:cNvSpPr>
            <a:spLocks noGrp="1"/>
          </p:cNvSpPr>
          <p:nvPr>
            <p:ph type="sldNum" sz="quarter" idx="14"/>
          </p:nvPr>
        </p:nvSpPr>
        <p:spPr>
          <a:xfrm rot="20700000">
            <a:off x="7689850" y="5641975"/>
            <a:ext cx="1244600"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ounded Rectangle 20"/>
          <p:cNvSpPr/>
          <p:nvPr/>
        </p:nvSpPr>
        <p:spPr>
          <a:xfrm rot="907748">
            <a:off x="-865187"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21"/>
          <p:cNvSpPr/>
          <p:nvPr/>
        </p:nvSpPr>
        <p:spPr>
          <a:xfrm rot="907748">
            <a:off x="17463" y="-511175"/>
            <a:ext cx="3735388"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22"/>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23"/>
          <p:cNvSpPr/>
          <p:nvPr/>
        </p:nvSpPr>
        <p:spPr>
          <a:xfrm rot="907748">
            <a:off x="3184525" y="-554037"/>
            <a:ext cx="6783388" cy="7826375"/>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4500000">
            <a:off x="-630936" y="2926080"/>
            <a:ext cx="5065776" cy="1691640"/>
          </a:xfrm>
        </p:spPr>
        <p:txBody>
          <a:bodyPr/>
          <a:lstStyle/>
          <a:p>
            <a:pPr fontAlgn="base"/>
            <a:r>
              <a:rPr lang="en-US" strike="noStrike" noProof="1" smtClean="0"/>
              <a:t>Click to edit Master title style</a:t>
            </a:r>
            <a:endParaRPr lang="en-US" strike="noStrike" noProof="1"/>
          </a:p>
        </p:txBody>
      </p:sp>
      <p:sp>
        <p:nvSpPr>
          <p:cNvPr id="12" name="Date Placeholder 2"/>
          <p:cNvSpPr>
            <a:spLocks noGrp="1"/>
          </p:cNvSpPr>
          <p:nvPr>
            <p:ph type="dt" sz="half" idx="2"/>
          </p:nvPr>
        </p:nvSpPr>
        <p:spPr>
          <a:xfrm rot="900000">
            <a:off x="1692275" y="612775"/>
            <a:ext cx="1792288" cy="365125"/>
          </a:xfrm>
          <a:prstGeom prst="rect">
            <a:avLst/>
          </a:prstGeom>
        </p:spPr>
        <p:txBody>
          <a:bodyPr vert="horz" lIns="91440" tIns="45720" rIns="91440" bIns="45720" rtlCol="0" anchor="ctr"/>
          <a:p>
            <a:pPr algn="r" fontAlgn="base"/>
            <a:endParaRPr lang="id-ID" strike="noStrike" noProof="1" dirty="0"/>
          </a:p>
        </p:txBody>
      </p:sp>
      <p:sp>
        <p:nvSpPr>
          <p:cNvPr id="13" name="Footer Placeholder 3"/>
          <p:cNvSpPr>
            <a:spLocks noGrp="1"/>
          </p:cNvSpPr>
          <p:nvPr>
            <p:ph type="ftr" sz="quarter" idx="3"/>
          </p:nvPr>
        </p:nvSpPr>
        <p:spPr>
          <a:xfrm rot="900000">
            <a:off x="2493963" y="6100763"/>
            <a:ext cx="3051175"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4"/>
          <p:cNvSpPr>
            <a:spLocks noGrp="1"/>
          </p:cNvSpPr>
          <p:nvPr>
            <p:ph type="sldNum" sz="quarter" idx="4"/>
          </p:nvPr>
        </p:nvSpPr>
        <p:spPr>
          <a:xfrm rot="900000">
            <a:off x="1262063" y="301625"/>
            <a:ext cx="2286000" cy="365125"/>
          </a:xfrm>
          <a:prstGeom prst="rect">
            <a:avLst/>
          </a:prstGeom>
        </p:spPr>
        <p:txBody>
          <a:bodyPr vert="horz" lIns="91440" tIns="45720" rIns="91440" bIns="45720" rtlCol="0" anchor="ctr"/>
          <a:p>
            <a:pPr algn="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ounded Rectangle 11"/>
          <p:cNvSpPr/>
          <p:nvPr/>
        </p:nvSpPr>
        <p:spPr>
          <a:xfrm rot="900000">
            <a:off x="-371475" y="-1217612"/>
            <a:ext cx="8577263" cy="6343650"/>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2"/>
          <p:cNvSpPr/>
          <p:nvPr/>
        </p:nvSpPr>
        <p:spPr>
          <a:xfrm rot="900000">
            <a:off x="-449262" y="5208588"/>
            <a:ext cx="7470775" cy="2486025"/>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3"/>
          <p:cNvSpPr/>
          <p:nvPr/>
        </p:nvSpPr>
        <p:spPr>
          <a:xfrm rot="900000">
            <a:off x="7192963" y="6483350"/>
            <a:ext cx="1931988" cy="63500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1" name="Rounded Rectangle 14"/>
          <p:cNvSpPr/>
          <p:nvPr/>
        </p:nvSpPr>
        <p:spPr>
          <a:xfrm rot="900000">
            <a:off x="8126413" y="92075"/>
            <a:ext cx="1879600" cy="6415088"/>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Date Placeholder 1"/>
          <p:cNvSpPr>
            <a:spLocks noGrp="1"/>
          </p:cNvSpPr>
          <p:nvPr>
            <p:ph type="dt" sz="half" idx="2"/>
          </p:nvPr>
        </p:nvSpPr>
        <p:spPr>
          <a:xfrm rot="900000">
            <a:off x="7521575" y="5927725"/>
            <a:ext cx="1524000" cy="365125"/>
          </a:xfrm>
          <a:prstGeom prst="rect">
            <a:avLst/>
          </a:prstGeom>
        </p:spPr>
        <p:txBody>
          <a:bodyPr vert="horz" lIns="91440" tIns="45720" rIns="91440" bIns="45720" rtlCol="0" anchor="ctr"/>
          <a:p>
            <a:pPr fontAlgn="base"/>
            <a:endParaRPr lang="id-ID" strike="noStrike" noProof="1" dirty="0"/>
          </a:p>
        </p:txBody>
      </p:sp>
      <p:sp>
        <p:nvSpPr>
          <p:cNvPr id="13" name="Footer Placeholder 2"/>
          <p:cNvSpPr>
            <a:spLocks noGrp="1"/>
          </p:cNvSpPr>
          <p:nvPr>
            <p:ph type="ftr" sz="quarter" idx="3"/>
          </p:nvPr>
        </p:nvSpPr>
        <p:spPr>
          <a:xfrm rot="900000">
            <a:off x="3892550" y="5988050"/>
            <a:ext cx="3124200" cy="293688"/>
          </a:xfrm>
          <a:prstGeom prst="rect">
            <a:avLst/>
          </a:prstGeom>
        </p:spPr>
        <p:txBody>
          <a:bodyPr vert="horz" lIns="91440" tIns="45720" rIns="91440" bIns="45720" rtlCol="0"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3"/>
          <p:cNvSpPr>
            <a:spLocks noGrp="1"/>
          </p:cNvSpPr>
          <p:nvPr>
            <p:ph type="sldNum" sz="quarter" idx="4"/>
          </p:nvPr>
        </p:nvSpPr>
        <p:spPr>
          <a:xfrm rot="900000">
            <a:off x="7599363" y="5570538"/>
            <a:ext cx="715963"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ounded Rectangle 12"/>
          <p:cNvSpPr/>
          <p:nvPr/>
        </p:nvSpPr>
        <p:spPr>
          <a:xfrm rot="20707748">
            <a:off x="-896937" y="-623887"/>
            <a:ext cx="7286625"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3"/>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4"/>
          <p:cNvSpPr/>
          <p:nvPr/>
        </p:nvSpPr>
        <p:spPr>
          <a:xfrm rot="20707748">
            <a:off x="7661275" y="5459413"/>
            <a:ext cx="1708150" cy="1538288"/>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5"/>
          <p:cNvSpPr/>
          <p:nvPr/>
        </p:nvSpPr>
        <p:spPr>
          <a:xfrm rot="20707748">
            <a:off x="6673850" y="-490537"/>
            <a:ext cx="3059113" cy="5810250"/>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4500000">
            <a:off x="5175504" y="2231136"/>
            <a:ext cx="4818888" cy="1435608"/>
          </a:xfrm>
        </p:spPr>
        <p:txBody>
          <a:bodyPr/>
          <a:lstStyle>
            <a:lvl1pPr algn="r">
              <a:defRPr sz="4400" b="0"/>
            </a:lvl1pPr>
          </a:lstStyle>
          <a:p>
            <a:pPr fontAlgn="base"/>
            <a:r>
              <a:rPr lang="en-US" strike="noStrike" noProof="1" smtClean="0"/>
              <a:t>Click to edit Master title style</a:t>
            </a:r>
            <a:endParaRPr lang="en-US" strike="noStrike" noProof="1"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Text Placeholder 3"/>
          <p:cNvSpPr>
            <a:spLocks noGrp="1"/>
          </p:cNvSpPr>
          <p:nvPr>
            <p:ph type="body" sz="half" idx="2"/>
          </p:nvPr>
        </p:nvSpPr>
        <p:spPr>
          <a:xfrm rot="-900000">
            <a:off x="3216573" y="5144589"/>
            <a:ext cx="3930375" cy="988131"/>
          </a:xfrm>
        </p:spPr>
        <p:txBody>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12" name="Date Placeholder 4"/>
          <p:cNvSpPr>
            <a:spLocks noGrp="1"/>
          </p:cNvSpPr>
          <p:nvPr>
            <p:ph type="dt" sz="half" idx="12"/>
          </p:nvPr>
        </p:nvSpPr>
        <p:spPr>
          <a:xfrm rot="20700000">
            <a:off x="7753350" y="5888038"/>
            <a:ext cx="1244600" cy="365125"/>
          </a:xfrm>
          <a:prstGeom prst="rect">
            <a:avLst/>
          </a:prstGeom>
        </p:spPr>
        <p:txBody>
          <a:bodyPr vert="horz" lIns="91440" tIns="45720" rIns="91440" bIns="45720" rtlCol="0" anchor="ctr"/>
          <a:p>
            <a:pPr fontAlgn="base"/>
            <a:endParaRPr lang="id-ID" strike="noStrike" noProof="1" dirty="0"/>
          </a:p>
        </p:txBody>
      </p:sp>
      <p:sp>
        <p:nvSpPr>
          <p:cNvPr id="13" name="Footer Placeholder 5"/>
          <p:cNvSpPr>
            <a:spLocks noGrp="1"/>
          </p:cNvSpPr>
          <p:nvPr>
            <p:ph type="ftr" sz="quarter" idx="3"/>
          </p:nvPr>
        </p:nvSpPr>
        <p:spPr>
          <a:xfrm rot="20700000">
            <a:off x="4264025" y="6099175"/>
            <a:ext cx="3062288" cy="365125"/>
          </a:xfrm>
          <a:prstGeom prst="rect">
            <a:avLst/>
          </a:prstGeom>
        </p:spPr>
        <p:txBody>
          <a:bodyPr vert="horz" lIns="91440" tIns="45720" rIns="91440" bIns="45720" rtlCol="0"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6"/>
          <p:cNvSpPr>
            <a:spLocks noGrp="1"/>
          </p:cNvSpPr>
          <p:nvPr>
            <p:ph type="sldNum" sz="quarter" idx="4"/>
          </p:nvPr>
        </p:nvSpPr>
        <p:spPr>
          <a:xfrm rot="20700000">
            <a:off x="7689850" y="5641975"/>
            <a:ext cx="1244600"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ounded Rectangle 14"/>
          <p:cNvSpPr/>
          <p:nvPr/>
        </p:nvSpPr>
        <p:spPr>
          <a:xfrm rot="900000">
            <a:off x="-533400" y="-979487"/>
            <a:ext cx="6672263" cy="6821488"/>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15"/>
          <p:cNvSpPr/>
          <p:nvPr/>
        </p:nvSpPr>
        <p:spPr>
          <a:xfrm rot="900000">
            <a:off x="-284162" y="5969000"/>
            <a:ext cx="5300663" cy="1497013"/>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ounded Rectangle 16"/>
          <p:cNvSpPr/>
          <p:nvPr/>
        </p:nvSpPr>
        <p:spPr>
          <a:xfrm rot="900000">
            <a:off x="6931025" y="-242887"/>
            <a:ext cx="2433638" cy="1384300"/>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7"/>
          <p:cNvSpPr/>
          <p:nvPr/>
        </p:nvSpPr>
        <p:spPr>
          <a:xfrm rot="900000">
            <a:off x="5899150" y="1282700"/>
            <a:ext cx="3843338" cy="61785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4500000">
            <a:off x="4578273" y="2744935"/>
            <a:ext cx="5036383" cy="1997131"/>
          </a:xfrm>
        </p:spPr>
        <p:txBody>
          <a:bodyPr anchor="t"/>
          <a:lstStyle>
            <a:lvl1pPr algn="r">
              <a:defRPr sz="4400" b="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hasCustomPrompt="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ts val="600"/>
              </a:spcAft>
              <a:buClrTx/>
              <a:buSzPct val="140000"/>
              <a:buFont typeface="Wingdings" panose="05000000000000000000" charset="0"/>
              <a:buNone/>
              <a:defRPr/>
            </a:pPr>
            <a:r>
              <a:rPr kumimoji="0" lang="en-US" sz="32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S PGothic" panose="020B0600070205080204" charset="-128"/>
                <a:cs typeface="MS PGothic" panose="020B0600070205080204" charset="-128"/>
              </a:rPr>
              <a:t>Drag picture to placeholder or click icon to add</a:t>
            </a:r>
            <a:endParaRPr kumimoji="0" lang="en-US" sz="32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S PGothic" panose="020B0600070205080204" charset="-128"/>
              <a:cs typeface="MS PGothic" panose="020B0600070205080204" charset="-128"/>
            </a:endParaRPr>
          </a:p>
        </p:txBody>
      </p:sp>
      <p:sp>
        <p:nvSpPr>
          <p:cNvPr id="4" name="Text Placeholder 3"/>
          <p:cNvSpPr>
            <a:spLocks noGrp="1"/>
          </p:cNvSpPr>
          <p:nvPr>
            <p:ph type="body" sz="half" idx="2"/>
          </p:nvPr>
        </p:nvSpPr>
        <p:spPr>
          <a:xfrm rot="900000">
            <a:off x="822789" y="4161126"/>
            <a:ext cx="4310915" cy="1203540"/>
          </a:xfrm>
        </p:spPr>
        <p:txBody>
          <a:bodyPr anchor="t"/>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smtClean="0"/>
              <a:t>Click to edit Master text styles</a:t>
            </a:r>
            <a:endParaRPr lang="en-US" strike="noStrike" noProof="1" smtClean="0"/>
          </a:p>
        </p:txBody>
      </p:sp>
      <p:sp>
        <p:nvSpPr>
          <p:cNvPr id="12" name="Date Placeholder 4"/>
          <p:cNvSpPr>
            <a:spLocks noGrp="1"/>
          </p:cNvSpPr>
          <p:nvPr>
            <p:ph type="dt" sz="half" idx="12"/>
          </p:nvPr>
        </p:nvSpPr>
        <p:spPr>
          <a:xfrm rot="900000">
            <a:off x="6992938" y="571500"/>
            <a:ext cx="1524000" cy="365125"/>
          </a:xfrm>
          <a:prstGeom prst="rect">
            <a:avLst/>
          </a:prstGeom>
        </p:spPr>
        <p:txBody>
          <a:bodyPr vert="horz" lIns="91440" tIns="45720" rIns="91440" bIns="45720" rtlCol="0" anchor="ctr"/>
          <a:p>
            <a:pPr fontAlgn="base"/>
            <a:endParaRPr lang="id-ID" strike="noStrike" noProof="1" dirty="0"/>
          </a:p>
        </p:txBody>
      </p:sp>
      <p:sp>
        <p:nvSpPr>
          <p:cNvPr id="13" name="Footer Placeholder 5"/>
          <p:cNvSpPr>
            <a:spLocks noGrp="1"/>
          </p:cNvSpPr>
          <p:nvPr>
            <p:ph type="ftr" sz="quarter" idx="3"/>
          </p:nvPr>
        </p:nvSpPr>
        <p:spPr>
          <a:xfrm rot="900000">
            <a:off x="647700" y="5162550"/>
            <a:ext cx="2976563" cy="365125"/>
          </a:xfrm>
          <a:prstGeom prst="rect">
            <a:avLst/>
          </a:prstGeom>
        </p:spPr>
        <p:txBody>
          <a:bodyPr vert="horz" lIns="91440" tIns="45720" rIns="91440" bIns="45720" rtlCol="0" anchor="ctr"/>
          <a:lstStyle>
            <a:lvl1pPr algn="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4" name="Slide Number Placeholder 6"/>
          <p:cNvSpPr>
            <a:spLocks noGrp="1"/>
          </p:cNvSpPr>
          <p:nvPr>
            <p:ph type="sldNum" sz="quarter" idx="4"/>
          </p:nvPr>
        </p:nvSpPr>
        <p:spPr>
          <a:xfrm rot="900000">
            <a:off x="7046913" y="390525"/>
            <a:ext cx="1962150" cy="365125"/>
          </a:xfrm>
          <a:prstGeom prst="rect">
            <a:avLst/>
          </a:prstGeom>
        </p:spPr>
        <p:txBody>
          <a:bodyPr vert="horz" lIns="91440" tIns="45720" rIns="91440" bIns="45720" rtlCol="0" anchor="ctr"/>
          <a:p>
            <a:pPr fontAlgn="base"/>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pic>
        <p:nvPicPr>
          <p:cNvPr id="1026" name="Picture 6" descr="Scan1080Base.png"/>
          <p:cNvPicPr>
            <a:picLocks noChangeAspect="1"/>
          </p:cNvPicPr>
          <p:nvPr/>
        </p:nvPicPr>
        <p:blipFill>
          <a:blip r:embed="rId12">
            <a:lum bright="-38000"/>
          </a:blip>
          <a:stretch>
            <a:fillRect/>
          </a:stretch>
        </p:blipFill>
        <p:spPr>
          <a:xfrm>
            <a:off x="0" y="0"/>
            <a:ext cx="9144000" cy="6858000"/>
          </a:xfrm>
          <a:prstGeom prst="rect">
            <a:avLst/>
          </a:prstGeom>
          <a:noFill/>
          <a:ln w="9525">
            <a:noFill/>
          </a:ln>
        </p:spPr>
      </p:pic>
      <p:sp>
        <p:nvSpPr>
          <p:cNvPr id="2" name="Title Placeholder 1"/>
          <p:cNvSpPr>
            <a:spLocks noGrp="1"/>
          </p:cNvSpPr>
          <p:nvPr>
            <p:ph type="title"/>
          </p:nvPr>
        </p:nvSpPr>
        <p:spPr>
          <a:xfrm rot="-5400000">
            <a:off x="-673894" y="2807494"/>
            <a:ext cx="5321300" cy="1839913"/>
          </a:xfrm>
          <a:prstGeom prst="rect">
            <a:avLst/>
          </a:prstGeom>
        </p:spPr>
        <p:txBody>
          <a:bodyPr vert="horz" lIns="91440" tIns="45720" rIns="91440" bIns="45720" rtlCol="0" anchor="b">
            <a:normAutofit/>
          </a:bodyPr>
          <a:lstStyle/>
          <a:p>
            <a:pPr fontAlgn="base"/>
            <a:r>
              <a:rPr lang="en-US" strike="noStrike" noProof="1" smtClean="0"/>
              <a:t>Click to edit Master title style</a:t>
            </a:r>
            <a:endParaRPr lang="en-US" strike="noStrike" noProof="1" dirty="0"/>
          </a:p>
        </p:txBody>
      </p:sp>
      <p:sp>
        <p:nvSpPr>
          <p:cNvPr id="3" name="Text Placeholder 2"/>
          <p:cNvSpPr>
            <a:spLocks noGrp="1"/>
          </p:cNvSpPr>
          <p:nvPr>
            <p:ph type="body" idx="1"/>
          </p:nvPr>
        </p:nvSpPr>
        <p:spPr>
          <a:xfrm>
            <a:off x="3657600" y="990600"/>
            <a:ext cx="5027613" cy="4783138"/>
          </a:xfrm>
          <a:prstGeom prst="rect">
            <a:avLst/>
          </a:prstGeom>
        </p:spPr>
        <p:txBody>
          <a:bodyPr vert="horz" lIns="91440" tIns="45720" rIns="91440" bIns="45720" rtlCol="0">
            <a:normAutofit/>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dirty="0"/>
          </a:p>
        </p:txBody>
      </p:sp>
      <p:sp>
        <p:nvSpPr>
          <p:cNvPr id="4" name="Date Placeholder 3"/>
          <p:cNvSpPr>
            <a:spLocks noGrp="1"/>
          </p:cNvSpPr>
          <p:nvPr>
            <p:ph type="dt" sz="half" idx="2"/>
          </p:nvPr>
        </p:nvSpPr>
        <p:spPr>
          <a:xfrm>
            <a:off x="7162800" y="6096000"/>
            <a:ext cx="1524000" cy="365125"/>
          </a:xfrm>
          <a:prstGeom prst="rect">
            <a:avLst/>
          </a:prstGeom>
        </p:spPr>
        <p:txBody>
          <a:bodyPr vert="horz" lIns="91440" tIns="45720" rIns="91440" bIns="45720" rtlCol="0" anchor="ctr"/>
          <a:lstStyle>
            <a:lvl1pPr algn="r">
              <a:defRPr sz="1200">
                <a:solidFill>
                  <a:srgbClr val="FFFFFF"/>
                </a:solidFill>
              </a:defRPr>
            </a:lvl1pPr>
          </a:lstStyle>
          <a:p>
            <a:pPr lvl="0" eaLnBrk="1" fontAlgn="base" hangingPunct="1"/>
            <a:endParaRPr lang="id-ID" strike="noStrike" noProof="1" dirty="0">
              <a:latin typeface="Arial" panose="020B0604020202020204" pitchFamily="34" charset="0"/>
            </a:endParaRPr>
          </a:p>
        </p:txBody>
      </p:sp>
      <p:sp>
        <p:nvSpPr>
          <p:cNvPr id="5" name="Footer Placeholder 4"/>
          <p:cNvSpPr>
            <a:spLocks noGrp="1"/>
          </p:cNvSpPr>
          <p:nvPr>
            <p:ph type="ftr" sz="quarter" idx="3"/>
          </p:nvPr>
        </p:nvSpPr>
        <p:spPr>
          <a:xfrm>
            <a:off x="4038600" y="6096000"/>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6" name="Slide Number Placeholder 5"/>
          <p:cNvSpPr>
            <a:spLocks noGrp="1"/>
          </p:cNvSpPr>
          <p:nvPr>
            <p:ph type="sldNum" sz="quarter" idx="4"/>
          </p:nvPr>
        </p:nvSpPr>
        <p:spPr>
          <a:xfrm>
            <a:off x="712788" y="531813"/>
            <a:ext cx="2133600" cy="365125"/>
          </a:xfrm>
          <a:prstGeom prst="rect">
            <a:avLst/>
          </a:prstGeom>
        </p:spPr>
        <p:txBody>
          <a:bodyPr vert="horz" lIns="91440" tIns="45720" rIns="91440" bIns="45720" rtlCol="0" anchor="ctr"/>
          <a:lstStyle>
            <a:lvl1pPr algn="r">
              <a:defRPr>
                <a:solidFill>
                  <a:srgbClr val="FFFFFF"/>
                </a:solidFill>
              </a:defRPr>
            </a:lvl1pPr>
          </a:lstStyle>
          <a:p>
            <a:pPr lvl="0" eaLnBrk="1" fontAlgn="base" hangingPunct="1"/>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mj-lt"/>
          <a:ea typeface="MS PGothic" panose="020B0600070205080204" charset="-128"/>
          <a:cs typeface="MS PGothic" panose="020B0600070205080204" charset="-128"/>
        </a:defRPr>
      </a:lvl1pPr>
      <a:lvl2pPr algn="r" rtl="0" eaLnBrk="0" fontAlgn="base" hangingPunct="0">
        <a:spcBef>
          <a:spcPct val="0"/>
        </a:spcBef>
        <a:spcAft>
          <a:spcPct val="0"/>
        </a:spcAft>
        <a:defRPr sz="4400">
          <a:solidFill>
            <a:schemeClr val="tx1"/>
          </a:solidFill>
          <a:latin typeface="Rockwell" panose="02060603020205020403" charset="0"/>
          <a:ea typeface="MS PGothic" panose="020B0600070205080204" charset="-128"/>
          <a:cs typeface="MS PGothic" panose="020B0600070205080204" charset="-128"/>
        </a:defRPr>
      </a:lvl2pPr>
      <a:lvl3pPr algn="r" rtl="0" eaLnBrk="0" fontAlgn="base" hangingPunct="0">
        <a:spcBef>
          <a:spcPct val="0"/>
        </a:spcBef>
        <a:spcAft>
          <a:spcPct val="0"/>
        </a:spcAft>
        <a:defRPr sz="4400">
          <a:solidFill>
            <a:schemeClr val="tx1"/>
          </a:solidFill>
          <a:latin typeface="Rockwell" panose="02060603020205020403" charset="0"/>
          <a:ea typeface="MS PGothic" panose="020B0600070205080204" charset="-128"/>
          <a:cs typeface="MS PGothic" panose="020B0600070205080204" charset="-128"/>
        </a:defRPr>
      </a:lvl3pPr>
      <a:lvl4pPr algn="r" rtl="0" eaLnBrk="0" fontAlgn="base" hangingPunct="0">
        <a:spcBef>
          <a:spcPct val="0"/>
        </a:spcBef>
        <a:spcAft>
          <a:spcPct val="0"/>
        </a:spcAft>
        <a:defRPr sz="4400">
          <a:solidFill>
            <a:schemeClr val="tx1"/>
          </a:solidFill>
          <a:latin typeface="Rockwell" panose="02060603020205020403" charset="0"/>
          <a:ea typeface="MS PGothic" panose="020B0600070205080204" charset="-128"/>
          <a:cs typeface="MS PGothic" panose="020B0600070205080204" charset="-128"/>
        </a:defRPr>
      </a:lvl4pPr>
      <a:lvl5pPr algn="r" rtl="0" eaLnBrk="0" fontAlgn="base" hangingPunct="0">
        <a:spcBef>
          <a:spcPct val="0"/>
        </a:spcBef>
        <a:spcAft>
          <a:spcPct val="0"/>
        </a:spcAft>
        <a:defRPr sz="4400">
          <a:solidFill>
            <a:schemeClr val="tx1"/>
          </a:solidFill>
          <a:latin typeface="Rockwell" panose="02060603020205020403" charset="0"/>
          <a:ea typeface="MS PGothic" panose="020B0600070205080204" charset="-128"/>
          <a:cs typeface="MS PGothic" panose="020B060007020508020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ts val="600"/>
        </a:spcAft>
        <a:buSzPct val="140000"/>
        <a:buFont typeface="Wingdings" panose="05000000000000000000" charset="0"/>
        <a:buChar char=""/>
        <a:defRPr sz="2800" kern="1200">
          <a:solidFill>
            <a:schemeClr val="tx1"/>
          </a:solidFill>
          <a:effectLst>
            <a:outerShdw blurRad="38100" dist="38100" dir="2700000" algn="tl">
              <a:srgbClr val="000000">
                <a:alpha val="43137"/>
              </a:srgbClr>
            </a:outerShdw>
          </a:effectLst>
          <a:latin typeface="+mn-lt"/>
          <a:ea typeface="MS PGothic" panose="020B0600070205080204" charset="-128"/>
          <a:cs typeface="MS PGothic" panose="020B0600070205080204" charset="-128"/>
        </a:defRPr>
      </a:lvl1pPr>
      <a:lvl2pPr marL="730250" indent="-365125" algn="l" rtl="0" eaLnBrk="0" fontAlgn="base" hangingPunct="0">
        <a:spcBef>
          <a:spcPct val="20000"/>
        </a:spcBef>
        <a:spcAft>
          <a:spcPts val="600"/>
        </a:spcAft>
        <a:buSzPct val="140000"/>
        <a:buFont typeface="Wingdings" panose="05000000000000000000" charset="0"/>
        <a:buChar char=""/>
        <a:defRPr sz="2400" kern="1200">
          <a:solidFill>
            <a:schemeClr val="tx1"/>
          </a:solidFill>
          <a:effectLst>
            <a:outerShdw blurRad="38100" dist="38100" dir="2700000" algn="tl">
              <a:srgbClr val="000000">
                <a:alpha val="43137"/>
              </a:srgbClr>
            </a:outerShdw>
          </a:effectLst>
          <a:latin typeface="+mn-lt"/>
          <a:ea typeface="MS PGothic" panose="020B0600070205080204" charset="-128"/>
          <a:cs typeface="+mn-cs"/>
        </a:defRPr>
      </a:lvl2pPr>
      <a:lvl3pPr marL="1097280" indent="-319405" algn="l" rtl="0" eaLnBrk="0" fontAlgn="base" hangingPunct="0">
        <a:spcBef>
          <a:spcPct val="20000"/>
        </a:spcBef>
        <a:spcAft>
          <a:spcPts val="600"/>
        </a:spcAft>
        <a:buSzPct val="140000"/>
        <a:buFont typeface="Wingdings" panose="05000000000000000000" charset="0"/>
        <a:buChar char=""/>
        <a:defRPr sz="2000" kern="1200">
          <a:solidFill>
            <a:schemeClr val="tx1"/>
          </a:solidFill>
          <a:effectLst>
            <a:outerShdw blurRad="38100" dist="38100" dir="2700000" algn="tl">
              <a:srgbClr val="000000">
                <a:alpha val="43137"/>
              </a:srgbClr>
            </a:outerShdw>
          </a:effectLst>
          <a:latin typeface="+mn-lt"/>
          <a:ea typeface="MS PGothic" panose="020B0600070205080204" charset="-128"/>
          <a:cs typeface="+mn-cs"/>
        </a:defRPr>
      </a:lvl3pPr>
      <a:lvl4pPr marL="1371600" indent="-273050" algn="l" rtl="0" eaLnBrk="0" fontAlgn="base" hangingPunct="0">
        <a:spcBef>
          <a:spcPct val="20000"/>
        </a:spcBef>
        <a:spcAft>
          <a:spcPts val="600"/>
        </a:spcAft>
        <a:buSzPct val="140000"/>
        <a:buFont typeface="Wingdings" panose="05000000000000000000" charset="0"/>
        <a:buChar char=""/>
        <a:defRPr sz="2000" kern="1200">
          <a:solidFill>
            <a:schemeClr val="tx1"/>
          </a:solidFill>
          <a:effectLst>
            <a:outerShdw blurRad="38100" dist="38100" dir="2700000" algn="tl">
              <a:srgbClr val="000000">
                <a:alpha val="43137"/>
              </a:srgbClr>
            </a:outerShdw>
          </a:effectLst>
          <a:latin typeface="+mn-lt"/>
          <a:ea typeface="MS PGothic" panose="020B0600070205080204" charset="-128"/>
          <a:cs typeface="+mn-cs"/>
        </a:defRPr>
      </a:lvl4pPr>
      <a:lvl5pPr marL="1644650" indent="-273050" algn="l" rtl="0" eaLnBrk="0" fontAlgn="base" hangingPunct="0">
        <a:spcBef>
          <a:spcPct val="20000"/>
        </a:spcBef>
        <a:spcAft>
          <a:spcPts val="600"/>
        </a:spcAft>
        <a:buSzPct val="140000"/>
        <a:buFont typeface="Wingdings" panose="05000000000000000000" charset="0"/>
        <a:buChar char=""/>
        <a:defRPr sz="2000" kern="1200">
          <a:solidFill>
            <a:schemeClr val="tx1"/>
          </a:solidFill>
          <a:effectLst>
            <a:outerShdw blurRad="38100" dist="38100" dir="2700000" algn="tl">
              <a:srgbClr val="000000">
                <a:alpha val="43137"/>
              </a:srgbClr>
            </a:outerShdw>
          </a:effectLst>
          <a:latin typeface="+mn-lt"/>
          <a:ea typeface="MS PGothic" panose="020B0600070205080204" charset="-128"/>
          <a:cs typeface="+mn-cs"/>
        </a:defRPr>
      </a:lvl5pPr>
      <a:lvl6pPr marL="1920240" indent="-228600" algn="l" defTabSz="914400" rtl="0" eaLnBrk="1" latinLnBrk="0" hangingPunct="1">
        <a:spcBef>
          <a:spcPts val="25"/>
        </a:spcBef>
        <a:spcAft>
          <a:spcPts val="600"/>
        </a:spcAft>
        <a:buClrTx/>
        <a:buSzPct val="130000"/>
        <a:buFont typeface="Wingdings" panose="05000000000000000000"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5"/>
        </a:spcBef>
        <a:spcAft>
          <a:spcPts val="600"/>
        </a:spcAft>
        <a:buClrTx/>
        <a:buSzPct val="130000"/>
        <a:buFont typeface="Wingdings" panose="05000000000000000000"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5"/>
        </a:spcBef>
        <a:spcAft>
          <a:spcPts val="600"/>
        </a:spcAft>
        <a:buClrTx/>
        <a:buSzPct val="130000"/>
        <a:buFont typeface="Wingdings" panose="05000000000000000000"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5"/>
        </a:spcBef>
        <a:spcAft>
          <a:spcPts val="600"/>
        </a:spcAft>
        <a:buClrTx/>
        <a:buSzPct val="130000"/>
        <a:buFont typeface="Wingdings" panose="05000000000000000000"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lvl="0" eaLnBrk="1" fontAlgn="base" hangingPunct="1"/>
            <a:endParaRPr lang="id-ID" strike="noStrike" noProof="1" dirty="0">
              <a:latin typeface="Arial" panose="020B0604020202020204" pitchFamily="34" charset="0"/>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id-ID"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id-ID" strike="noStrike" noProof="1" dirty="0">
                <a:latin typeface="Arial" panose="020B0604020202020204" pitchFamily="34" charset="0"/>
                <a:ea typeface="MS PGothic" panose="020B0600070205080204" charset="-128"/>
                <a:cs typeface="+mn-cs"/>
              </a:rPr>
            </a:fld>
            <a:endParaRPr lang="id-ID"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p:nvPr/>
        </p:nvSpPr>
        <p:spPr>
          <a:xfrm>
            <a:off x="395288" y="3284538"/>
            <a:ext cx="7858125" cy="2214562"/>
          </a:xfrm>
          <a:prstGeom prst="rect">
            <a:avLst/>
          </a:prstGeom>
          <a:solidFill>
            <a:srgbClr val="FFFFFF">
              <a:alpha val="98822"/>
            </a:srgbClr>
          </a:solidFill>
          <a:ln w="25560" cap="sq" cmpd="sng">
            <a:solidFill>
              <a:srgbClr val="FFFFFF"/>
            </a:solidFill>
            <a:prstDash val="solid"/>
            <a:miter/>
            <a:headEnd type="none" w="med" len="med"/>
            <a:tailEnd type="none" w="med" len="med"/>
          </a:ln>
        </p:spPr>
        <p:txBody>
          <a:bodyPr lIns="90000" tIns="46800" rIns="90000" bIns="46800" anchor="ctr" anchorCtr="0"/>
          <a:p>
            <a:pPr algn="ctr" defTabSz="9144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000000"/>
                </a:solidFill>
                <a:latin typeface="Calibri" panose="020F0502020204030204" charset="0"/>
                <a:ea typeface="MS PGothic" panose="020B0600070205080204" charset="-128"/>
              </a:rPr>
              <a:t>"I am pleased with Allah SWT as my Lord, Islam as my religion, and the Prophet Muhammad as a Prophet and Messenger, O Allah, add to me knowledge and give me understanding"</a:t>
            </a:r>
            <a:endParaRPr lang="en-US" sz="2800">
              <a:solidFill>
                <a:srgbClr val="000000"/>
              </a:solidFill>
              <a:latin typeface="Calibri" panose="020F0502020204030204" charset="0"/>
              <a:ea typeface="MS PGothic" panose="020B0600070205080204" charset="-128"/>
            </a:endParaRPr>
          </a:p>
        </p:txBody>
      </p:sp>
      <p:pic>
        <p:nvPicPr>
          <p:cNvPr id="3074" name="Picture 3"/>
          <p:cNvPicPr>
            <a:picLocks noChangeAspect="1"/>
          </p:cNvPicPr>
          <p:nvPr/>
        </p:nvPicPr>
        <p:blipFill>
          <a:blip r:embed="rId1"/>
          <a:stretch>
            <a:fillRect/>
          </a:stretch>
        </p:blipFill>
        <p:spPr>
          <a:xfrm>
            <a:off x="1116013" y="1628775"/>
            <a:ext cx="6529387" cy="1431925"/>
          </a:xfrm>
          <a:prstGeom prst="rect">
            <a:avLst/>
          </a:prstGeom>
          <a:noFill/>
          <a:ln w="9525">
            <a:noFill/>
          </a:ln>
        </p:spPr>
      </p:pic>
      <p:pic>
        <p:nvPicPr>
          <p:cNvPr id="3075" name="Picture 4"/>
          <p:cNvPicPr>
            <a:picLocks noChangeAspect="1"/>
          </p:cNvPicPr>
          <p:nvPr/>
        </p:nvPicPr>
        <p:blipFill>
          <a:blip r:embed="rId2"/>
          <a:stretch>
            <a:fillRect/>
          </a:stretch>
        </p:blipFill>
        <p:spPr>
          <a:xfrm>
            <a:off x="2627313" y="981075"/>
            <a:ext cx="3133725" cy="4953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7950" y="1773238"/>
            <a:ext cx="8280400" cy="3847465"/>
          </a:xfrm>
          <a:prstGeom prst="rect">
            <a:avLst/>
          </a:prstGeom>
        </p:spPr>
        <p:txBody>
          <a:bodyPr>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r>
              <a:rPr lang="tr-TR" altLang="en-US" sz="2300">
                <a:latin typeface="Times New Roman" panose="02020603050405020304" charset="0"/>
                <a:sym typeface="+mn-ea"/>
              </a:rPr>
              <a:t>A good deed is not only because it does not conflict with the values of Pancasila, but is appropriate and enhances these values:</a:t>
            </a: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20000"/>
              </a:lnSpc>
              <a:spcBef>
                <a:spcPct val="0"/>
              </a:spcBef>
              <a:spcAft>
                <a:spcPct val="0"/>
              </a:spcAft>
              <a:buClrTx/>
              <a:buSzTx/>
              <a:buFont typeface="+mj-lt"/>
              <a:buAutoNum type="arabicPeriod"/>
              <a:defRPr/>
            </a:pPr>
            <a:r>
              <a:rPr lang="fi-FI" sz="2300" b="1" noProof="0">
                <a:ln>
                  <a:noFill/>
                </a:ln>
                <a:solidFill>
                  <a:srgbClr val="8D873E"/>
                </a:solidFill>
                <a:effectLst/>
                <a:uLnTx/>
                <a:uFillTx/>
                <a:latin typeface="Times New Roman" panose="02020603050405020304"/>
                <a:cs typeface="Times New Roman" panose="02020603050405020304"/>
                <a:sym typeface="+mn-ea"/>
              </a:rPr>
              <a:t>Godly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20000"/>
              </a:lnSpc>
              <a:spcBef>
                <a:spcPct val="0"/>
              </a:spcBef>
              <a:spcAft>
                <a:spcPct val="0"/>
              </a:spcAft>
              <a:buClrTx/>
              <a:buSzTx/>
              <a:buFont typeface="+mj-lt"/>
              <a:buAutoNum type="arabicPeriod"/>
              <a:defRPr/>
            </a:pPr>
            <a:r>
              <a:rPr kumimoji="0" lang="tr-TR" sz="2300" i="0"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rPr>
              <a:t>Actions are said to be good if they conform to the principles of Pancasila human values, namely justice and civility. Justice requires balance, between body and mind, body and spirit, individual and social, independent and independent creatures of God. Civilization indicates the superiority of humans compared to other creatures (animals, plants, and non-living things).</a:t>
            </a:r>
            <a:endParaRPr kumimoji="0" lang="tr-TR" sz="2300" i="0"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endParaRPr>
          </a:p>
        </p:txBody>
      </p:sp>
      <p:sp>
        <p:nvSpPr>
          <p:cNvPr id="5" name="Rectangle 4"/>
          <p:cNvSpPr>
            <a:spLocks noChangeArrowheads="1"/>
          </p:cNvSpPr>
          <p:nvPr/>
        </p:nvSpPr>
        <p:spPr bwMode="auto">
          <a:xfrm>
            <a:off x="0" y="333375"/>
            <a:ext cx="8459788" cy="583565"/>
          </a:xfrm>
          <a:prstGeom prst="rect">
            <a:avLst/>
          </a:prstGeom>
          <a:solidFill>
            <a:schemeClr val="bg2">
              <a:lumMod val="60000"/>
              <a:lumOff val="40000"/>
            </a:schemeClr>
          </a:solidFill>
          <a:ln>
            <a:noFill/>
          </a:ln>
        </p:spPr>
        <p:txBody>
          <a:bodyPr>
            <a:spAutoFit/>
          </a:bodyPr>
          <a:lstStyle/>
          <a:p>
            <a:pPr algn="just">
              <a:buFont typeface="Arial" panose="020B0604020202020204" pitchFamily="34" charset="0"/>
            </a:pPr>
            <a:r>
              <a:rPr lang="es-ES_tradnl" altLang="en-US" sz="3200" b="1">
                <a:latin typeface="Times New Roman" panose="02020603050405020304" charset="0"/>
                <a:sym typeface="+mn-ea"/>
              </a:rPr>
              <a:t>PANCASILA ETHICS</a:t>
            </a:r>
            <a:endParaRPr kumimoji="0" lang="es-ES_tradnl" sz="32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7950" y="1773238"/>
            <a:ext cx="8280400" cy="2999740"/>
          </a:xfrm>
          <a:prstGeom prst="rect">
            <a:avLst/>
          </a:prstGeom>
        </p:spPr>
        <p:txBody>
          <a:bodyPr>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r>
              <a:rPr lang="tr-TR" altLang="en-US" sz="2300">
                <a:latin typeface="Times New Roman" panose="02020603050405020304" charset="0"/>
                <a:sym typeface="+mn-ea"/>
              </a:rPr>
              <a:t>A good deed is not only because it does not conflict with the values of Pancasila, but is appropriate and enhances these values:</a:t>
            </a: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lang="fi-FI" sz="2300" b="1" noProof="0">
                <a:ln>
                  <a:noFill/>
                </a:ln>
                <a:solidFill>
                  <a:srgbClr val="8D873E"/>
                </a:solidFill>
                <a:effectLst/>
                <a:uLnTx/>
                <a:uFillTx/>
                <a:latin typeface="Times New Roman" panose="02020603050405020304"/>
                <a:cs typeface="Times New Roman" panose="02020603050405020304"/>
                <a:sym typeface="+mn-ea"/>
              </a:rPr>
              <a:t>Godly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lang="fi-FI" sz="2300" b="1" noProof="0">
                <a:ln>
                  <a:noFill/>
                </a:ln>
                <a:solidFill>
                  <a:srgbClr val="8D873E"/>
                </a:solidFill>
                <a:effectLst/>
                <a:uLnTx/>
                <a:uFillTx/>
                <a:latin typeface="Times New Roman" panose="02020603050405020304"/>
                <a:cs typeface="Times New Roman" panose="02020603050405020304"/>
                <a:sym typeface="+mn-ea"/>
              </a:rPr>
              <a:t>Human Values</a:t>
            </a:r>
            <a:endParaRPr lang="fi-FI" sz="2300" b="1" noProof="0">
              <a:ln>
                <a:noFill/>
              </a:ln>
              <a:solidFill>
                <a:srgbClr val="8D873E"/>
              </a:solidFill>
              <a:effectLst/>
              <a:uLnTx/>
              <a:uFillTx/>
              <a:latin typeface="Times New Roman" panose="02020603050405020304"/>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tr-TR" sz="2300" i="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rPr>
              <a:t>Actions are said to be good if they strengthen the value of unity and oneness. Being selfish and winning in itself is a bad deed, as well as an attitude that divides unity, even basing one's actions in the name of religion.</a:t>
            </a:r>
            <a:endParaRPr kumimoji="0" lang="tr-TR" sz="2300" i="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endParaRPr>
          </a:p>
        </p:txBody>
      </p:sp>
      <p:sp>
        <p:nvSpPr>
          <p:cNvPr id="5" name="Rectangle 4"/>
          <p:cNvSpPr>
            <a:spLocks noChangeArrowheads="1"/>
          </p:cNvSpPr>
          <p:nvPr/>
        </p:nvSpPr>
        <p:spPr bwMode="auto">
          <a:xfrm>
            <a:off x="0" y="333375"/>
            <a:ext cx="8459788" cy="583565"/>
          </a:xfrm>
          <a:prstGeom prst="rect">
            <a:avLst/>
          </a:prstGeom>
          <a:solidFill>
            <a:schemeClr val="bg2">
              <a:lumMod val="60000"/>
              <a:lumOff val="40000"/>
            </a:schemeClr>
          </a:solidFill>
          <a:ln>
            <a:noFill/>
          </a:ln>
        </p:spPr>
        <p:txBody>
          <a:bodyPr>
            <a:spAutoFit/>
          </a:bodyPr>
          <a:lstStyle/>
          <a:p>
            <a:pPr algn="just">
              <a:buFont typeface="Arial" panose="020B0604020202020204" pitchFamily="34" charset="0"/>
            </a:pPr>
            <a:r>
              <a:rPr lang="es-ES_tradnl" altLang="en-US" sz="3200" b="1">
                <a:latin typeface="Times New Roman" panose="02020603050405020304" charset="0"/>
                <a:sym typeface="+mn-ea"/>
              </a:rPr>
              <a:t>PANCASILA ETHICS</a:t>
            </a:r>
            <a:endParaRPr kumimoji="0" lang="es-ES_tradnl" sz="32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7950" y="1773238"/>
            <a:ext cx="8280400" cy="3707765"/>
          </a:xfrm>
          <a:prstGeom prst="rect">
            <a:avLst/>
          </a:prstGeom>
        </p:spPr>
        <p:txBody>
          <a:bodyPr>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r>
              <a:rPr lang="tr-TR" altLang="en-US" sz="2300">
                <a:latin typeface="Times New Roman" panose="02020603050405020304" charset="0"/>
                <a:sym typeface="+mn-ea"/>
              </a:rPr>
              <a:t>A good deed is not only because it does not conflict with the values of Pancasila, but is appropriate and enhances these values:</a:t>
            </a: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lang="fi-FI" sz="2300" b="1" noProof="0">
                <a:ln>
                  <a:noFill/>
                </a:ln>
                <a:solidFill>
                  <a:srgbClr val="8D873E"/>
                </a:solidFill>
                <a:effectLst/>
                <a:uLnTx/>
                <a:uFillTx/>
                <a:latin typeface="Times New Roman" panose="02020603050405020304"/>
                <a:cs typeface="Times New Roman" panose="02020603050405020304"/>
                <a:sym typeface="+mn-ea"/>
              </a:rPr>
              <a:t>Godly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lang="fi-FI" sz="2300" b="1" noProof="0">
                <a:ln>
                  <a:noFill/>
                </a:ln>
                <a:solidFill>
                  <a:srgbClr val="8D873E"/>
                </a:solidFill>
                <a:effectLst/>
                <a:uLnTx/>
                <a:uFillTx/>
                <a:latin typeface="Times New Roman" panose="02020603050405020304"/>
                <a:cs typeface="Times New Roman" panose="02020603050405020304"/>
                <a:sym typeface="+mn-ea"/>
              </a:rPr>
              <a:t>Human Values</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lang="fi-FI" sz="2300" b="1" noProof="0">
                <a:ln>
                  <a:noFill/>
                </a:ln>
                <a:solidFill>
                  <a:srgbClr val="8D873E"/>
                </a:solidFill>
                <a:effectLst/>
                <a:uLnTx/>
                <a:uFillTx/>
                <a:latin typeface="Times New Roman" panose="02020603050405020304"/>
                <a:cs typeface="Times New Roman" panose="02020603050405020304"/>
                <a:sym typeface="+mn-ea"/>
              </a:rPr>
              <a:t>Unity Value</a:t>
            </a:r>
            <a:endParaRPr lang="fi-FI" sz="2300" b="1" noProof="0">
              <a:ln>
                <a:noFill/>
              </a:ln>
              <a:solidFill>
                <a:srgbClr val="8D873E"/>
              </a:solidFill>
              <a:effectLst/>
              <a:uLnTx/>
              <a:uFillTx/>
              <a:latin typeface="Times New Roman" panose="02020603050405020304"/>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sz="2300" i="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rPr>
              <a:t>Orientation to the act of the highest value of goodness, because the views of the minority are not necessarily inferior to the majority. So that an action is not necessarily good if it is approved/beneficial for many people, an action is good if the deliberation is based on the value of wisdom/wisdom.</a:t>
            </a:r>
            <a:endParaRPr kumimoji="0" sz="2300" i="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endParaRPr>
          </a:p>
        </p:txBody>
      </p:sp>
      <p:sp>
        <p:nvSpPr>
          <p:cNvPr id="5" name="Rectangle 4"/>
          <p:cNvSpPr>
            <a:spLocks noChangeArrowheads="1"/>
          </p:cNvSpPr>
          <p:nvPr/>
        </p:nvSpPr>
        <p:spPr bwMode="auto">
          <a:xfrm>
            <a:off x="0" y="333375"/>
            <a:ext cx="8459788" cy="583565"/>
          </a:xfrm>
          <a:prstGeom prst="rect">
            <a:avLst/>
          </a:prstGeom>
          <a:solidFill>
            <a:schemeClr val="bg2">
              <a:lumMod val="60000"/>
              <a:lumOff val="40000"/>
            </a:schemeClr>
          </a:solidFill>
          <a:ln>
            <a:noFill/>
          </a:ln>
        </p:spPr>
        <p:txBody>
          <a:bodyPr>
            <a:spAutoFit/>
          </a:bodyPr>
          <a:lstStyle/>
          <a:p>
            <a:pPr algn="just">
              <a:buFont typeface="Arial" panose="020B0604020202020204" pitchFamily="34" charset="0"/>
            </a:pPr>
            <a:r>
              <a:rPr lang="es-ES_tradnl" altLang="en-US" sz="3200" b="1">
                <a:latin typeface="Times New Roman" panose="02020603050405020304" charset="0"/>
                <a:sym typeface="+mn-ea"/>
              </a:rPr>
              <a:t>PANCASILA ETHICS</a:t>
            </a:r>
            <a:endParaRPr kumimoji="0" lang="es-ES_tradnl" sz="32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7950" y="1773238"/>
            <a:ext cx="8280400" cy="3353435"/>
          </a:xfrm>
          <a:prstGeom prst="rect">
            <a:avLst/>
          </a:prstGeom>
        </p:spPr>
        <p:txBody>
          <a:bodyPr>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r>
              <a:rPr lang="tr-TR" altLang="en-US" sz="2300">
                <a:latin typeface="Times New Roman" panose="02020603050405020304" charset="0"/>
                <a:sym typeface="+mn-ea"/>
              </a:rPr>
              <a:t>A good deed is not only because it does not conflict with the values of Pancasila, but is appropriate and enhances these values:</a:t>
            </a: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Godly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Human Values</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Unity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Citizenship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tr-TR" sz="230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rPr>
              <a:t>Actions are said to be good if they are in accordance with the principles of justice in society. The value of Justice presupposes others as partners with the same degree.</a:t>
            </a:r>
            <a:endParaRPr kumimoji="0" lang="tr-TR" sz="230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endParaRPr>
          </a:p>
        </p:txBody>
      </p:sp>
      <p:sp>
        <p:nvSpPr>
          <p:cNvPr id="5" name="Rectangle 4"/>
          <p:cNvSpPr>
            <a:spLocks noChangeArrowheads="1"/>
          </p:cNvSpPr>
          <p:nvPr/>
        </p:nvSpPr>
        <p:spPr bwMode="auto">
          <a:xfrm>
            <a:off x="0" y="333375"/>
            <a:ext cx="8459788" cy="583565"/>
          </a:xfrm>
          <a:prstGeom prst="rect">
            <a:avLst/>
          </a:prstGeom>
          <a:solidFill>
            <a:schemeClr val="bg2">
              <a:lumMod val="60000"/>
              <a:lumOff val="40000"/>
            </a:schemeClr>
          </a:solidFill>
          <a:ln>
            <a:noFill/>
          </a:ln>
        </p:spPr>
        <p:txBody>
          <a:bodyPr>
            <a:spAutoFit/>
          </a:bodyPr>
          <a:lstStyle/>
          <a:p>
            <a:pPr algn="just">
              <a:buFont typeface="Arial" panose="020B0604020202020204" pitchFamily="34" charset="0"/>
            </a:pPr>
            <a:r>
              <a:rPr lang="es-ES_tradnl" altLang="en-US" sz="3200" b="1">
                <a:latin typeface="Times New Roman" panose="02020603050405020304" charset="0"/>
                <a:sym typeface="+mn-ea"/>
              </a:rPr>
              <a:t>PANCASILA ETHICS</a:t>
            </a:r>
            <a:endParaRPr kumimoji="0" lang="es-ES_tradnl" sz="32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Curved Left Arrow 1"/>
          <p:cNvSpPr/>
          <p:nvPr/>
        </p:nvSpPr>
        <p:spPr>
          <a:xfrm>
            <a:off x="3421063" y="3182938"/>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latin typeface="Arial" panose="020B0604020202020204" pitchFamily="34" charset="0"/>
              <a:ea typeface="Arial" panose="020B0604020202020204" pitchFamily="34" charset="0"/>
            </a:endParaRPr>
          </a:p>
        </p:txBody>
      </p:sp>
      <p:sp>
        <p:nvSpPr>
          <p:cNvPr id="47106" name="Curved Left Arrow 6"/>
          <p:cNvSpPr/>
          <p:nvPr/>
        </p:nvSpPr>
        <p:spPr>
          <a:xfrm>
            <a:off x="3421063" y="3573463"/>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latin typeface="Arial" panose="020B0604020202020204" pitchFamily="34" charset="0"/>
              <a:ea typeface="Arial" panose="020B0604020202020204" pitchFamily="34" charset="0"/>
            </a:endParaRPr>
          </a:p>
        </p:txBody>
      </p:sp>
      <p:sp>
        <p:nvSpPr>
          <p:cNvPr id="47107" name="Curved Left Arrow 7"/>
          <p:cNvSpPr/>
          <p:nvPr/>
        </p:nvSpPr>
        <p:spPr>
          <a:xfrm>
            <a:off x="3421063" y="4005263"/>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latin typeface="Arial" panose="020B0604020202020204" pitchFamily="34" charset="0"/>
              <a:ea typeface="Arial" panose="020B0604020202020204" pitchFamily="34" charset="0"/>
            </a:endParaRPr>
          </a:p>
        </p:txBody>
      </p:sp>
      <p:sp>
        <p:nvSpPr>
          <p:cNvPr id="47108" name="Curved Left Arrow 8"/>
          <p:cNvSpPr/>
          <p:nvPr/>
        </p:nvSpPr>
        <p:spPr>
          <a:xfrm>
            <a:off x="3421063" y="4440238"/>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latin typeface="Arial" panose="020B0604020202020204" pitchFamily="34" charset="0"/>
              <a:ea typeface="Arial" panose="020B0604020202020204" pitchFamily="34" charset="0"/>
            </a:endParaRPr>
          </a:p>
        </p:txBody>
      </p:sp>
      <p:sp>
        <p:nvSpPr>
          <p:cNvPr id="47109" name="Right Arrow 2"/>
          <p:cNvSpPr/>
          <p:nvPr/>
        </p:nvSpPr>
        <p:spPr>
          <a:xfrm>
            <a:off x="4068763" y="3357563"/>
            <a:ext cx="719137" cy="1295400"/>
          </a:xfrm>
          <a:prstGeom prst="rightArrow">
            <a:avLst>
              <a:gd name="adj1" fmla="val 50000"/>
              <a:gd name="adj2" fmla="val 50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b="1">
              <a:latin typeface="Arial" panose="020B0604020202020204" pitchFamily="34" charset="0"/>
              <a:ea typeface="Arial" panose="020B0604020202020204" pitchFamily="34" charset="0"/>
            </a:endParaRPr>
          </a:p>
        </p:txBody>
      </p:sp>
      <p:sp>
        <p:nvSpPr>
          <p:cNvPr id="47110" name="Rounded Rectangle 10"/>
          <p:cNvSpPr/>
          <p:nvPr/>
        </p:nvSpPr>
        <p:spPr>
          <a:xfrm>
            <a:off x="5148263" y="3213100"/>
            <a:ext cx="2303462" cy="1584325"/>
          </a:xfrm>
          <a:prstGeom prst="roundRect">
            <a:avLst>
              <a:gd name="adj" fmla="val 16667"/>
            </a:avLst>
          </a:prstGeom>
          <a:solidFill>
            <a:srgbClr val="E4E0A7"/>
          </a:solidFill>
          <a:ln w="9525" cap="flat" cmpd="sng">
            <a:solidFill>
              <a:schemeClr val="tx1"/>
            </a:solidFill>
            <a:prstDash val="solid"/>
            <a:round/>
            <a:headEnd type="none" w="med" len="med"/>
            <a:tailEnd type="none" w="med" len="med"/>
          </a:ln>
        </p:spPr>
        <p:txBody>
          <a:bodyPr anchor="t" anchorCtr="0"/>
          <a:p>
            <a:pPr algn="ctr">
              <a:buFont typeface="Arial" panose="020B0604020202020204" pitchFamily="34" charset="0"/>
            </a:pPr>
            <a:r>
              <a:rPr lang="es-ES_tradnl" altLang="en-US" b="1">
                <a:latin typeface="Times New Roman" panose="02020603050405020304" charset="0"/>
                <a:sym typeface="+mn-ea"/>
              </a:rPr>
              <a:t>PANCASILA ETHICS SYSTEM</a:t>
            </a:r>
            <a:endParaRPr lang="es-ES_tradnl" altLang="en-US" b="1">
              <a:latin typeface="Times New Roman" panose="02020603050405020304" charset="0"/>
              <a:ea typeface="MS PGothic" panose="020B0600070205080204" charset="-128"/>
              <a:sym typeface="+mn-ea"/>
            </a:endParaRPr>
          </a:p>
        </p:txBody>
      </p:sp>
      <p:sp>
        <p:nvSpPr>
          <p:cNvPr id="47111" name="Rectangle 9"/>
          <p:cNvSpPr/>
          <p:nvPr/>
        </p:nvSpPr>
        <p:spPr>
          <a:xfrm>
            <a:off x="468313" y="5013325"/>
            <a:ext cx="2374900" cy="1584325"/>
          </a:xfrm>
          <a:prstGeom prst="rect">
            <a:avLst/>
          </a:prstGeom>
          <a:solidFill>
            <a:srgbClr val="E4E0A7"/>
          </a:solidFill>
          <a:ln w="9525" cap="flat" cmpd="sng">
            <a:solidFill>
              <a:schemeClr val="tx1"/>
            </a:solidFill>
            <a:prstDash val="solid"/>
            <a:round/>
            <a:headEnd type="none" w="med" len="med"/>
            <a:tailEnd type="none" w="med" len="med"/>
          </a:ln>
        </p:spPr>
        <p:txBody>
          <a:bodyPr anchor="t" anchorCtr="0"/>
          <a:p>
            <a:pPr algn="ctr">
              <a:buFont typeface="Arial" panose="020B0604020202020204" pitchFamily="34" charset="0"/>
            </a:pPr>
            <a:r>
              <a:rPr lang="en-US" altLang="en-US" b="1">
                <a:latin typeface="Times New Roman" panose="02020603050405020304" charset="0"/>
                <a:ea typeface="MS PGothic" panose="020B0600070205080204" charset="-128"/>
              </a:rPr>
              <a:t>BASIC/</a:t>
            </a:r>
            <a:endParaRPr lang="en-US" altLang="en-US" b="1">
              <a:latin typeface="Times New Roman" panose="02020603050405020304" charset="0"/>
              <a:ea typeface="MS PGothic" panose="020B0600070205080204" charset="-128"/>
            </a:endParaRPr>
          </a:p>
          <a:p>
            <a:pPr algn="ctr">
              <a:buFont typeface="Arial" panose="020B0604020202020204" pitchFamily="34" charset="0"/>
            </a:pPr>
            <a:r>
              <a:rPr lang="en-US" altLang="en-US" b="1">
                <a:latin typeface="Times New Roman" panose="02020603050405020304" charset="0"/>
                <a:ea typeface="MS PGothic" panose="020B0600070205080204" charset="-128"/>
              </a:rPr>
              <a:t>IDEOLOGY/</a:t>
            </a:r>
            <a:endParaRPr lang="en-US" altLang="en-US" b="1">
              <a:latin typeface="Times New Roman" panose="02020603050405020304" charset="0"/>
              <a:ea typeface="MS PGothic" panose="020B0600070205080204" charset="-128"/>
            </a:endParaRPr>
          </a:p>
          <a:p>
            <a:pPr algn="ctr">
              <a:buFont typeface="Arial" panose="020B0604020202020204" pitchFamily="34" charset="0"/>
            </a:pPr>
            <a:r>
              <a:rPr lang="en-US" altLang="en-US" b="1">
                <a:latin typeface="Times New Roman" panose="02020603050405020304" charset="0"/>
                <a:ea typeface="MS PGothic" panose="020B0600070205080204" charset="-128"/>
              </a:rPr>
              <a:t>PHILOSOPHY</a:t>
            </a:r>
            <a:endParaRPr lang="en-US" altLang="en-US" b="1">
              <a:latin typeface="Times New Roman" panose="02020603050405020304" charset="0"/>
              <a:ea typeface="MS PGothic" panose="020B0600070205080204" charset="-128"/>
            </a:endParaRPr>
          </a:p>
          <a:p>
            <a:pPr algn="ctr">
              <a:buFont typeface="Arial" panose="020B0604020202020204" pitchFamily="34" charset="0"/>
            </a:pPr>
            <a:r>
              <a:rPr lang="en-US" altLang="en-US" b="1">
                <a:latin typeface="Times New Roman" panose="02020603050405020304" charset="0"/>
                <a:ea typeface="MS PGothic" panose="020B0600070205080204" charset="-128"/>
              </a:rPr>
              <a:t>NATION</a:t>
            </a:r>
            <a:endParaRPr lang="en-US" altLang="en-US" b="1">
              <a:latin typeface="Times New Roman" panose="02020603050405020304" charset="0"/>
              <a:ea typeface="MS PGothic" panose="020B0600070205080204" charset="-128"/>
            </a:endParaRPr>
          </a:p>
        </p:txBody>
      </p:sp>
      <p:sp>
        <p:nvSpPr>
          <p:cNvPr id="54281" name="Rectangle 4"/>
          <p:cNvSpPr>
            <a:spLocks noChangeArrowheads="1"/>
          </p:cNvSpPr>
          <p:nvPr/>
        </p:nvSpPr>
        <p:spPr bwMode="auto">
          <a:xfrm>
            <a:off x="0" y="336550"/>
            <a:ext cx="9144000" cy="768350"/>
          </a:xfrm>
          <a:prstGeom prst="rect">
            <a:avLst/>
          </a:prstGeom>
          <a:solidFill>
            <a:schemeClr val="accent3">
              <a:lumMod val="60000"/>
              <a:lumOff val="40000"/>
            </a:schemeClr>
          </a:solidFill>
          <a:ln>
            <a:solidFill>
              <a:srgbClr val="2F2B20"/>
            </a:solidFill>
          </a:ln>
        </p:spPr>
        <p:txBody>
          <a:bodyPr>
            <a:spAutoFit/>
          </a:bodyPr>
          <a:lstStyle/>
          <a:p>
            <a:pPr algn="ctr">
              <a:buFont typeface="Arial" panose="020B0604020202020204" pitchFamily="34" charset="0"/>
            </a:pPr>
            <a:r>
              <a:rPr lang="es-ES_tradnl" altLang="en-US" sz="4400" b="1">
                <a:latin typeface="Times New Roman" panose="02020603050405020304" charset="0"/>
                <a:sym typeface="+mn-ea"/>
              </a:rPr>
              <a:t>PANCASILA ETHICS SYSTEM</a:t>
            </a:r>
            <a:endParaRPr kumimoji="0" lang="es-ES_tradnl" sz="44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
        <p:nvSpPr>
          <p:cNvPr id="11" name="Rectangle 10"/>
          <p:cNvSpPr/>
          <p:nvPr/>
        </p:nvSpPr>
        <p:spPr>
          <a:xfrm>
            <a:off x="107950" y="1773555"/>
            <a:ext cx="8184515" cy="30765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r>
              <a:rPr lang="tr-TR" altLang="en-US" sz="2300">
                <a:latin typeface="Times New Roman" panose="02020603050405020304" charset="0"/>
                <a:sym typeface="+mn-ea"/>
              </a:rPr>
              <a:t>A good deed is not only because it does not conflict with the values of Pancasila, but is appropriate and enhances these values:</a:t>
            </a:r>
            <a:endParaRPr lang="tr-TR" altLang="en-US" sz="2300">
              <a:latin typeface="Times New Roman" panose="02020603050405020304" charset="0"/>
              <a:sym typeface="+mn-ea"/>
            </a:endParaRPr>
          </a:p>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Godly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Human Values</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Unity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Citizenship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rPr>
              <a:t>Justice Value</a:t>
            </a:r>
            <a:endParaRPr kumimoji="0" lang="fi-FI" sz="2300" b="1" i="0" u="none" strike="noStrike" kern="1200" cap="none" spc="0" normalizeH="0" baseline="0" noProof="0">
              <a:ln>
                <a:noFill/>
              </a:ln>
              <a:solidFill>
                <a:srgbClr val="8D873E"/>
              </a:solidFill>
              <a:effectLst/>
              <a:uLnTx/>
              <a:uFillTx/>
              <a:latin typeface="Times New Roman" panose="02020603050405020304"/>
              <a:ea typeface="MS PGothic" panose="020B0600070205080204" charset="-128"/>
              <a:cs typeface="Times New Roman" panose="02020603050405020304"/>
              <a:sym typeface="+mn-ea"/>
            </a:endParaRPr>
          </a:p>
        </p:txBody>
      </p:sp>
      <p:sp>
        <p:nvSpPr>
          <p:cNvPr id="2" name="Hexagon 1"/>
          <p:cNvSpPr/>
          <p:nvPr/>
        </p:nvSpPr>
        <p:spPr>
          <a:xfrm>
            <a:off x="4643755" y="5332095"/>
            <a:ext cx="3312795" cy="1337310"/>
          </a:xfrm>
          <a:prstGeom prst="hexagon">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PANCASILA AS </a:t>
            </a:r>
            <a:endPar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BASIC VALUES </a:t>
            </a:r>
            <a:endPar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IN THE DEVELOPMENT </a:t>
            </a:r>
            <a:endPar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OF SCIENCE</a:t>
            </a:r>
            <a:endParaRPr kumimoji="0" lang="zh-CN" altLang="en-US" sz="1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3" name="Down Arrow 2"/>
          <p:cNvSpPr/>
          <p:nvPr/>
        </p:nvSpPr>
        <p:spPr>
          <a:xfrm>
            <a:off x="5940425" y="4869180"/>
            <a:ext cx="647700" cy="36004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4" name="Right Arrow 3"/>
          <p:cNvSpPr/>
          <p:nvPr/>
        </p:nvSpPr>
        <p:spPr>
          <a:xfrm>
            <a:off x="3780155" y="5733415"/>
            <a:ext cx="431800" cy="575945"/>
          </a:xfrm>
          <a:prstGeom prst="righ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bldLvl="0" animBg="1"/>
      <p:bldP spid="47106" grpId="0" bldLvl="0" animBg="1"/>
      <p:bldP spid="47107" grpId="0" bldLvl="0" animBg="1"/>
      <p:bldP spid="47108" grpId="0" bldLvl="0" animBg="1"/>
      <p:bldP spid="47109" grpId="0" bldLvl="0" animBg="1"/>
      <p:bldP spid="47110" grpId="0" bldLvl="0" animBg="1"/>
      <p:bldP spid="471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6"/>
          <p:cNvPicPr>
            <a:picLocks noChangeAspect="1"/>
          </p:cNvPicPr>
          <p:nvPr/>
        </p:nvPicPr>
        <p:blipFill>
          <a:blip r:embed="rId1"/>
          <a:stretch>
            <a:fillRect/>
          </a:stretch>
        </p:blipFill>
        <p:spPr>
          <a:xfrm>
            <a:off x="323850" y="2781300"/>
            <a:ext cx="3479800" cy="2336800"/>
          </a:xfrm>
          <a:prstGeom prst="rect">
            <a:avLst/>
          </a:prstGeom>
          <a:noFill/>
          <a:ln w="9525">
            <a:noFill/>
          </a:ln>
        </p:spPr>
      </p:pic>
      <p:pic>
        <p:nvPicPr>
          <p:cNvPr id="4" name="Picture 2"/>
          <p:cNvPicPr>
            <a:picLocks noChangeAspect="1"/>
          </p:cNvPicPr>
          <p:nvPr/>
        </p:nvPicPr>
        <p:blipFill>
          <a:blip r:embed="rId2"/>
          <a:stretch>
            <a:fillRect/>
          </a:stretch>
        </p:blipFill>
        <p:spPr>
          <a:xfrm>
            <a:off x="3995738" y="2708275"/>
            <a:ext cx="4291012" cy="2447925"/>
          </a:xfrm>
          <a:prstGeom prst="rect">
            <a:avLst/>
          </a:prstGeom>
          <a:noFill/>
          <a:ln w="9525">
            <a:noFill/>
          </a:ln>
        </p:spPr>
      </p:pic>
      <p:sp>
        <p:nvSpPr>
          <p:cNvPr id="32771" name="Rectangle 4"/>
          <p:cNvSpPr/>
          <p:nvPr/>
        </p:nvSpPr>
        <p:spPr>
          <a:xfrm>
            <a:off x="468313" y="260350"/>
            <a:ext cx="4913630" cy="1753235"/>
          </a:xfrm>
          <a:prstGeom prst="rect">
            <a:avLst/>
          </a:prstGeom>
          <a:noFill/>
          <a:ln w="9525">
            <a:noFill/>
          </a:ln>
        </p:spPr>
        <p:txBody>
          <a:bodyPr wrap="none" anchor="t" anchorCtr="0">
            <a:spAutoFit/>
          </a:bodyPr>
          <a:p>
            <a:pPr algn="l">
              <a:lnSpc>
                <a:spcPct val="120000"/>
              </a:lnSpc>
              <a:buFont typeface="Arial" panose="020B0604020202020204" pitchFamily="34" charset="0"/>
            </a:pPr>
            <a:r>
              <a:rPr lang="ro-RO" altLang="en-US" sz="3000" b="1">
                <a:solidFill>
                  <a:schemeClr val="tx1"/>
                </a:solidFill>
                <a:latin typeface="Times New Roman" panose="02020603050405020304" charset="0"/>
                <a:ea typeface="MS PGothic" panose="020B0600070205080204" charset="-128"/>
              </a:rPr>
              <a:t>CASE STUDY</a:t>
            </a:r>
            <a:endParaRPr lang="ro-RO" altLang="en-US" sz="3000" b="1">
              <a:solidFill>
                <a:schemeClr val="tx1"/>
              </a:solidFill>
              <a:latin typeface="Times New Roman" panose="02020603050405020304" charset="0"/>
              <a:ea typeface="MS PGothic" panose="020B0600070205080204" charset="-128"/>
            </a:endParaRPr>
          </a:p>
          <a:p>
            <a:pPr algn="l">
              <a:lnSpc>
                <a:spcPct val="120000"/>
              </a:lnSpc>
              <a:buFont typeface="Arial" panose="020B0604020202020204" pitchFamily="34" charset="0"/>
            </a:pPr>
            <a:r>
              <a:rPr lang="ro-RO" altLang="en-US" sz="3000" b="1">
                <a:solidFill>
                  <a:schemeClr val="tx1"/>
                </a:solidFill>
                <a:latin typeface="Times New Roman" panose="02020603050405020304" charset="0"/>
                <a:ea typeface="MS PGothic" panose="020B0600070205080204" charset="-128"/>
              </a:rPr>
              <a:t>The Role of Pancasila Ethics </a:t>
            </a:r>
            <a:endParaRPr lang="ro-RO" altLang="en-US" sz="3000" b="1">
              <a:solidFill>
                <a:schemeClr val="tx1"/>
              </a:solidFill>
              <a:latin typeface="Times New Roman" panose="02020603050405020304" charset="0"/>
              <a:ea typeface="MS PGothic" panose="020B0600070205080204" charset="-128"/>
            </a:endParaRPr>
          </a:p>
          <a:p>
            <a:pPr algn="l">
              <a:lnSpc>
                <a:spcPct val="120000"/>
              </a:lnSpc>
              <a:buFont typeface="Arial" panose="020B0604020202020204" pitchFamily="34" charset="0"/>
            </a:pPr>
            <a:r>
              <a:rPr lang="ro-RO" altLang="en-US" sz="3000" b="1">
                <a:solidFill>
                  <a:schemeClr val="tx1"/>
                </a:solidFill>
                <a:latin typeface="Times New Roman" panose="02020603050405020304" charset="0"/>
                <a:ea typeface="MS PGothic" panose="020B0600070205080204" charset="-128"/>
              </a:rPr>
              <a:t>in National and State Issues</a:t>
            </a:r>
            <a:endParaRPr lang="ro-RO" altLang="en-US" sz="3000" b="1">
              <a:solidFill>
                <a:schemeClr val="tx1"/>
              </a:solidFill>
              <a:latin typeface="Times New Roman" panose="02020603050405020304" charset="0"/>
              <a:ea typeface="MS PGothic" panose="020B06000702050802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4"/>
          <p:cNvSpPr/>
          <p:nvPr/>
        </p:nvSpPr>
        <p:spPr>
          <a:xfrm>
            <a:off x="472758" y="1049655"/>
            <a:ext cx="2585085" cy="645160"/>
          </a:xfrm>
          <a:prstGeom prst="rect">
            <a:avLst/>
          </a:prstGeom>
          <a:noFill/>
          <a:ln w="9525">
            <a:noFill/>
          </a:ln>
        </p:spPr>
        <p:txBody>
          <a:bodyPr wrap="none" anchor="t" anchorCtr="0">
            <a:spAutoFit/>
          </a:bodyPr>
          <a:p>
            <a:pPr algn="just">
              <a:lnSpc>
                <a:spcPct val="120000"/>
              </a:lnSpc>
              <a:buFont typeface="Arial" panose="020B0604020202020204" pitchFamily="34" charset="0"/>
            </a:pPr>
            <a:r>
              <a:rPr lang="ro-RO" altLang="en-US" sz="3000" b="1">
                <a:latin typeface="Times New Roman" panose="02020603050405020304" charset="0"/>
                <a:sym typeface="+mn-ea"/>
              </a:rPr>
              <a:t>CASE STUDY</a:t>
            </a:r>
            <a:endParaRPr lang="ro-RO" altLang="en-US" sz="3000" b="1">
              <a:solidFill>
                <a:schemeClr val="tx1"/>
              </a:solidFill>
              <a:latin typeface="Times New Roman" panose="02020603050405020304" charset="0"/>
              <a:ea typeface="MS PGothic" panose="020B0600070205080204" charset="-128"/>
            </a:endParaRPr>
          </a:p>
        </p:txBody>
      </p:sp>
      <p:pic>
        <p:nvPicPr>
          <p:cNvPr id="34818" name="Picture 1"/>
          <p:cNvPicPr>
            <a:picLocks noChangeAspect="1"/>
          </p:cNvPicPr>
          <p:nvPr/>
        </p:nvPicPr>
        <p:blipFill>
          <a:blip r:embed="rId1"/>
          <a:stretch>
            <a:fillRect/>
          </a:stretch>
        </p:blipFill>
        <p:spPr>
          <a:xfrm>
            <a:off x="4500563" y="4532313"/>
            <a:ext cx="3492500" cy="2324100"/>
          </a:xfrm>
          <a:prstGeom prst="rect">
            <a:avLst/>
          </a:prstGeom>
          <a:noFill/>
          <a:ln w="9525">
            <a:noFill/>
          </a:ln>
        </p:spPr>
      </p:pic>
      <p:sp>
        <p:nvSpPr>
          <p:cNvPr id="34819" name="Rectangle 1"/>
          <p:cNvSpPr/>
          <p:nvPr/>
        </p:nvSpPr>
        <p:spPr>
          <a:xfrm>
            <a:off x="395288" y="1773238"/>
            <a:ext cx="7632700" cy="2543810"/>
          </a:xfrm>
          <a:prstGeom prst="rect">
            <a:avLst/>
          </a:prstGeom>
          <a:noFill/>
          <a:ln w="9525">
            <a:noFill/>
          </a:ln>
        </p:spPr>
        <p:txBody>
          <a:bodyPr anchor="t" anchorCtr="0">
            <a:spAutoFit/>
          </a:bodyPr>
          <a:p>
            <a:pPr algn="just">
              <a:lnSpc>
                <a:spcPct val="130000"/>
              </a:lnSpc>
              <a:spcAft>
                <a:spcPts val="1200"/>
              </a:spcAft>
              <a:buFont typeface="Arial" panose="020B0604020202020204" pitchFamily="34" charset="0"/>
            </a:pPr>
            <a:r>
              <a:rPr lang="en-US" altLang="en-US" sz="2300">
                <a:latin typeface="Times New Roman" panose="02020603050405020304" charset="0"/>
                <a:ea typeface="MS PGothic" panose="020B0600070205080204" charset="-128"/>
              </a:rPr>
              <a:t>The economic, political, cultural, social, defense, educational crisis, etc. actually stems from a moral (unethical) crisis.</a:t>
            </a:r>
            <a:endParaRPr lang="en-US" altLang="en-US" sz="2300">
              <a:latin typeface="Times New Roman" panose="02020603050405020304" charset="0"/>
              <a:ea typeface="MS PGothic" panose="020B0600070205080204" charset="-128"/>
            </a:endParaRPr>
          </a:p>
          <a:p>
            <a:pPr algn="just">
              <a:lnSpc>
                <a:spcPct val="130000"/>
              </a:lnSpc>
              <a:spcAft>
                <a:spcPts val="1200"/>
              </a:spcAft>
              <a:buFont typeface="Arial" panose="020B0604020202020204" pitchFamily="34" charset="0"/>
            </a:pPr>
            <a:r>
              <a:rPr lang="en-US" altLang="en-US" sz="2300">
                <a:latin typeface="Times New Roman" panose="02020603050405020304" charset="0"/>
                <a:ea typeface="MS PGothic" panose="020B0600070205080204" charset="-128"/>
              </a:rPr>
              <a:t>Morality holds a very important key to overcome the crisis. If the moral crisis is the upstream of all problems, then through morality the crisis can also be overcome.</a:t>
            </a:r>
            <a:endParaRPr lang="en-US" altLang="en-US" sz="2300">
              <a:latin typeface="Times New Roman" panose="02020603050405020304" charset="0"/>
              <a:ea typeface="MS PGothic" panose="020B060007020508020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itle 1"/>
          <p:cNvSpPr>
            <a:spLocks noGrp="1"/>
          </p:cNvSpPr>
          <p:nvPr>
            <p:ph type="title"/>
          </p:nvPr>
        </p:nvSpPr>
        <p:spPr>
          <a:xfrm>
            <a:off x="250825" y="260350"/>
            <a:ext cx="8713788" cy="1008063"/>
          </a:xfrm>
          <a:noFill/>
          <a:extLst>
            <a:ext uri="{909E8E84-426E-40DD-AFC4-6F175D3DCCD1}">
              <a14:hiddenFill xmlns:a14="http://schemas.microsoft.com/office/drawing/2010/main">
                <a:solidFill>
                  <a:schemeClr val="tx1">
                    <a:lumMod val="95000"/>
                    <a:alpha val="22000"/>
                  </a:schemeClr>
                </a:solidFill>
              </a14:hiddenFill>
            </a:ext>
          </a:extLst>
        </p:spPr>
        <p:txBody>
          <a:bodyPr vert="horz" lIns="91440" tIns="45720" rIns="91440" bIns="45720" rtlCol="0" anchor="b">
            <a:noAutofit/>
          </a:bodyPr>
          <a:p>
            <a:pPr algn="r" eaLnBrk="1" fontAlgn="base" hangingPunct="1">
              <a:lnSpc>
                <a:spcPct val="120000"/>
              </a:lnSpc>
            </a:pPr>
            <a:r>
              <a:rPr lang="en-US" altLang="x-none" sz="2600" b="1" strike="noStrike" noProof="1">
                <a:effectLst>
                  <a:outerShdw blurRad="38100" dist="38100" dir="2700000">
                    <a:srgbClr val="C0C0C0"/>
                  </a:outerShdw>
                </a:effectLst>
                <a:highlight>
                  <a:srgbClr val="FFFF00"/>
                </a:highlight>
                <a:latin typeface="Arial" panose="020B0604020202020204" pitchFamily="34" charset="0"/>
              </a:rPr>
              <a:t>PANCASILA AS BASIC VALUES </a:t>
            </a:r>
            <a:br>
              <a:rPr lang="en-US" altLang="x-none" sz="2600" b="1" strike="noStrike" noProof="1">
                <a:effectLst>
                  <a:outerShdw blurRad="38100" dist="38100" dir="2700000">
                    <a:srgbClr val="C0C0C0"/>
                  </a:outerShdw>
                </a:effectLst>
                <a:highlight>
                  <a:srgbClr val="FFFF00"/>
                </a:highlight>
                <a:latin typeface="Arial" panose="020B0604020202020204" pitchFamily="34" charset="0"/>
              </a:rPr>
            </a:br>
            <a:r>
              <a:rPr lang="en-US" altLang="x-none" sz="2600" b="1" strike="noStrike" noProof="1">
                <a:effectLst>
                  <a:outerShdw blurRad="38100" dist="38100" dir="2700000">
                    <a:srgbClr val="C0C0C0"/>
                  </a:outerShdw>
                </a:effectLst>
                <a:highlight>
                  <a:srgbClr val="FFFF00"/>
                </a:highlight>
                <a:latin typeface="Arial" panose="020B0604020202020204" pitchFamily="34" charset="0"/>
              </a:rPr>
              <a:t>IN THE DEVELOPMENT OF SCIENCE</a:t>
            </a:r>
            <a:endParaRPr lang="en-US" altLang="x-none" sz="2600" b="1" strike="noStrike" noProof="1">
              <a:effectLst>
                <a:outerShdw blurRad="38100" dist="38100" dir="2700000">
                  <a:srgbClr val="C0C0C0"/>
                </a:outerShdw>
              </a:effectLst>
              <a:highlight>
                <a:srgbClr val="FFFF00"/>
              </a:highlight>
              <a:latin typeface="Arial" panose="020B0604020202020204" pitchFamily="34" charset="0"/>
            </a:endParaRPr>
          </a:p>
        </p:txBody>
      </p:sp>
      <p:sp>
        <p:nvSpPr>
          <p:cNvPr id="28674" name="Content Placeholder 2"/>
          <p:cNvSpPr>
            <a:spLocks noGrp="1"/>
          </p:cNvSpPr>
          <p:nvPr>
            <p:ph idx="1"/>
          </p:nvPr>
        </p:nvSpPr>
        <p:spPr>
          <a:xfrm>
            <a:off x="323850" y="5805488"/>
            <a:ext cx="8569325" cy="792163"/>
          </a:xfrm>
          <a:solidFill>
            <a:srgbClr val="F2F2F2">
              <a:alpha val="17000"/>
            </a:srgbClr>
          </a:solidFill>
        </p:spPr>
        <p:txBody>
          <a:bodyPr vert="horz" lIns="91440" tIns="45720" rIns="91440" bIns="45720" rtlCol="0" anchor="ctr">
            <a:noAutofit/>
          </a:bodyPr>
          <a:lstStyle/>
          <a:p>
            <a:pPr marL="0" indent="0" algn="r" eaLnBrk="1" hangingPunct="1">
              <a:lnSpc>
                <a:spcPct val="60000"/>
              </a:lnSpc>
              <a:buNone/>
            </a:pPr>
            <a:r>
              <a:rPr lang="en-US" altLang="x-none" sz="1900">
                <a:effectLst>
                  <a:outerShdw blurRad="38100" dist="38100" dir="2700000">
                    <a:srgbClr val="C0C0C0"/>
                  </a:outerShdw>
                </a:effectLst>
                <a:latin typeface="Calibri" panose="020F0502020204030204" charset="0"/>
              </a:rPr>
              <a:t>Muhammad </a:t>
            </a:r>
            <a:r>
              <a:rPr lang="en-US" altLang="x-none" sz="1900" err="1">
                <a:solidFill>
                  <a:srgbClr val="FFFF00"/>
                </a:solidFill>
                <a:effectLst>
                  <a:outerShdw blurRad="38100" dist="38100" dir="2700000">
                    <a:srgbClr val="C0C0C0"/>
                  </a:outerShdw>
                </a:effectLst>
                <a:latin typeface="Calibri" panose="020F0502020204030204" charset="0"/>
              </a:rPr>
              <a:t>Salis</a:t>
            </a:r>
            <a:r>
              <a:rPr lang="en-US" altLang="x-none" sz="1900" err="1">
                <a:effectLst>
                  <a:outerShdw blurRad="38100" dist="38100" dir="2700000">
                    <a:srgbClr val="C0C0C0"/>
                  </a:outerShdw>
                </a:effectLst>
                <a:latin typeface="Calibri" panose="020F0502020204030204" charset="0"/>
              </a:rPr>
              <a:t>ul</a:t>
            </a:r>
            <a:r>
              <a:rPr lang="en-US" altLang="x-none" sz="1900">
                <a:effectLst>
                  <a:outerShdw blurRad="38100" dist="38100" dir="2700000">
                    <a:srgbClr val="C0C0C0"/>
                  </a:outerShdw>
                </a:effectLst>
                <a:latin typeface="Calibri" panose="020F0502020204030204" charset="0"/>
              </a:rPr>
              <a:t> </a:t>
            </a:r>
            <a:r>
              <a:rPr lang="en-US" altLang="x-none" sz="1900" err="1">
                <a:effectLst>
                  <a:outerShdw blurRad="38100" dist="38100" dir="2700000">
                    <a:srgbClr val="C0C0C0"/>
                  </a:outerShdw>
                </a:effectLst>
                <a:latin typeface="Calibri" panose="020F0502020204030204" charset="0"/>
              </a:rPr>
              <a:t>Khakim</a:t>
            </a:r>
            <a:r>
              <a:rPr lang="en-US" altLang="x-none" sz="1900">
                <a:effectLst>
                  <a:outerShdw blurRad="38100" dist="38100" dir="2700000">
                    <a:srgbClr val="C0C0C0"/>
                  </a:outerShdw>
                </a:effectLst>
                <a:latin typeface="Calibri" panose="020F0502020204030204" charset="0"/>
              </a:rPr>
              <a:t>, S.IP., </a:t>
            </a:r>
            <a:r>
              <a:rPr lang="en-US" altLang="x-none" sz="1900" err="1">
                <a:effectLst>
                  <a:outerShdw blurRad="38100" dist="38100" dir="2700000">
                    <a:srgbClr val="C0C0C0"/>
                  </a:outerShdw>
                </a:effectLst>
                <a:latin typeface="Calibri" panose="020F0502020204030204" charset="0"/>
              </a:rPr>
              <a:t>M.Sc</a:t>
            </a:r>
            <a:endParaRPr lang="en-US" altLang="x-none" sz="1900">
              <a:effectLst>
                <a:outerShdw blurRad="38100" dist="38100" dir="2700000">
                  <a:srgbClr val="C0C0C0"/>
                </a:outerShdw>
              </a:effectLst>
              <a:latin typeface="Calibri" panose="020F0502020204030204" charset="0"/>
            </a:endParaRPr>
          </a:p>
          <a:p>
            <a:pPr marL="0" indent="0" algn="r" eaLnBrk="1" hangingPunct="1">
              <a:lnSpc>
                <a:spcPct val="60000"/>
              </a:lnSpc>
              <a:buNone/>
            </a:pPr>
            <a:r>
              <a:rPr lang="en-US" altLang="x-none" sz="1900" err="1">
                <a:effectLst>
                  <a:outerShdw blurRad="38100" dist="38100" dir="2700000">
                    <a:srgbClr val="C0C0C0"/>
                  </a:outerShdw>
                </a:effectLst>
                <a:latin typeface="Calibri" panose="020F0502020204030204" charset="0"/>
              </a:rPr>
              <a:t>Universitas</a:t>
            </a:r>
            <a:r>
              <a:rPr lang="en-US" altLang="x-none" sz="1900">
                <a:effectLst>
                  <a:outerShdw blurRad="38100" dist="38100" dir="2700000">
                    <a:srgbClr val="C0C0C0"/>
                  </a:outerShdw>
                </a:effectLst>
                <a:latin typeface="Calibri" panose="020F0502020204030204" charset="0"/>
              </a:rPr>
              <a:t> </a:t>
            </a:r>
            <a:r>
              <a:rPr lang="en-US" altLang="x-none" sz="1900" err="1">
                <a:effectLst>
                  <a:outerShdw blurRad="38100" dist="38100" dir="2700000">
                    <a:srgbClr val="C0C0C0"/>
                  </a:outerShdw>
                </a:effectLst>
                <a:latin typeface="Calibri" panose="020F0502020204030204" charset="0"/>
              </a:rPr>
              <a:t>Aisyiyah</a:t>
            </a:r>
            <a:r>
              <a:rPr lang="en-US" altLang="x-none" sz="1900">
                <a:effectLst>
                  <a:outerShdw blurRad="38100" dist="38100" dir="2700000">
                    <a:srgbClr val="C0C0C0"/>
                  </a:outerShdw>
                </a:effectLst>
                <a:latin typeface="Calibri" panose="020F0502020204030204" charset="0"/>
              </a:rPr>
              <a:t> Yogyakarta</a:t>
            </a:r>
            <a:endParaRPr lang="en-US" altLang="x-none" sz="1900">
              <a:effectLst>
                <a:outerShdw blurRad="38100" dist="38100" dir="2700000">
                  <a:srgbClr val="C0C0C0"/>
                </a:outerShdw>
              </a:effectLst>
              <a:latin typeface="Calibri" panose="020F0502020204030204" charset="0"/>
              <a:ea typeface="Calibri" panose="020F0502020204030204" charset="0"/>
            </a:endParaRPr>
          </a:p>
        </p:txBody>
      </p:sp>
      <p:pic>
        <p:nvPicPr>
          <p:cNvPr id="16387" name="Picture 1"/>
          <p:cNvPicPr>
            <a:picLocks noChangeAspect="1"/>
          </p:cNvPicPr>
          <p:nvPr/>
        </p:nvPicPr>
        <p:blipFill>
          <a:blip r:embed="rId1"/>
          <a:stretch>
            <a:fillRect/>
          </a:stretch>
        </p:blipFill>
        <p:spPr>
          <a:xfrm>
            <a:off x="323850" y="1412875"/>
            <a:ext cx="8569325" cy="4176713"/>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42" name="Rectangle 1"/>
          <p:cNvSpPr/>
          <p:nvPr/>
        </p:nvSpPr>
        <p:spPr>
          <a:xfrm>
            <a:off x="3464560" y="619125"/>
            <a:ext cx="5643880" cy="1198880"/>
          </a:xfrm>
          <a:prstGeom prst="rect">
            <a:avLst/>
          </a:prstGeom>
          <a:noFill/>
          <a:ln w="9525">
            <a:noFill/>
          </a:ln>
        </p:spPr>
        <p:txBody>
          <a:bodyPr wrap="square" anchor="t" anchorCtr="0">
            <a:spAutoFit/>
          </a:bodyPr>
          <a:p>
            <a:pPr algn="r">
              <a:spcAft>
                <a:spcPts val="600"/>
              </a:spcAft>
            </a:pPr>
            <a:r>
              <a:rPr lang="tr-TR" altLang="x-none" dirty="0">
                <a:solidFill>
                  <a:srgbClr val="FFFFFF"/>
                </a:solidFill>
                <a:latin typeface="Times New Roman" panose="02020603050405020304" charset="0"/>
                <a:ea typeface="Times New Roman" panose="02020603050405020304" charset="0"/>
              </a:rPr>
              <a:t>A good deed is not only because it does not conflict with the values of Pancasila, but is appropriate and enhances these values:</a:t>
            </a:r>
            <a:endParaRPr lang="tr-TR" altLang="x-none" dirty="0">
              <a:solidFill>
                <a:srgbClr val="FFFFFF"/>
              </a:solidFill>
              <a:latin typeface="Times New Roman" panose="02020603050405020304" charset="0"/>
              <a:ea typeface="Times New Roman" panose="02020603050405020304" charset="0"/>
            </a:endParaRPr>
          </a:p>
        </p:txBody>
      </p:sp>
      <p:sp>
        <p:nvSpPr>
          <p:cNvPr id="47105" name="Curved Left Arrow 1"/>
          <p:cNvSpPr/>
          <p:nvPr/>
        </p:nvSpPr>
        <p:spPr>
          <a:xfrm>
            <a:off x="3564573" y="2393633"/>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solidFill>
                <a:schemeClr val="bg1"/>
              </a:solidFill>
              <a:latin typeface="Arial" panose="020B0604020202020204" pitchFamily="34" charset="0"/>
              <a:ea typeface="Arial" panose="020B0604020202020204" pitchFamily="34" charset="0"/>
            </a:endParaRPr>
          </a:p>
        </p:txBody>
      </p:sp>
      <p:sp>
        <p:nvSpPr>
          <p:cNvPr id="47106" name="Curved Left Arrow 6"/>
          <p:cNvSpPr/>
          <p:nvPr/>
        </p:nvSpPr>
        <p:spPr>
          <a:xfrm>
            <a:off x="3564573" y="2784158"/>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solidFill>
                <a:schemeClr val="bg1"/>
              </a:solidFill>
              <a:latin typeface="Arial" panose="020B0604020202020204" pitchFamily="34" charset="0"/>
              <a:ea typeface="Arial" panose="020B0604020202020204" pitchFamily="34" charset="0"/>
            </a:endParaRPr>
          </a:p>
        </p:txBody>
      </p:sp>
      <p:sp>
        <p:nvSpPr>
          <p:cNvPr id="47107" name="Curved Left Arrow 7"/>
          <p:cNvSpPr/>
          <p:nvPr/>
        </p:nvSpPr>
        <p:spPr>
          <a:xfrm>
            <a:off x="3564573" y="3215958"/>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solidFill>
                <a:schemeClr val="bg1"/>
              </a:solidFill>
              <a:latin typeface="Arial" panose="020B0604020202020204" pitchFamily="34" charset="0"/>
              <a:ea typeface="Arial" panose="020B0604020202020204" pitchFamily="34" charset="0"/>
            </a:endParaRPr>
          </a:p>
        </p:txBody>
      </p:sp>
      <p:sp>
        <p:nvSpPr>
          <p:cNvPr id="47108" name="Curved Left Arrow 8"/>
          <p:cNvSpPr/>
          <p:nvPr/>
        </p:nvSpPr>
        <p:spPr>
          <a:xfrm>
            <a:off x="3564573" y="3650933"/>
            <a:ext cx="215900" cy="360362"/>
          </a:xfrm>
          <a:prstGeom prst="curvedLeftArrow">
            <a:avLst>
              <a:gd name="adj1" fmla="val 25036"/>
              <a:gd name="adj2" fmla="val 50073"/>
              <a:gd name="adj3" fmla="val 25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a:solidFill>
                <a:schemeClr val="bg1"/>
              </a:solidFill>
              <a:latin typeface="Arial" panose="020B0604020202020204" pitchFamily="34" charset="0"/>
              <a:ea typeface="Arial" panose="020B0604020202020204" pitchFamily="34" charset="0"/>
            </a:endParaRPr>
          </a:p>
        </p:txBody>
      </p:sp>
      <p:sp>
        <p:nvSpPr>
          <p:cNvPr id="47109" name="Right Arrow 2"/>
          <p:cNvSpPr/>
          <p:nvPr/>
        </p:nvSpPr>
        <p:spPr>
          <a:xfrm>
            <a:off x="4212273" y="2568258"/>
            <a:ext cx="719137" cy="1295400"/>
          </a:xfrm>
          <a:prstGeom prst="rightArrow">
            <a:avLst>
              <a:gd name="adj1" fmla="val 50000"/>
              <a:gd name="adj2" fmla="val 50000"/>
            </a:avLst>
          </a:prstGeom>
          <a:solidFill>
            <a:srgbClr val="E4E0A7"/>
          </a:solidFill>
          <a:ln w="9525" cap="flat" cmpd="sng">
            <a:solidFill>
              <a:schemeClr val="tx1"/>
            </a:solidFill>
            <a:prstDash val="solid"/>
            <a:round/>
            <a:headEnd type="none" w="med" len="med"/>
            <a:tailEnd type="none" w="med" len="med"/>
          </a:ln>
        </p:spPr>
        <p:txBody>
          <a:bodyPr anchor="t" anchorCtr="0"/>
          <a:p>
            <a:pPr>
              <a:buFont typeface="Arial" panose="020B0604020202020204" pitchFamily="34" charset="0"/>
            </a:pPr>
            <a:endParaRPr lang="en-US" altLang="en-US" sz="1800" b="1">
              <a:solidFill>
                <a:schemeClr val="bg1"/>
              </a:solidFill>
              <a:latin typeface="Arial" panose="020B0604020202020204" pitchFamily="34" charset="0"/>
              <a:ea typeface="Arial" panose="020B0604020202020204" pitchFamily="34" charset="0"/>
            </a:endParaRPr>
          </a:p>
        </p:txBody>
      </p:sp>
      <p:sp>
        <p:nvSpPr>
          <p:cNvPr id="47110" name="Rounded Rectangle 10"/>
          <p:cNvSpPr/>
          <p:nvPr/>
        </p:nvSpPr>
        <p:spPr>
          <a:xfrm>
            <a:off x="5291773" y="2423795"/>
            <a:ext cx="2303462" cy="1584325"/>
          </a:xfrm>
          <a:prstGeom prst="roundRect">
            <a:avLst>
              <a:gd name="adj" fmla="val 16667"/>
            </a:avLst>
          </a:prstGeom>
          <a:solidFill>
            <a:srgbClr val="E4E0A7"/>
          </a:solidFill>
          <a:ln w="9525" cap="flat" cmpd="sng">
            <a:solidFill>
              <a:schemeClr val="tx1"/>
            </a:solidFill>
            <a:prstDash val="solid"/>
            <a:round/>
            <a:headEnd type="none" w="med" len="med"/>
            <a:tailEnd type="none" w="med" len="med"/>
          </a:ln>
        </p:spPr>
        <p:txBody>
          <a:bodyPr anchor="t" anchorCtr="0"/>
          <a:p>
            <a:pPr algn="ctr">
              <a:buFont typeface="Arial" panose="020B0604020202020204" pitchFamily="34" charset="0"/>
            </a:pPr>
            <a:r>
              <a:rPr lang="es-ES_tradnl" altLang="en-US" b="1">
                <a:solidFill>
                  <a:schemeClr val="bg1"/>
                </a:solidFill>
                <a:latin typeface="Times New Roman" panose="02020603050405020304" charset="0"/>
                <a:sym typeface="+mn-ea"/>
              </a:rPr>
              <a:t>PANCASILA ETHICS SYSTEM</a:t>
            </a:r>
            <a:endParaRPr lang="es-ES_tradnl" altLang="en-US" b="1">
              <a:solidFill>
                <a:schemeClr val="bg1"/>
              </a:solidFill>
              <a:latin typeface="Times New Roman" panose="02020603050405020304" charset="0"/>
              <a:ea typeface="MS PGothic" panose="020B0600070205080204" charset="-128"/>
              <a:sym typeface="+mn-ea"/>
            </a:endParaRPr>
          </a:p>
        </p:txBody>
      </p:sp>
      <p:sp>
        <p:nvSpPr>
          <p:cNvPr id="47111" name="Rectangle 9"/>
          <p:cNvSpPr/>
          <p:nvPr/>
        </p:nvSpPr>
        <p:spPr>
          <a:xfrm>
            <a:off x="36830" y="4439285"/>
            <a:ext cx="2232660" cy="1584325"/>
          </a:xfrm>
          <a:prstGeom prst="rect">
            <a:avLst/>
          </a:prstGeom>
          <a:solidFill>
            <a:srgbClr val="E4E0A7"/>
          </a:solidFill>
          <a:ln w="9525" cap="flat" cmpd="sng">
            <a:solidFill>
              <a:schemeClr val="tx1"/>
            </a:solidFill>
            <a:prstDash val="solid"/>
            <a:round/>
            <a:headEnd type="none" w="med" len="med"/>
            <a:tailEnd type="none" w="med" len="med"/>
          </a:ln>
        </p:spPr>
        <p:txBody>
          <a:bodyPr anchor="t" anchorCtr="0"/>
          <a:p>
            <a:pPr algn="ctr">
              <a:buFont typeface="Arial" panose="020B0604020202020204" pitchFamily="34" charset="0"/>
            </a:pPr>
            <a:r>
              <a:rPr lang="en-US" altLang="en-US" b="1">
                <a:solidFill>
                  <a:schemeClr val="bg1"/>
                </a:solidFill>
                <a:latin typeface="Times New Roman" panose="02020603050405020304" charset="0"/>
                <a:ea typeface="MS PGothic" panose="020B0600070205080204" charset="-128"/>
              </a:rPr>
              <a:t>BASIC/</a:t>
            </a:r>
            <a:endParaRPr lang="en-US" altLang="en-US" b="1">
              <a:solidFill>
                <a:schemeClr val="bg1"/>
              </a:solidFill>
              <a:latin typeface="Times New Roman" panose="02020603050405020304" charset="0"/>
              <a:ea typeface="MS PGothic" panose="020B0600070205080204" charset="-128"/>
            </a:endParaRPr>
          </a:p>
          <a:p>
            <a:pPr algn="ctr">
              <a:buFont typeface="Arial" panose="020B0604020202020204" pitchFamily="34" charset="0"/>
            </a:pPr>
            <a:r>
              <a:rPr lang="en-US" altLang="en-US" b="1">
                <a:solidFill>
                  <a:schemeClr val="bg1"/>
                </a:solidFill>
                <a:latin typeface="Times New Roman" panose="02020603050405020304" charset="0"/>
                <a:ea typeface="MS PGothic" panose="020B0600070205080204" charset="-128"/>
              </a:rPr>
              <a:t>IDEOLOGY/</a:t>
            </a:r>
            <a:endParaRPr lang="en-US" altLang="en-US" b="1">
              <a:solidFill>
                <a:schemeClr val="bg1"/>
              </a:solidFill>
              <a:latin typeface="Times New Roman" panose="02020603050405020304" charset="0"/>
              <a:ea typeface="MS PGothic" panose="020B0600070205080204" charset="-128"/>
            </a:endParaRPr>
          </a:p>
          <a:p>
            <a:pPr algn="ctr">
              <a:buFont typeface="Arial" panose="020B0604020202020204" pitchFamily="34" charset="0"/>
            </a:pPr>
            <a:r>
              <a:rPr lang="en-US" altLang="en-US" b="1">
                <a:solidFill>
                  <a:schemeClr val="bg1"/>
                </a:solidFill>
                <a:latin typeface="Times New Roman" panose="02020603050405020304" charset="0"/>
                <a:ea typeface="MS PGothic" panose="020B0600070205080204" charset="-128"/>
              </a:rPr>
              <a:t>PHILOSOPHY</a:t>
            </a:r>
            <a:endParaRPr lang="en-US" altLang="en-US" b="1">
              <a:solidFill>
                <a:schemeClr val="bg1"/>
              </a:solidFill>
              <a:latin typeface="Times New Roman" panose="02020603050405020304" charset="0"/>
              <a:ea typeface="MS PGothic" panose="020B0600070205080204" charset="-128"/>
            </a:endParaRPr>
          </a:p>
          <a:p>
            <a:pPr algn="ctr">
              <a:buFont typeface="Arial" panose="020B0604020202020204" pitchFamily="34" charset="0"/>
            </a:pPr>
            <a:r>
              <a:rPr lang="en-US" altLang="en-US" b="1">
                <a:solidFill>
                  <a:schemeClr val="bg1"/>
                </a:solidFill>
                <a:latin typeface="Times New Roman" panose="02020603050405020304" charset="0"/>
                <a:ea typeface="MS PGothic" panose="020B0600070205080204" charset="-128"/>
              </a:rPr>
              <a:t>NATION</a:t>
            </a:r>
            <a:endParaRPr lang="en-US" altLang="en-US" b="1">
              <a:solidFill>
                <a:schemeClr val="bg1"/>
              </a:solidFill>
              <a:latin typeface="Times New Roman" panose="02020603050405020304" charset="0"/>
              <a:ea typeface="MS PGothic" panose="020B0600070205080204" charset="-128"/>
            </a:endParaRPr>
          </a:p>
        </p:txBody>
      </p:sp>
      <p:sp>
        <p:nvSpPr>
          <p:cNvPr id="11" name="Rectangle 10"/>
          <p:cNvSpPr/>
          <p:nvPr/>
        </p:nvSpPr>
        <p:spPr>
          <a:xfrm>
            <a:off x="107950" y="1486535"/>
            <a:ext cx="8184515" cy="2722880"/>
          </a:xfrm>
          <a:prstGeom prst="rect">
            <a:avLst/>
          </a:prstGeom>
          <a:noFill/>
        </p:spPr>
        <p:txBody>
          <a:bodyPr wrap="square">
            <a:spAutoFit/>
          </a:bodyPr>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rPr>
              <a:t>Godly Value</a:t>
            </a:r>
            <a:endPar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rPr>
              <a:t>Human Values</a:t>
            </a:r>
            <a:endPar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rPr>
              <a:t>Unity Value</a:t>
            </a:r>
            <a:endPar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rPr>
              <a:t>Citizenship Value</a:t>
            </a:r>
            <a:endPar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defRPr/>
            </a:pPr>
            <a:r>
              <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rPr>
              <a:t>Justice Value</a:t>
            </a:r>
            <a:endParaRPr kumimoji="0" lang="fi-FI" sz="2300" b="1" i="0" u="none" strike="noStrike" kern="1200" cap="none" spc="0" normalizeH="0" baseline="0" noProof="0">
              <a:ln>
                <a:noFill/>
              </a:ln>
              <a:solidFill>
                <a:schemeClr val="accent2">
                  <a:lumMod val="20000"/>
                  <a:lumOff val="80000"/>
                </a:schemeClr>
              </a:solidFill>
              <a:effectLst/>
              <a:uLnTx/>
              <a:uFillTx/>
              <a:latin typeface="Times New Roman" panose="02020603050405020304"/>
              <a:ea typeface="MS PGothic" panose="020B0600070205080204" charset="-128"/>
              <a:cs typeface="Times New Roman" panose="02020603050405020304"/>
              <a:sym typeface="+mn-ea"/>
            </a:endParaRPr>
          </a:p>
        </p:txBody>
      </p:sp>
      <p:sp>
        <p:nvSpPr>
          <p:cNvPr id="3" name="Hexagon 2"/>
          <p:cNvSpPr/>
          <p:nvPr/>
        </p:nvSpPr>
        <p:spPr>
          <a:xfrm>
            <a:off x="4715510" y="4758055"/>
            <a:ext cx="3312795" cy="1337310"/>
          </a:xfrm>
          <a:prstGeom prst="hexagon">
            <a:avLst/>
          </a:prstGeom>
          <a:solidFill>
            <a:schemeClr val="tx2">
              <a:lumMod val="75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PANCASILA AS </a:t>
            </a:r>
            <a:endPar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BASIC VALUES </a:t>
            </a:r>
            <a:endPar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IN THE DEVELOPMENT </a:t>
            </a:r>
            <a:endPar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rPr>
              <a:t>OF SCIENCE</a:t>
            </a:r>
            <a:endParaRPr kumimoji="0" lang="zh-CN" altLang="en-US" sz="1800" b="1"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4" name="Down Arrow 3"/>
          <p:cNvSpPr/>
          <p:nvPr/>
        </p:nvSpPr>
        <p:spPr>
          <a:xfrm>
            <a:off x="6012180" y="4295140"/>
            <a:ext cx="647700" cy="360045"/>
          </a:xfrm>
          <a:prstGeom prst="downArrow">
            <a:avLst/>
          </a:prstGeom>
          <a:solidFill>
            <a:schemeClr val="tx2">
              <a:lumMod val="75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
        <p:nvSpPr>
          <p:cNvPr id="5" name="Right Arrow 4"/>
          <p:cNvSpPr/>
          <p:nvPr/>
        </p:nvSpPr>
        <p:spPr>
          <a:xfrm>
            <a:off x="3851910" y="5159375"/>
            <a:ext cx="431800" cy="575945"/>
          </a:xfrm>
          <a:prstGeom prst="rightArrow">
            <a:avLst/>
          </a:prstGeom>
          <a:solidFill>
            <a:schemeClr val="tx2">
              <a:lumMod val="75000"/>
            </a:schemeClr>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47105" grpId="0" bldLvl="0" animBg="1"/>
      <p:bldP spid="47106" grpId="0" bldLvl="0" animBg="1"/>
      <p:bldP spid="47107" grpId="0" bldLvl="0" animBg="1"/>
      <p:bldP spid="47108" grpId="0" bldLvl="0" animBg="1"/>
      <p:bldP spid="47109" grpId="0" bldLvl="0" animBg="1"/>
      <p:bldP spid="47110" grpId="0" bldLvl="0" animBg="1"/>
      <p:bldP spid="471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ph type="title"/>
          </p:nvPr>
        </p:nvSpPr>
        <p:spPr>
          <a:xfrm>
            <a:off x="106363" y="1277938"/>
            <a:ext cx="3529013" cy="998538"/>
          </a:xfr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j-ea"/>
                <a:cs typeface="Times New Roman" panose="02020603050405020304" charset="0"/>
              </a:rPr>
              <a:t>PILLAR </a:t>
            </a:r>
            <a:br>
              <a:rPr kumimoji="0"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j-ea"/>
                <a:cs typeface="Times New Roman" panose="02020603050405020304" charset="0"/>
              </a:rPr>
            </a:br>
            <a:r>
              <a:rPr kumimoji="0"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j-ea"/>
                <a:cs typeface="Times New Roman" panose="02020603050405020304" charset="0"/>
              </a:rPr>
              <a:t>OF SCIENCE</a:t>
            </a:r>
            <a:endParaRPr kumimoji="0"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j-ea"/>
              <a:cs typeface="Times New Roman" panose="02020603050405020304" charset="0"/>
            </a:endParaRPr>
          </a:p>
        </p:txBody>
      </p:sp>
      <p:sp>
        <p:nvSpPr>
          <p:cNvPr id="5" name="Content Placeholder 2"/>
          <p:cNvSpPr>
            <a:spLocks noGrp="1"/>
          </p:cNvSpPr>
          <p:nvPr>
            <p:ph idx="1"/>
          </p:nvPr>
        </p:nvSpPr>
        <p:spPr>
          <a:xfrm>
            <a:off x="3635375" y="1341438"/>
            <a:ext cx="5400675" cy="5038725"/>
          </a:xfrm>
        </p:spPr>
        <p:txBody>
          <a:bodyPr vert="horz" lIns="91440" tIns="45720" rIns="91440" bIns="45720" rtlCol="0" anchor="ctr">
            <a:noAutofit/>
          </a:bodyPr>
          <a:lstStyle/>
          <a:p>
            <a:pPr marL="0" marR="0" lvl="0" indent="0" algn="just" defTabSz="914400" rtl="0" eaLnBrk="1" fontAlgn="auto" latinLnBrk="0" hangingPunct="1">
              <a:lnSpc>
                <a:spcPct val="120000"/>
              </a:lnSpc>
              <a:spcBef>
                <a:spcPct val="20000"/>
              </a:spcBef>
              <a:spcAft>
                <a:spcPts val="600"/>
              </a:spcAft>
              <a:buClrTx/>
              <a:buSzPct val="140000"/>
              <a:buFontTx/>
              <a:buNone/>
              <a:defRPr/>
            </a:pPr>
            <a:r>
              <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The scientific paradigm is never finished and cannot be separated from the mechanism of openness to correction, so scientists are required to find alternative developments through studies/research:</a:t>
            </a:r>
            <a:endPar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endParaRPr>
          </a:p>
          <a:p>
            <a:pPr marL="0" marR="0" lvl="0" indent="0" algn="just" defTabSz="914400" rtl="0" eaLnBrk="1" fontAlgn="auto" latinLnBrk="0" hangingPunct="1">
              <a:lnSpc>
                <a:spcPct val="120000"/>
              </a:lnSpc>
              <a:spcBef>
                <a:spcPct val="20000"/>
              </a:spcBef>
              <a:spcAft>
                <a:spcPts val="600"/>
              </a:spcAft>
              <a:buClrTx/>
              <a:buSzPct val="140000"/>
              <a:buFontTx/>
              <a:buNone/>
              <a:defRPr/>
            </a:pPr>
            <a:r>
              <a:rPr kumimoji="0" lang="en-US" altLang="fi-FI" sz="23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1. </a:t>
            </a:r>
            <a:r>
              <a:rPr kumimoji="0" lang="fi-FI" sz="23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Ontological:</a:t>
            </a:r>
            <a:r>
              <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 provides a basis for the preparation of assumptions</a:t>
            </a:r>
            <a:endPar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endParaRPr>
          </a:p>
          <a:p>
            <a:pPr marL="0" marR="0" lvl="0" indent="0" algn="just" defTabSz="914400" rtl="0" eaLnBrk="1" fontAlgn="auto" latinLnBrk="0" hangingPunct="1">
              <a:lnSpc>
                <a:spcPct val="120000"/>
              </a:lnSpc>
              <a:spcBef>
                <a:spcPct val="20000"/>
              </a:spcBef>
              <a:spcAft>
                <a:spcPts val="600"/>
              </a:spcAft>
              <a:buClrTx/>
              <a:buSzPct val="140000"/>
              <a:buFontTx/>
              <a:buNone/>
              <a:defRPr/>
            </a:pPr>
            <a:r>
              <a:rPr kumimoji="0" lang="en-US" altLang="fi-FI" sz="23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2. </a:t>
            </a:r>
            <a:r>
              <a:rPr kumimoji="0" lang="fi-FI" sz="23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Epistemological: </a:t>
            </a:r>
            <a:r>
              <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determining the legitimacy of a scientific discipline</a:t>
            </a:r>
            <a:endPar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endParaRPr>
          </a:p>
          <a:p>
            <a:pPr marL="0" marR="0" lvl="0" indent="0" algn="just" defTabSz="914400" rtl="0" eaLnBrk="1" fontAlgn="auto" latinLnBrk="0" hangingPunct="1">
              <a:lnSpc>
                <a:spcPct val="120000"/>
              </a:lnSpc>
              <a:spcBef>
                <a:spcPct val="20000"/>
              </a:spcBef>
              <a:spcAft>
                <a:spcPts val="600"/>
              </a:spcAft>
              <a:buClrTx/>
              <a:buSzPct val="140000"/>
              <a:buFontTx/>
              <a:buNone/>
              <a:defRPr/>
            </a:pPr>
            <a:r>
              <a:rPr kumimoji="0" lang="en-US" altLang="fi-FI" sz="23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3. </a:t>
            </a:r>
            <a:r>
              <a:rPr kumimoji="0" lang="fi-FI" sz="23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Axiological:</a:t>
            </a:r>
            <a:r>
              <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rPr>
              <a:t> into value judgments</a:t>
            </a:r>
            <a:endParaRPr kumimoji="0" lang="fi-FI" sz="2300"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n-ea"/>
              <a:cs typeface="Times New Roman" panose="02020603050405020304" charset="0"/>
            </a:endParaRPr>
          </a:p>
        </p:txBody>
      </p:sp>
      <p:pic>
        <p:nvPicPr>
          <p:cNvPr id="6" name="Picture 2"/>
          <p:cNvPicPr>
            <a:picLocks noChangeAspect="1"/>
          </p:cNvPicPr>
          <p:nvPr/>
        </p:nvPicPr>
        <p:blipFill>
          <a:blip r:embed="rId1">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1248" y="4005064"/>
            <a:ext cx="3022600" cy="2692400"/>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itle 1"/>
          <p:cNvSpPr>
            <a:spLocks noGrp="1"/>
          </p:cNvSpPr>
          <p:nvPr>
            <p:ph type="title"/>
          </p:nvPr>
        </p:nvSpPr>
        <p:spPr>
          <a:xfrm>
            <a:off x="250825" y="3284538"/>
            <a:ext cx="6265863" cy="1512888"/>
          </a:xfrm>
        </p:spPr>
        <p:txBody>
          <a:bodyPr vert="horz" lIns="91440" tIns="45720" rIns="91440" bIns="45720" rtlCol="0" anchor="ctr"/>
          <a:lstStyle/>
          <a:p>
            <a:pPr marL="0" marR="0" lvl="0" indent="0" algn="l" defTabSz="914400" rtl="0" eaLnBrk="1" fontAlgn="auto" latinLnBrk="0" hangingPunct="1">
              <a:lnSpc>
                <a:spcPct val="120000"/>
              </a:lnSpc>
              <a:spcBef>
                <a:spcPct val="0"/>
              </a:spcBef>
              <a:spcAft>
                <a:spcPts val="0"/>
              </a:spcAft>
              <a:buClrTx/>
              <a:buSzTx/>
              <a:buFontTx/>
              <a:buNone/>
              <a:defRPr/>
            </a:pPr>
            <a:r>
              <a:rPr kumimoji="0" lang="en-US" sz="4000" b="1" i="0" u="none" strike="noStrike" kern="1200" cap="none" spc="-100" normalizeH="0" baseline="0" noProof="0" dirty="0">
                <a:ln>
                  <a:noFill/>
                </a:ln>
                <a:solidFill>
                  <a:schemeClr val="tx2"/>
                </a:solidFill>
                <a:effectLst/>
                <a:uLnTx/>
                <a:uFillTx/>
                <a:latin typeface="Arial" panose="020B0604020202020204" pitchFamily="34" charset="0"/>
                <a:ea typeface="+mj-ea"/>
                <a:cs typeface="+mj-cs"/>
              </a:rPr>
              <a:t>PANCASILA AS </a:t>
            </a:r>
            <a:br>
              <a:rPr kumimoji="0" lang="en-US" sz="4000" b="1" i="0" u="none" strike="noStrike" kern="1200" cap="none" spc="-100" normalizeH="0" baseline="0" noProof="0" dirty="0">
                <a:ln>
                  <a:noFill/>
                </a:ln>
                <a:solidFill>
                  <a:schemeClr val="tx2"/>
                </a:solidFill>
                <a:effectLst/>
                <a:uLnTx/>
                <a:uFillTx/>
                <a:latin typeface="Arial" panose="020B0604020202020204" pitchFamily="34" charset="0"/>
                <a:ea typeface="+mj-ea"/>
                <a:cs typeface="+mj-cs"/>
              </a:rPr>
            </a:br>
            <a:r>
              <a:rPr kumimoji="0" lang="en-US" sz="4000" b="1" i="0" u="none" strike="noStrike" kern="1200" cap="none" spc="-100" normalizeH="0" baseline="0" noProof="0" dirty="0">
                <a:ln>
                  <a:noFill/>
                </a:ln>
                <a:solidFill>
                  <a:schemeClr val="tx2"/>
                </a:solidFill>
                <a:effectLst/>
                <a:uLnTx/>
                <a:uFillTx/>
                <a:latin typeface="Arial" panose="020B0604020202020204" pitchFamily="34" charset="0"/>
                <a:ea typeface="+mj-ea"/>
                <a:cs typeface="+mj-cs"/>
              </a:rPr>
              <a:t>AN ETHICAL SYSTEM</a:t>
            </a:r>
            <a:endParaRPr kumimoji="0" lang="en-US" sz="4000" b="1" i="0" u="none" strike="noStrike" kern="1200" cap="none" spc="-100" normalizeH="0" baseline="0" noProof="0" dirty="0">
              <a:ln>
                <a:noFill/>
              </a:ln>
              <a:solidFill>
                <a:schemeClr val="tx2"/>
              </a:solidFill>
              <a:effectLst/>
              <a:uLnTx/>
              <a:uFillTx/>
              <a:latin typeface="Arial" panose="020B0604020202020204" pitchFamily="34" charset="0"/>
              <a:ea typeface="+mj-ea"/>
              <a:cs typeface="+mj-cs"/>
            </a:endParaRPr>
          </a:p>
        </p:txBody>
      </p:sp>
      <p:sp>
        <p:nvSpPr>
          <p:cNvPr id="16386" name="Content Placeholder 2"/>
          <p:cNvSpPr>
            <a:spLocks noGrp="1"/>
          </p:cNvSpPr>
          <p:nvPr>
            <p:ph idx="1"/>
          </p:nvPr>
        </p:nvSpPr>
        <p:spPr>
          <a:xfrm>
            <a:off x="323850" y="5300663"/>
            <a:ext cx="4535488" cy="792163"/>
          </a:xfrm>
        </p:spPr>
        <p:txBody>
          <a:bodyPr vert="horz" wrap="square" lIns="91440" tIns="45720" rIns="91440" bIns="45720" numCol="1" rtlCol="0" anchor="t" anchorCtr="0" compatLnSpc="1">
            <a:normAutofit/>
          </a:bodyPr>
          <a:lstStyle/>
          <a:p>
            <a:pPr marL="0" marR="0" lvl="0" indent="0" algn="l" defTabSz="914400" rtl="0" eaLnBrk="1" fontAlgn="auto" latinLnBrk="0" hangingPunct="1">
              <a:lnSpc>
                <a:spcPct val="100000"/>
              </a:lnSpc>
              <a:spcBef>
                <a:spcPct val="20000"/>
              </a:spcBef>
              <a:spcAft>
                <a:spcPts val="0"/>
              </a:spcAft>
              <a:buClr>
                <a:schemeClr val="accent1"/>
              </a:buClr>
              <a:buSzTx/>
              <a:buFontTx/>
              <a:buNone/>
              <a:defRPr/>
            </a:pPr>
            <a:r>
              <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rPr>
              <a:t>Muhammad </a:t>
            </a:r>
            <a:r>
              <a:rPr kumimoji="0" lang="en-US" sz="1800" b="0" i="0" u="none" strike="noStrike" kern="1200" cap="none" spc="0" normalizeH="0" baseline="0" noProof="0" dirty="0" err="1">
                <a:ln>
                  <a:noFill/>
                </a:ln>
                <a:solidFill>
                  <a:schemeClr val="accent1">
                    <a:lumMod val="50000"/>
                  </a:schemeClr>
                </a:solidFill>
                <a:effectLst/>
                <a:uLnTx/>
                <a:uFillTx/>
                <a:latin typeface="+mj-lt"/>
                <a:ea typeface="+mn-ea"/>
                <a:cs typeface="Monotype Corsiva" panose="03010101010201010101" charset="0"/>
              </a:rPr>
              <a:t>Salisul</a:t>
            </a:r>
            <a:r>
              <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rPr>
              <a:t> </a:t>
            </a:r>
            <a:r>
              <a:rPr kumimoji="0" lang="en-US" sz="1800" b="0" i="0" u="none" strike="noStrike" kern="1200" cap="none" spc="0" normalizeH="0" baseline="0" noProof="0" dirty="0" err="1">
                <a:ln>
                  <a:noFill/>
                </a:ln>
                <a:solidFill>
                  <a:schemeClr val="accent1">
                    <a:lumMod val="50000"/>
                  </a:schemeClr>
                </a:solidFill>
                <a:effectLst/>
                <a:uLnTx/>
                <a:uFillTx/>
                <a:latin typeface="+mj-lt"/>
                <a:ea typeface="+mn-ea"/>
                <a:cs typeface="Monotype Corsiva" panose="03010101010201010101" charset="0"/>
              </a:rPr>
              <a:t>Khakim</a:t>
            </a:r>
            <a:r>
              <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rPr>
              <a:t>, S.IP., </a:t>
            </a:r>
            <a:r>
              <a:rPr kumimoji="0" lang="en-US" sz="1800" b="0" i="0" u="none" strike="noStrike" kern="1200" cap="none" spc="0" normalizeH="0" baseline="0" noProof="0" dirty="0" err="1">
                <a:ln>
                  <a:noFill/>
                </a:ln>
                <a:solidFill>
                  <a:schemeClr val="accent1">
                    <a:lumMod val="50000"/>
                  </a:schemeClr>
                </a:solidFill>
                <a:effectLst/>
                <a:uLnTx/>
                <a:uFillTx/>
                <a:latin typeface="+mj-lt"/>
                <a:ea typeface="+mn-ea"/>
                <a:cs typeface="Monotype Corsiva" panose="03010101010201010101" charset="0"/>
              </a:rPr>
              <a:t>M.Sc</a:t>
            </a:r>
            <a:endPar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endParaRPr>
          </a:p>
          <a:p>
            <a:pPr marL="0" marR="0" lvl="0" indent="0" algn="l" defTabSz="914400" rtl="0" eaLnBrk="1" fontAlgn="auto" latinLnBrk="0" hangingPunct="1">
              <a:lnSpc>
                <a:spcPct val="100000"/>
              </a:lnSpc>
              <a:spcBef>
                <a:spcPct val="20000"/>
              </a:spcBef>
              <a:spcAft>
                <a:spcPts val="0"/>
              </a:spcAft>
              <a:buClr>
                <a:schemeClr val="accent1"/>
              </a:buClr>
              <a:buSzTx/>
              <a:buFontTx/>
              <a:buNone/>
              <a:defRPr/>
            </a:pPr>
            <a:r>
              <a:rPr kumimoji="0" lang="en-US" sz="1800" b="0" i="0" u="none" strike="noStrike" kern="1200" cap="none" spc="0" normalizeH="0" baseline="0" noProof="0" dirty="0" err="1">
                <a:ln>
                  <a:noFill/>
                </a:ln>
                <a:solidFill>
                  <a:schemeClr val="accent1">
                    <a:lumMod val="50000"/>
                  </a:schemeClr>
                </a:solidFill>
                <a:effectLst/>
                <a:uLnTx/>
                <a:uFillTx/>
                <a:latin typeface="+mj-lt"/>
                <a:ea typeface="+mn-ea"/>
                <a:cs typeface="Monotype Corsiva" panose="03010101010201010101" charset="0"/>
              </a:rPr>
              <a:t>Universitas</a:t>
            </a:r>
            <a:r>
              <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rPr>
              <a:t> </a:t>
            </a:r>
            <a:r>
              <a:rPr kumimoji="0" lang="en-US" sz="1800" b="0" i="0" u="none" strike="noStrike" kern="1200" cap="none" spc="0" normalizeH="0" baseline="0" noProof="0" dirty="0" err="1">
                <a:ln>
                  <a:noFill/>
                </a:ln>
                <a:solidFill>
                  <a:schemeClr val="accent1">
                    <a:lumMod val="50000"/>
                  </a:schemeClr>
                </a:solidFill>
                <a:effectLst/>
                <a:uLnTx/>
                <a:uFillTx/>
                <a:latin typeface="+mj-lt"/>
                <a:ea typeface="+mn-ea"/>
                <a:cs typeface="Monotype Corsiva" panose="03010101010201010101" charset="0"/>
              </a:rPr>
              <a:t>Aisyah</a:t>
            </a:r>
            <a:r>
              <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rPr>
              <a:t> Yogyakarta</a:t>
            </a:r>
            <a:endParaRPr kumimoji="0" lang="en-US" sz="1800" b="0" i="0" u="none" strike="noStrike" kern="1200" cap="none" spc="0" normalizeH="0" baseline="0" noProof="0" dirty="0">
              <a:ln>
                <a:noFill/>
              </a:ln>
              <a:solidFill>
                <a:schemeClr val="accent1">
                  <a:lumMod val="50000"/>
                </a:schemeClr>
              </a:solidFill>
              <a:effectLst/>
              <a:uLnTx/>
              <a:uFillTx/>
              <a:latin typeface="+mj-lt"/>
              <a:ea typeface="+mn-ea"/>
              <a:cs typeface="Monotype Corsiva" panose="03010101010201010101" charset="0"/>
            </a:endParaRPr>
          </a:p>
        </p:txBody>
      </p:sp>
      <p:pic>
        <p:nvPicPr>
          <p:cNvPr id="5123" name="Picture 1"/>
          <p:cNvPicPr>
            <a:picLocks noChangeAspect="1"/>
          </p:cNvPicPr>
          <p:nvPr/>
        </p:nvPicPr>
        <p:blipFill>
          <a:blip r:embed="rId1"/>
          <a:stretch>
            <a:fillRect/>
          </a:stretch>
        </p:blipFill>
        <p:spPr>
          <a:xfrm>
            <a:off x="6350" y="1588"/>
            <a:ext cx="3251200" cy="24384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Content Placeholder 2"/>
          <p:cNvSpPr>
            <a:spLocks noGrp="1"/>
          </p:cNvSpPr>
          <p:nvPr>
            <p:ph idx="1"/>
          </p:nvPr>
        </p:nvSpPr>
        <p:spPr>
          <a:xfrm>
            <a:off x="3203575" y="1844675"/>
            <a:ext cx="5832475" cy="4824413"/>
          </a:xfrm>
        </p:spPr>
        <p:txBody>
          <a:bodyPr vert="horz" lIns="91440" tIns="45720" rIns="91440" bIns="45720" rtlCol="0" anchor="ctr">
            <a:noAutofit/>
          </a:bodyPr>
          <a:lstStyle/>
          <a:p>
            <a:pPr marL="538480" marR="0" lvl="0" indent="-538480" algn="l" defTabSz="914400" rtl="0" eaLnBrk="1" fontAlgn="auto" latinLnBrk="0" hangingPunct="1">
              <a:lnSpc>
                <a:spcPct val="110000"/>
              </a:lnSpc>
              <a:spcBef>
                <a:spcPct val="20000"/>
              </a:spcBef>
              <a:spcAft>
                <a:spcPts val="600"/>
              </a:spcAft>
              <a:buClrTx/>
              <a:buSzPct val="140000"/>
              <a:buFont typeface="Wingdings" panose="05000000000000000000" pitchFamily="2" charset="2"/>
              <a:buChar char="q"/>
              <a:defRPr/>
            </a:pPr>
            <a:r>
              <a:rPr kumimoji="0" lang="tr-TR" sz="20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andara" panose="020E0502030303020204"/>
                <a:ea typeface="MS PGothic" panose="020B0600070205080204" charset="-128"/>
                <a:cs typeface="Candara" panose="020E0502030303020204"/>
              </a:rPr>
              <a:t>Empirical sciences grow rapidly along with the development of human civilization, not matched by the readiness of the people's mentality.</a:t>
            </a:r>
            <a:endParaRPr kumimoji="0" lang="tr-TR" sz="20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andara" panose="020E0502030303020204"/>
              <a:ea typeface="MS PGothic" panose="020B0600070205080204" charset="-128"/>
              <a:cs typeface="Candara" panose="020E0502030303020204"/>
            </a:endParaRPr>
          </a:p>
          <a:p>
            <a:pPr marL="538480" marR="0" lvl="0" indent="-538480" algn="l" defTabSz="914400" rtl="0" eaLnBrk="1" fontAlgn="auto" latinLnBrk="0" hangingPunct="1">
              <a:lnSpc>
                <a:spcPct val="110000"/>
              </a:lnSpc>
              <a:spcBef>
                <a:spcPct val="20000"/>
              </a:spcBef>
              <a:spcAft>
                <a:spcPts val="600"/>
              </a:spcAft>
              <a:buClrTx/>
              <a:buSzPct val="140000"/>
              <a:buFont typeface="Wingdings" panose="05000000000000000000" pitchFamily="2" charset="2"/>
              <a:buChar char="q"/>
              <a:defRPr/>
            </a:pPr>
            <a:r>
              <a:rPr kumimoji="0" lang="tr-TR" sz="20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andara" panose="020E0502030303020204"/>
                <a:ea typeface="MS PGothic" panose="020B0600070205080204" charset="-128"/>
                <a:cs typeface="Candara" panose="020E0502030303020204"/>
              </a:rPr>
              <a:t>Technology penetrates various areas of life extensively and influences various aspects of life intensively. Changing human mindset &amp; culture, almost shakes human existence itself (Iriyanto, 2005).</a:t>
            </a:r>
            <a:endParaRPr kumimoji="0" lang="tr-TR" sz="2000" b="1" i="0"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Candara" panose="020E0502030303020204"/>
              <a:ea typeface="MS PGothic" panose="020B0600070205080204" charset="-128"/>
              <a:cs typeface="Candara" panose="020E0502030303020204"/>
            </a:endParaRPr>
          </a:p>
        </p:txBody>
      </p:sp>
      <p:pic>
        <p:nvPicPr>
          <p:cNvPr id="40962" name="Picture 1"/>
          <p:cNvPicPr>
            <a:picLocks noChangeAspect="1"/>
          </p:cNvPicPr>
          <p:nvPr/>
        </p:nvPicPr>
        <p:blipFill>
          <a:blip r:embed="rId1"/>
          <a:stretch>
            <a:fillRect/>
          </a:stretch>
        </p:blipFill>
        <p:spPr>
          <a:xfrm>
            <a:off x="0" y="0"/>
            <a:ext cx="2695575" cy="1700213"/>
          </a:xfrm>
          <a:prstGeom prst="rect">
            <a:avLst/>
          </a:prstGeom>
          <a:noFill/>
          <a:ln w="9525">
            <a:noFill/>
          </a:ln>
        </p:spPr>
      </p:pic>
      <p:pic>
        <p:nvPicPr>
          <p:cNvPr id="40963" name="Picture 2"/>
          <p:cNvPicPr>
            <a:picLocks noChangeAspect="1"/>
          </p:cNvPicPr>
          <p:nvPr/>
        </p:nvPicPr>
        <p:blipFill>
          <a:blip r:embed="rId2"/>
          <a:stretch>
            <a:fillRect/>
          </a:stretch>
        </p:blipFill>
        <p:spPr>
          <a:xfrm>
            <a:off x="0" y="1700213"/>
            <a:ext cx="2700338" cy="1914525"/>
          </a:xfrm>
          <a:prstGeom prst="rect">
            <a:avLst/>
          </a:prstGeom>
          <a:noFill/>
          <a:ln w="9525">
            <a:noFill/>
          </a:ln>
        </p:spPr>
      </p:pic>
      <p:pic>
        <p:nvPicPr>
          <p:cNvPr id="40964" name="Picture 3"/>
          <p:cNvPicPr>
            <a:picLocks noChangeAspect="1"/>
          </p:cNvPicPr>
          <p:nvPr/>
        </p:nvPicPr>
        <p:blipFill>
          <a:blip r:embed="rId3"/>
          <a:stretch>
            <a:fillRect/>
          </a:stretch>
        </p:blipFill>
        <p:spPr>
          <a:xfrm>
            <a:off x="-14287" y="3573463"/>
            <a:ext cx="2714625" cy="1919287"/>
          </a:xfrm>
          <a:prstGeom prst="rect">
            <a:avLst/>
          </a:prstGeom>
          <a:noFill/>
          <a:ln w="9525">
            <a:noFill/>
          </a:ln>
        </p:spPr>
      </p:pic>
      <p:pic>
        <p:nvPicPr>
          <p:cNvPr id="5" name="Picture 4"/>
          <p:cNvPicPr>
            <a:picLocks noChangeAspect="1"/>
          </p:cNvPicPr>
          <p:nvPr/>
        </p:nvPicPr>
        <p:blipFill rotWithShape="1">
          <a:blip r:embed="rId4">
            <a:duotone>
              <a:prstClr val="black"/>
              <a:srgbClr val="D9C3A5">
                <a:tint val="50000"/>
                <a:satMod val="180000"/>
              </a:srgbClr>
            </a:duotone>
          </a:blip>
          <a:srcRect t="16502"/>
          <a:stretch>
            <a:fillRect/>
          </a:stretch>
        </p:blipFill>
        <p:spPr>
          <a:xfrm>
            <a:off x="0" y="5284875"/>
            <a:ext cx="2699792" cy="1600508"/>
          </a:xfrm>
          <a:prstGeom prst="rect">
            <a:avLst/>
          </a:prstGeom>
        </p:spPr>
      </p:pic>
      <p:sp>
        <p:nvSpPr>
          <p:cNvPr id="33798" name="TextBox 5"/>
          <p:cNvSpPr txBox="1"/>
          <p:nvPr/>
        </p:nvSpPr>
        <p:spPr>
          <a:xfrm>
            <a:off x="3851275" y="438150"/>
            <a:ext cx="4968875" cy="977265"/>
          </a:xfrm>
          <a:prstGeom prst="rect">
            <a:avLst/>
          </a:prstGeom>
          <a:noFill/>
          <a:ln w="9525">
            <a:noFill/>
          </a:ln>
        </p:spPr>
        <p:txBody>
          <a:bodyPr anchor="t" anchorCtr="0">
            <a:spAutoFit/>
          </a:bodyPr>
          <a:p>
            <a:pPr algn="r">
              <a:lnSpc>
                <a:spcPct val="120000"/>
              </a:lnSpc>
            </a:pPr>
            <a:r>
              <a:rPr lang="en-US" altLang="x-none" b="1" dirty="0">
                <a:latin typeface="Arial" panose="020B0604020202020204" pitchFamily="34" charset="0"/>
              </a:rPr>
              <a:t>Science and Technology Urgency:</a:t>
            </a:r>
            <a:endParaRPr lang="en-US" altLang="x-none"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3"/>
          <p:cNvSpPr/>
          <p:nvPr/>
        </p:nvSpPr>
        <p:spPr>
          <a:xfrm>
            <a:off x="3563938" y="1817688"/>
            <a:ext cx="5400675" cy="4461510"/>
          </a:xfrm>
          <a:prstGeom prst="rect">
            <a:avLst/>
          </a:prstGeom>
          <a:noFill/>
          <a:ln w="9525">
            <a:noFill/>
          </a:ln>
        </p:spPr>
        <p:txBody>
          <a:bodyPr anchor="t" anchorCtr="0">
            <a:spAutoFit/>
          </a:bodyPr>
          <a:p>
            <a:pPr marL="457200" indent="-271145">
              <a:lnSpc>
                <a:spcPct val="120000"/>
              </a:lnSpc>
              <a:spcBef>
                <a:spcPts val="600"/>
              </a:spcBef>
              <a:spcAft>
                <a:spcPts val="600"/>
              </a:spcAft>
              <a:buAutoNum type="arabicPeriod"/>
            </a:pPr>
            <a:r>
              <a:rPr lang="fi-FI" altLang="x-none" sz="2000" dirty="0">
                <a:latin typeface="Candara" panose="020E0502030303020204" charset="0"/>
              </a:rPr>
              <a:t>The plurality of values that develops with the progress of science and technology causes a change in the human perspective on life.</a:t>
            </a:r>
            <a:endParaRPr lang="fi-FI" altLang="x-none" sz="2000" dirty="0">
              <a:latin typeface="Candara" panose="020E0502030303020204" charset="0"/>
            </a:endParaRPr>
          </a:p>
          <a:p>
            <a:pPr marL="457200" indent="-271145">
              <a:lnSpc>
                <a:spcPct val="120000"/>
              </a:lnSpc>
              <a:spcBef>
                <a:spcPts val="600"/>
              </a:spcBef>
              <a:spcAft>
                <a:spcPts val="600"/>
              </a:spcAft>
              <a:buAutoNum type="arabicPeriod"/>
            </a:pPr>
            <a:r>
              <a:rPr lang="fi-FI" altLang="x-none" sz="2000" dirty="0">
                <a:latin typeface="Candara" panose="020E0502030303020204" charset="0"/>
              </a:rPr>
              <a:t>The progress of science and technology towards the environment endangers the existence of human life in the future.</a:t>
            </a:r>
            <a:endParaRPr lang="fi-FI" altLang="x-none" sz="2000" dirty="0">
              <a:latin typeface="Candara" panose="020E0502030303020204" charset="0"/>
            </a:endParaRPr>
          </a:p>
          <a:p>
            <a:pPr marL="457200" indent="-271145">
              <a:lnSpc>
                <a:spcPct val="120000"/>
              </a:lnSpc>
              <a:spcBef>
                <a:spcPts val="600"/>
              </a:spcBef>
              <a:spcAft>
                <a:spcPts val="600"/>
              </a:spcAft>
              <a:buAutoNum type="arabicPeriod"/>
            </a:pPr>
            <a:r>
              <a:rPr lang="fi-FI" altLang="x-none" sz="2000" dirty="0">
                <a:latin typeface="Candara" panose="020E0502030303020204" charset="0"/>
              </a:rPr>
              <a:t>The development of science and technology is dominated by Western countries with global politics, threatening the distinctive values of the life of the Indonesian nation</a:t>
            </a:r>
            <a:endParaRPr lang="fi-FI" altLang="x-none" sz="2000" dirty="0">
              <a:latin typeface="Candara" panose="020E0502030303020204" charset="0"/>
            </a:endParaRPr>
          </a:p>
        </p:txBody>
      </p:sp>
      <p:pic>
        <p:nvPicPr>
          <p:cNvPr id="45058" name="Picture 1"/>
          <p:cNvPicPr>
            <a:picLocks noChangeAspect="1"/>
          </p:cNvPicPr>
          <p:nvPr/>
        </p:nvPicPr>
        <p:blipFill>
          <a:blip r:embed="rId1"/>
          <a:stretch>
            <a:fillRect/>
          </a:stretch>
        </p:blipFill>
        <p:spPr>
          <a:xfrm>
            <a:off x="0" y="0"/>
            <a:ext cx="3521075" cy="2349500"/>
          </a:xfrm>
          <a:prstGeom prst="rect">
            <a:avLst/>
          </a:prstGeom>
          <a:noFill/>
          <a:ln w="9525">
            <a:noFill/>
          </a:ln>
        </p:spPr>
      </p:pic>
      <p:pic>
        <p:nvPicPr>
          <p:cNvPr id="45059" name="Picture 2"/>
          <p:cNvPicPr>
            <a:picLocks noChangeAspect="1"/>
          </p:cNvPicPr>
          <p:nvPr/>
        </p:nvPicPr>
        <p:blipFill>
          <a:blip r:embed="rId2"/>
          <a:stretch>
            <a:fillRect/>
          </a:stretch>
        </p:blipFill>
        <p:spPr>
          <a:xfrm>
            <a:off x="0" y="2349500"/>
            <a:ext cx="3492500" cy="2303463"/>
          </a:xfrm>
          <a:prstGeom prst="rect">
            <a:avLst/>
          </a:prstGeom>
          <a:noFill/>
          <a:ln w="9525">
            <a:noFill/>
          </a:ln>
        </p:spPr>
      </p:pic>
      <p:pic>
        <p:nvPicPr>
          <p:cNvPr id="45060" name="Picture 4"/>
          <p:cNvPicPr>
            <a:picLocks noChangeAspect="1"/>
          </p:cNvPicPr>
          <p:nvPr/>
        </p:nvPicPr>
        <p:blipFill>
          <a:blip r:embed="rId3"/>
          <a:srcRect l="10919" r="6763"/>
          <a:stretch>
            <a:fillRect/>
          </a:stretch>
        </p:blipFill>
        <p:spPr>
          <a:xfrm>
            <a:off x="0" y="4652963"/>
            <a:ext cx="3492500" cy="2232025"/>
          </a:xfrm>
          <a:prstGeom prst="rect">
            <a:avLst/>
          </a:prstGeom>
          <a:noFill/>
          <a:ln w="9525">
            <a:noFill/>
          </a:ln>
        </p:spPr>
      </p:pic>
      <p:sp>
        <p:nvSpPr>
          <p:cNvPr id="35845" name="TextBox 5"/>
          <p:cNvSpPr txBox="1"/>
          <p:nvPr/>
        </p:nvSpPr>
        <p:spPr>
          <a:xfrm>
            <a:off x="3995738" y="157163"/>
            <a:ext cx="5040312" cy="1124585"/>
          </a:xfrm>
          <a:prstGeom prst="rect">
            <a:avLst/>
          </a:prstGeom>
          <a:noFill/>
          <a:ln w="9525">
            <a:noFill/>
          </a:ln>
        </p:spPr>
        <p:txBody>
          <a:bodyPr anchor="t" anchorCtr="0">
            <a:spAutoFit/>
          </a:bodyPr>
          <a:p>
            <a:pPr>
              <a:lnSpc>
                <a:spcPct val="120000"/>
              </a:lnSpc>
            </a:pPr>
            <a:r>
              <a:rPr lang="en-US" altLang="x-none" sz="3200" b="1" dirty="0">
                <a:latin typeface="Arial" panose="020B0604020202020204" pitchFamily="34" charset="0"/>
              </a:rPr>
              <a:t>Impact</a:t>
            </a:r>
            <a:r>
              <a:rPr lang="en-US" altLang="x-none" b="1" dirty="0">
                <a:latin typeface="Arial" panose="020B0604020202020204" pitchFamily="34" charset="0"/>
              </a:rPr>
              <a:t> of Science and Technology Problems:</a:t>
            </a:r>
            <a:endParaRPr lang="en-US" altLang="x-none"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a:spLocks noChangeArrowheads="1"/>
          </p:cNvSpPr>
          <p:nvPr/>
        </p:nvSpPr>
        <p:spPr bwMode="auto">
          <a:xfrm>
            <a:off x="2843213" y="3722688"/>
            <a:ext cx="6192838" cy="2122805"/>
          </a:xfrm>
          <a:prstGeom prst="rect">
            <a:avLst/>
          </a:prstGeom>
          <a:noFill/>
          <a:ln>
            <a:noFill/>
          </a:ln>
        </p:spPr>
        <p:txBody>
          <a:bodyPr>
            <a:spAutoFit/>
          </a:bodyPr>
          <a:lstStyle/>
          <a:p>
            <a:pPr marL="0" marR="0" lvl="0" indent="0" algn="r" defTabSz="914400" rtl="0" eaLnBrk="1" fontAlgn="base" latinLnBrk="0" hangingPunct="1">
              <a:lnSpc>
                <a:spcPct val="110000"/>
              </a:lnSpc>
              <a:spcBef>
                <a:spcPct val="0"/>
              </a:spcBef>
              <a:spcAft>
                <a:spcPct val="0"/>
              </a:spcAft>
              <a:buClrTx/>
              <a:buSzTx/>
              <a:buFontTx/>
              <a:buNone/>
              <a:defRPr/>
            </a:pPr>
            <a:r>
              <a:rPr kumimoji="0" sz="2000" b="1" i="0" u="none" strike="noStrike" kern="1200" cap="none" spc="0" normalizeH="0" baseline="0" noProof="0">
                <a:ln>
                  <a:noFill/>
                </a:ln>
                <a:solidFill>
                  <a:schemeClr val="tx1"/>
                </a:solidFill>
                <a:effectLst/>
                <a:uLnTx/>
                <a:uFillTx/>
                <a:latin typeface="Candara" panose="020E0502030303020204"/>
                <a:ea typeface="MS PGothic" panose="020B0600070205080204" charset="-128"/>
                <a:cs typeface="Candara" panose="020E0502030303020204"/>
              </a:rPr>
              <a:t>In the context of developing science, most people often confuse truth (non-cumulative) and progress (cumulative), so that one's view of truth is affected by the progress one sees.</a:t>
            </a:r>
            <a:endParaRPr kumimoji="0" sz="2000" b="1" i="0" u="none" strike="noStrike" kern="1200" cap="none" spc="0" normalizeH="0" baseline="0" noProof="0">
              <a:ln>
                <a:noFill/>
              </a:ln>
              <a:solidFill>
                <a:schemeClr val="tx1"/>
              </a:solidFill>
              <a:effectLst/>
              <a:uLnTx/>
              <a:uFillTx/>
              <a:latin typeface="Candara" panose="020E0502030303020204"/>
              <a:ea typeface="MS PGothic" panose="020B0600070205080204" charset="-128"/>
              <a:cs typeface="Candara" panose="020E0502030303020204"/>
            </a:endParaRPr>
          </a:p>
          <a:p>
            <a:pPr marL="0" marR="0" lvl="0" indent="0" algn="r" defTabSz="914400" rtl="0" eaLnBrk="1" fontAlgn="base" latinLnBrk="0" hangingPunct="1">
              <a:lnSpc>
                <a:spcPct val="110000"/>
              </a:lnSpc>
              <a:spcBef>
                <a:spcPct val="0"/>
              </a:spcBef>
              <a:spcAft>
                <a:spcPct val="0"/>
              </a:spcAft>
              <a:buClrTx/>
              <a:buSzTx/>
              <a:buFontTx/>
              <a:buNone/>
              <a:defRPr/>
            </a:pPr>
            <a:r>
              <a:rPr kumimoji="0" sz="2000" b="1" i="0" u="none" strike="noStrike" kern="1200" cap="none" spc="0" normalizeH="0" baseline="0" noProof="0">
                <a:ln>
                  <a:noFill/>
                </a:ln>
                <a:solidFill>
                  <a:schemeClr val="tx1"/>
                </a:solidFill>
                <a:effectLst/>
                <a:uLnTx/>
                <a:uFillTx/>
                <a:latin typeface="Candara" panose="020E0502030303020204"/>
                <a:ea typeface="MS PGothic" panose="020B0600070205080204" charset="-128"/>
                <a:cs typeface="Candara" panose="020E0502030303020204"/>
              </a:rPr>
              <a:t> </a:t>
            </a:r>
            <a:endParaRPr kumimoji="0" sz="2000" b="1" i="0" u="none" strike="noStrike" kern="1200" cap="none" spc="0" normalizeH="0" baseline="0" noProof="0">
              <a:ln>
                <a:noFill/>
              </a:ln>
              <a:solidFill>
                <a:schemeClr val="tx1"/>
              </a:solidFill>
              <a:effectLst/>
              <a:uLnTx/>
              <a:uFillTx/>
              <a:latin typeface="Candara" panose="020E0502030303020204"/>
              <a:ea typeface="MS PGothic" panose="020B0600070205080204" charset="-128"/>
              <a:cs typeface="Candara" panose="020E0502030303020204"/>
            </a:endParaRPr>
          </a:p>
          <a:p>
            <a:pPr marL="0" marR="0" lvl="0" indent="0" algn="r" defTabSz="914400" rtl="0" eaLnBrk="1" fontAlgn="base" latinLnBrk="0" hangingPunct="1">
              <a:lnSpc>
                <a:spcPct val="110000"/>
              </a:lnSpc>
              <a:spcBef>
                <a:spcPct val="0"/>
              </a:spcBef>
              <a:spcAft>
                <a:spcPct val="0"/>
              </a:spcAft>
              <a:buClrTx/>
              <a:buSzTx/>
              <a:buFontTx/>
              <a:buNone/>
              <a:defRPr/>
            </a:pPr>
            <a:r>
              <a:rPr kumimoji="0" sz="2000" b="1" i="0" u="none" strike="noStrike" kern="1200" cap="none" spc="0" normalizeH="0" baseline="0" noProof="0">
                <a:ln>
                  <a:noFill/>
                </a:ln>
                <a:solidFill>
                  <a:schemeClr val="tx1"/>
                </a:solidFill>
                <a:effectLst/>
                <a:uLnTx/>
                <a:uFillTx/>
                <a:latin typeface="Candara" panose="020E0502030303020204"/>
                <a:ea typeface="MS PGothic" panose="020B0600070205080204" charset="-128"/>
                <a:cs typeface="Candara" panose="020E0502030303020204"/>
              </a:rPr>
              <a:t>(Kuntowijoyo, 2006: 4)</a:t>
            </a:r>
            <a:endParaRPr kumimoji="0" sz="2000" b="1" i="0" u="none" strike="noStrike" kern="1200" cap="none" spc="0" normalizeH="0" baseline="0" noProof="0">
              <a:ln>
                <a:noFill/>
              </a:ln>
              <a:solidFill>
                <a:schemeClr val="tx1"/>
              </a:solidFill>
              <a:effectLst/>
              <a:uLnTx/>
              <a:uFillTx/>
              <a:latin typeface="Candara" panose="020E0502030303020204"/>
              <a:ea typeface="MS PGothic" panose="020B0600070205080204" charset="-128"/>
              <a:cs typeface="Candara" panose="020E0502030303020204"/>
            </a:endParaRPr>
          </a:p>
        </p:txBody>
      </p:sp>
      <p:pic>
        <p:nvPicPr>
          <p:cNvPr id="37890" name="Picture 5"/>
          <p:cNvPicPr>
            <a:picLocks noChangeAspect="1"/>
          </p:cNvPicPr>
          <p:nvPr/>
        </p:nvPicPr>
        <p:blipFill>
          <a:blip r:embed="rId1"/>
          <a:srcRect t="3870" b="9933"/>
          <a:stretch>
            <a:fillRect/>
          </a:stretch>
        </p:blipFill>
        <p:spPr>
          <a:xfrm>
            <a:off x="1588" y="-26987"/>
            <a:ext cx="9144000" cy="3617912"/>
          </a:xfrm>
          <a:prstGeom prst="rect">
            <a:avLst/>
          </a:prstGeom>
          <a:noFill/>
          <a:ln w="9525">
            <a:noFill/>
          </a:ln>
        </p:spPr>
      </p:pic>
      <p:sp>
        <p:nvSpPr>
          <p:cNvPr id="2" name="Rectangle 1"/>
          <p:cNvSpPr/>
          <p:nvPr/>
        </p:nvSpPr>
        <p:spPr>
          <a:xfrm>
            <a:off x="179705" y="3573780"/>
            <a:ext cx="2527300" cy="2491740"/>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cs-CZ" sz="2000" b="1" i="0" u="none" strike="noStrike" kern="1200" cap="none" spc="0" normalizeH="0" baseline="0" noProof="0" dirty="0">
                <a:ln>
                  <a:noFill/>
                </a:ln>
                <a:solidFill>
                  <a:prstClr val="white"/>
                </a:solidFill>
                <a:effectLst/>
                <a:uLnTx/>
                <a:uFillTx/>
                <a:latin typeface="Candara" panose="020E0502030303020204"/>
                <a:ea typeface="MS PGothic" panose="020B0600070205080204" charset="-128"/>
                <a:cs typeface="Candara" panose="020E0502030303020204"/>
              </a:rPr>
              <a:t>The relationship between science and technology and culture is an issue that is often </a:t>
            </a:r>
            <a:endParaRPr kumimoji="0" lang="cs-CZ" sz="2000" b="1" i="0" u="none" strike="noStrike" kern="1200" cap="none" spc="0" normalizeH="0" baseline="0" noProof="0" dirty="0">
              <a:ln>
                <a:noFill/>
              </a:ln>
              <a:solidFill>
                <a:prstClr val="white"/>
              </a:solidFill>
              <a:effectLst/>
              <a:uLnTx/>
              <a:uFillTx/>
              <a:latin typeface="Candara" panose="020E0502030303020204"/>
              <a:ea typeface="MS PGothic" panose="020B0600070205080204" charset="-128"/>
              <a:cs typeface="Candara" panose="020E0502030303020204"/>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cs-CZ" sz="2000" b="1" i="0" u="none" strike="noStrike" kern="1200" cap="none" spc="0" normalizeH="0" baseline="0" noProof="0" dirty="0">
                <a:ln>
                  <a:noFill/>
                </a:ln>
                <a:solidFill>
                  <a:prstClr val="white"/>
                </a:solidFill>
                <a:effectLst/>
                <a:uLnTx/>
                <a:uFillTx/>
                <a:latin typeface="Candara" panose="020E0502030303020204"/>
                <a:ea typeface="MS PGothic" panose="020B0600070205080204" charset="-128"/>
                <a:cs typeface="Candara" panose="020E0502030303020204"/>
              </a:rPr>
              <a:t>debated.</a:t>
            </a:r>
            <a:endParaRPr kumimoji="0" lang="cs-CZ" sz="2000" b="1" i="0" u="none" strike="noStrike" kern="1200" cap="none" spc="0" normalizeH="0" baseline="0" noProof="0" dirty="0">
              <a:ln>
                <a:noFill/>
              </a:ln>
              <a:solidFill>
                <a:prstClr val="white"/>
              </a:solidFill>
              <a:effectLst/>
              <a:uLnTx/>
              <a:uFillTx/>
              <a:latin typeface="Candara" panose="020E0502030303020204"/>
              <a:ea typeface="MS PGothic" panose="020B0600070205080204" charset="-128"/>
              <a:cs typeface="Candara" panose="020E0502030303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charRg st="0" end="23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char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char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4"/>
          <p:cNvSpPr/>
          <p:nvPr/>
        </p:nvSpPr>
        <p:spPr>
          <a:xfrm>
            <a:off x="4140200" y="-26352"/>
            <a:ext cx="4321175" cy="1322070"/>
          </a:xfrm>
          <a:prstGeom prst="rect">
            <a:avLst/>
          </a:prstGeom>
          <a:noFill/>
          <a:ln w="9525">
            <a:noFill/>
          </a:ln>
        </p:spPr>
        <p:txBody>
          <a:bodyPr anchor="t" anchorCtr="0">
            <a:spAutoFit/>
          </a:bodyPr>
          <a:p>
            <a:pPr algn="just">
              <a:spcBef>
                <a:spcPts val="600"/>
              </a:spcBef>
              <a:spcAft>
                <a:spcPts val="600"/>
              </a:spcAft>
            </a:pPr>
            <a:r>
              <a:rPr lang="tr-TR" altLang="x-none" sz="3200" b="1" dirty="0">
                <a:solidFill>
                  <a:srgbClr val="FFFFFF"/>
                </a:solidFill>
                <a:latin typeface="Candara" panose="020E0502030303020204" charset="0"/>
                <a:ea typeface="Candara" panose="020E0502030303020204" charset="0"/>
              </a:rPr>
              <a:t>The relationship</a:t>
            </a:r>
            <a:r>
              <a:rPr lang="tr-TR" altLang="x-none" b="1" dirty="0">
                <a:solidFill>
                  <a:srgbClr val="FFFFFF"/>
                </a:solidFill>
                <a:latin typeface="Candara" panose="020E0502030303020204" charset="0"/>
                <a:ea typeface="Candara" panose="020E0502030303020204" charset="0"/>
              </a:rPr>
              <a:t> between İptek and cultural and religious values:</a:t>
            </a:r>
            <a:endParaRPr lang="tr-TR" altLang="x-none" b="1" dirty="0">
              <a:solidFill>
                <a:srgbClr val="FFFFFF"/>
              </a:solidFill>
              <a:latin typeface="Candara" panose="020E0502030303020204" charset="0"/>
              <a:ea typeface="Candara" panose="020E0502030303020204" charset="0"/>
            </a:endParaRPr>
          </a:p>
        </p:txBody>
      </p:sp>
      <p:pic>
        <p:nvPicPr>
          <p:cNvPr id="39938" name="Picture 5"/>
          <p:cNvPicPr>
            <a:picLocks noChangeAspect="1"/>
          </p:cNvPicPr>
          <p:nvPr/>
        </p:nvPicPr>
        <p:blipFill>
          <a:blip r:embed="rId1"/>
          <a:stretch>
            <a:fillRect/>
          </a:stretch>
        </p:blipFill>
        <p:spPr>
          <a:xfrm>
            <a:off x="-93662" y="0"/>
            <a:ext cx="4067175" cy="2924175"/>
          </a:xfrm>
          <a:prstGeom prst="rect">
            <a:avLst/>
          </a:prstGeom>
          <a:noFill/>
          <a:ln w="9525">
            <a:noFill/>
          </a:ln>
        </p:spPr>
      </p:pic>
      <p:sp>
        <p:nvSpPr>
          <p:cNvPr id="39939" name="Rectangle 6"/>
          <p:cNvSpPr/>
          <p:nvPr/>
        </p:nvSpPr>
        <p:spPr>
          <a:xfrm>
            <a:off x="3998913" y="1366520"/>
            <a:ext cx="5113337" cy="5569585"/>
          </a:xfrm>
          <a:prstGeom prst="rect">
            <a:avLst/>
          </a:prstGeom>
          <a:noFill/>
          <a:ln w="9525">
            <a:noFill/>
          </a:ln>
        </p:spPr>
        <p:txBody>
          <a:bodyPr anchor="t" anchorCtr="0">
            <a:spAutoFit/>
          </a:bodyPr>
          <a:p>
            <a:pPr marL="457200" indent="-271145">
              <a:lnSpc>
                <a:spcPct val="120000"/>
              </a:lnSpc>
              <a:spcBef>
                <a:spcPts val="600"/>
              </a:spcBef>
              <a:spcAft>
                <a:spcPts val="600"/>
              </a:spcAft>
              <a:buFont typeface="Rockwell" panose="02060603020205020403" charset="0"/>
              <a:buAutoNum type="arabicPeriod"/>
            </a:pPr>
            <a:r>
              <a:rPr lang="tr-TR" altLang="x-none" sz="2000" dirty="0">
                <a:latin typeface="Candara" panose="020E0502030303020204" charset="0"/>
                <a:ea typeface="Candara" panose="020E0502030303020204" charset="0"/>
              </a:rPr>
              <a:t>Science and technology that is attached to cultural and religious values so that the development of science and technology must always be based on a human-religious attitude.</a:t>
            </a:r>
            <a:endParaRPr lang="tr-TR" altLang="x-none" sz="2000" dirty="0">
              <a:latin typeface="Candara" panose="020E0502030303020204" charset="0"/>
              <a:ea typeface="Candara" panose="020E0502030303020204" charset="0"/>
            </a:endParaRPr>
          </a:p>
          <a:p>
            <a:pPr marL="457200" indent="-271145">
              <a:lnSpc>
                <a:spcPct val="120000"/>
              </a:lnSpc>
              <a:spcBef>
                <a:spcPts val="600"/>
              </a:spcBef>
              <a:spcAft>
                <a:spcPts val="600"/>
              </a:spcAft>
              <a:buFont typeface="Rockwell" panose="02060603020205020403" charset="0"/>
              <a:buAutoNum type="arabicPeriod"/>
            </a:pPr>
            <a:r>
              <a:rPr lang="tr-TR" altLang="x-none" sz="2000" dirty="0">
                <a:latin typeface="Candara" panose="020E0502030303020204" charset="0"/>
                <a:ea typeface="Candara" panose="020E0502030303020204" charset="0"/>
              </a:rPr>
              <a:t>Science and technology that is completely separated from cultural and religious norms, secularization occurs resulting in the progress of science and technology without human-religious values.</a:t>
            </a:r>
            <a:endParaRPr lang="tr-TR" altLang="x-none" sz="2000" dirty="0">
              <a:latin typeface="Candara" panose="020E0502030303020204" charset="0"/>
              <a:ea typeface="Candara" panose="020E0502030303020204" charset="0"/>
            </a:endParaRPr>
          </a:p>
          <a:p>
            <a:pPr marL="457200" indent="-271145">
              <a:lnSpc>
                <a:spcPct val="120000"/>
              </a:lnSpc>
              <a:spcBef>
                <a:spcPts val="600"/>
              </a:spcBef>
              <a:spcAft>
                <a:spcPts val="600"/>
              </a:spcAft>
              <a:buFont typeface="Rockwell" panose="02060603020205020403" charset="0"/>
              <a:buAutoNum type="arabicPeriod"/>
            </a:pPr>
            <a:r>
              <a:rPr lang="tr-TR" altLang="x-none" sz="2000" dirty="0">
                <a:latin typeface="Candara" panose="020E0502030303020204" charset="0"/>
                <a:ea typeface="Candara" panose="020E0502030303020204" charset="0"/>
              </a:rPr>
              <a:t>Science and technology that places religious and cultural values as dialogue partners when needed.</a:t>
            </a:r>
            <a:endParaRPr lang="tr-TR" altLang="x-none" sz="2000" dirty="0">
              <a:latin typeface="Candara" panose="020E0502030303020204" charset="0"/>
              <a:ea typeface="Candara" panose="020E0502030303020204" charset="0"/>
            </a:endParaRPr>
          </a:p>
        </p:txBody>
      </p:sp>
      <p:pic>
        <p:nvPicPr>
          <p:cNvPr id="39940" name="Picture 7"/>
          <p:cNvPicPr>
            <a:picLocks noChangeAspect="1"/>
          </p:cNvPicPr>
          <p:nvPr/>
        </p:nvPicPr>
        <p:blipFill>
          <a:blip r:embed="rId2"/>
          <a:stretch>
            <a:fillRect/>
          </a:stretch>
        </p:blipFill>
        <p:spPr>
          <a:xfrm>
            <a:off x="-107950" y="2882900"/>
            <a:ext cx="4103688" cy="4002088"/>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p:nvPr/>
        </p:nvSpPr>
        <p:spPr>
          <a:xfrm>
            <a:off x="3348038" y="1154113"/>
            <a:ext cx="5724525" cy="4799965"/>
          </a:xfrm>
          <a:prstGeom prst="rect">
            <a:avLst/>
          </a:prstGeom>
          <a:noFill/>
          <a:ln w="9525">
            <a:noFill/>
          </a:ln>
        </p:spPr>
        <p:txBody>
          <a:bodyPr anchor="t" anchorCtr="0">
            <a:spAutoFit/>
          </a:bodyPr>
          <a:p>
            <a:pPr marL="457200" indent="-271145">
              <a:lnSpc>
                <a:spcPct val="130000"/>
              </a:lnSpc>
              <a:spcBef>
                <a:spcPts val="600"/>
              </a:spcBef>
              <a:spcAft>
                <a:spcPts val="600"/>
              </a:spcAft>
              <a:buFont typeface="Rockwell" panose="02060603020205020403" charset="0"/>
              <a:buAutoNum type="arabicPeriod"/>
            </a:pPr>
            <a:r>
              <a:rPr lang="tr-TR" altLang="x-none" sz="2000" dirty="0">
                <a:latin typeface="Candara" panose="020E0502030303020204" charset="0"/>
                <a:ea typeface="Candara" panose="020E0502030303020204" charset="0"/>
              </a:rPr>
              <a:t>Every science and technology developed in Indonesia must include Pancasila values as an internal factor in the development of science and technology itself.</a:t>
            </a:r>
            <a:endParaRPr lang="tr-TR" altLang="x-none" sz="2000" dirty="0">
              <a:latin typeface="Candara" panose="020E0502030303020204" charset="0"/>
              <a:ea typeface="Candara" panose="020E0502030303020204" charset="0"/>
            </a:endParaRPr>
          </a:p>
          <a:p>
            <a:pPr marL="457200" indent="-271145">
              <a:lnSpc>
                <a:spcPct val="130000"/>
              </a:lnSpc>
              <a:spcBef>
                <a:spcPts val="600"/>
              </a:spcBef>
              <a:spcAft>
                <a:spcPts val="600"/>
              </a:spcAft>
              <a:buFont typeface="Rockwell" panose="02060603020205020403" charset="0"/>
              <a:buAutoNum type="arabicPeriod"/>
            </a:pPr>
            <a:r>
              <a:rPr lang="tr-TR" altLang="x-none" sz="2000" dirty="0">
                <a:latin typeface="Candara" panose="020E0502030303020204" charset="0"/>
                <a:ea typeface="Candara" panose="020E0502030303020204" charset="0"/>
              </a:rPr>
              <a:t>The values of Pancasila are the normative signs of science and technology development, to control so as not to get out of the nation's way of thinking and acting.</a:t>
            </a:r>
            <a:endParaRPr lang="tr-TR" altLang="x-none" sz="2000" dirty="0">
              <a:latin typeface="Candara" panose="020E0502030303020204" charset="0"/>
              <a:ea typeface="Candara" panose="020E0502030303020204" charset="0"/>
            </a:endParaRPr>
          </a:p>
          <a:p>
            <a:pPr marL="457200" indent="-271145">
              <a:lnSpc>
                <a:spcPct val="130000"/>
              </a:lnSpc>
              <a:spcBef>
                <a:spcPts val="600"/>
              </a:spcBef>
              <a:spcAft>
                <a:spcPts val="600"/>
              </a:spcAft>
              <a:buFont typeface="Rockwell" panose="02060603020205020403" charset="0"/>
              <a:buAutoNum type="arabicPeriod"/>
            </a:pPr>
            <a:r>
              <a:rPr lang="tr-TR" altLang="x-none" sz="2000" dirty="0">
                <a:latin typeface="Candara" panose="020E0502030303020204" charset="0"/>
                <a:ea typeface="Candara" panose="020E0502030303020204" charset="0"/>
              </a:rPr>
              <a:t>Every science and technology development must be rooted in the culture and ideology of the Indonesian nation itself (indegenization).</a:t>
            </a:r>
            <a:endParaRPr lang="tr-TR" altLang="x-none" sz="2000" dirty="0">
              <a:latin typeface="Candara" panose="020E0502030303020204" charset="0"/>
              <a:ea typeface="Candara" panose="020E0502030303020204" charset="0"/>
            </a:endParaRPr>
          </a:p>
        </p:txBody>
      </p:sp>
      <p:sp>
        <p:nvSpPr>
          <p:cNvPr id="41986" name="Title 1"/>
          <p:cNvSpPr txBox="1"/>
          <p:nvPr/>
        </p:nvSpPr>
        <p:spPr>
          <a:xfrm>
            <a:off x="65088" y="981075"/>
            <a:ext cx="3527425" cy="2016125"/>
          </a:xfrm>
          <a:prstGeom prst="rect">
            <a:avLst/>
          </a:prstGeom>
          <a:noFill/>
          <a:ln w="9525">
            <a:noFill/>
          </a:ln>
        </p:spPr>
        <p:txBody>
          <a:bodyPr anchor="ctr" anchorCtr="0"/>
          <a:p>
            <a:pPr eaLnBrk="0" hangingPunct="0">
              <a:buFont typeface="Arial" panose="020B0604020202020204" pitchFamily="34" charset="0"/>
            </a:pPr>
            <a:r>
              <a:rPr lang="fi-FI" altLang="x-none" sz="2000" b="1" dirty="0">
                <a:solidFill>
                  <a:schemeClr val="tx2"/>
                </a:solidFill>
                <a:latin typeface="Times New Roman" panose="02020603050405020304" charset="0"/>
                <a:sym typeface="+mn-ea"/>
              </a:rPr>
              <a:t>THE CONCEPT </a:t>
            </a:r>
            <a:endParaRPr lang="fi-FI" altLang="x-none" sz="2000" b="1" dirty="0">
              <a:solidFill>
                <a:schemeClr val="tx2"/>
              </a:solidFill>
              <a:latin typeface="Times New Roman" panose="02020603050405020304" charset="0"/>
              <a:sym typeface="+mn-ea"/>
            </a:endParaRPr>
          </a:p>
          <a:p>
            <a:pPr eaLnBrk="0" hangingPunct="0">
              <a:buFont typeface="Arial" panose="020B0604020202020204" pitchFamily="34" charset="0"/>
            </a:pPr>
            <a:r>
              <a:rPr lang="fi-FI" altLang="x-none" sz="2000" b="1" dirty="0">
                <a:solidFill>
                  <a:schemeClr val="tx2"/>
                </a:solidFill>
                <a:latin typeface="Times New Roman" panose="02020603050405020304" charset="0"/>
                <a:sym typeface="+mn-ea"/>
              </a:rPr>
              <a:t>OF PANCASILA AS A BASIS OF VALUE IN THE DEVELOPMENT OF SCIENCE AND TECHNOLOGY</a:t>
            </a:r>
            <a:endParaRPr lang="fi-FI" altLang="x-none" sz="2000" b="1" dirty="0">
              <a:solidFill>
                <a:schemeClr val="tx2"/>
              </a:solidFill>
              <a:latin typeface="Times New Roman" panose="02020603050405020304" charset="0"/>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Title 1"/>
          <p:cNvSpPr>
            <a:spLocks noGrp="1"/>
          </p:cNvSpPr>
          <p:nvPr>
            <p:ph type="title"/>
          </p:nvPr>
        </p:nvSpPr>
        <p:spPr>
          <a:xfrm>
            <a:off x="3851275" y="131445"/>
            <a:ext cx="5113655" cy="1137285"/>
          </a:xfrm>
          <a:solidFill>
            <a:srgbClr val="F2F2F2">
              <a:alpha val="38000"/>
            </a:srgbClr>
          </a:solidFill>
        </p:spPr>
        <p:txBody>
          <a:bodyPr vert="horz" lIns="91440" tIns="45720" rIns="91440" bIns="45720" rtlCol="0" anchor="b">
            <a:noAutofit/>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fi-FI"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j-ea"/>
                <a:cs typeface="Times New Roman" panose="02020603050405020304" charset="0"/>
              </a:rPr>
              <a:t>PANCASILA AS THE BASIS OF VALUES IN THE DEVELOPMENT OF SCIENCE AND TECHNOLOGY</a:t>
            </a:r>
            <a:endParaRPr kumimoji="0" lang="fi-FI"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charset="0"/>
              <a:ea typeface="+mj-ea"/>
              <a:cs typeface="Times New Roman" panose="02020603050405020304" charset="0"/>
            </a:endParaRPr>
          </a:p>
        </p:txBody>
      </p:sp>
      <p:sp>
        <p:nvSpPr>
          <p:cNvPr id="59394" name="Content Placeholder 2"/>
          <p:cNvSpPr>
            <a:spLocks noGrp="1"/>
          </p:cNvSpPr>
          <p:nvPr>
            <p:ph idx="1"/>
          </p:nvPr>
        </p:nvSpPr>
        <p:spPr>
          <a:xfrm>
            <a:off x="250825" y="1484313"/>
            <a:ext cx="8713788" cy="4681538"/>
          </a:xfrm>
          <a:solidFill>
            <a:schemeClr val="tx1">
              <a:lumMod val="95000"/>
              <a:alpha val="33000"/>
            </a:schemeClr>
          </a:solidFill>
        </p:spPr>
        <p:txBody>
          <a:bodyPr vert="horz" lIns="91440" tIns="45720" rIns="91440" bIns="45720" rtlCol="0" anchor="ctr">
            <a:noAutofit/>
          </a:bodyPr>
          <a:lstStyle/>
          <a:p>
            <a:pPr marL="357505" indent="0" algn="just" eaLnBrk="1" hangingPunct="1">
              <a:lnSpc>
                <a:spcPct val="110000"/>
              </a:lnSpc>
              <a:buNone/>
            </a:pPr>
            <a:r>
              <a:rPr altLang="x-none" sz="2000">
                <a:effectLst>
                  <a:outerShdw blurRad="38100" dist="38100" dir="2700000">
                    <a:srgbClr val="C0C0C0"/>
                  </a:outerShdw>
                </a:effectLst>
                <a:latin typeface="Candara" panose="020E0502030303020204" charset="0"/>
              </a:rPr>
              <a:t>Completing science creates a balance between the rational and the irrational, between feeling and reason.</a:t>
            </a:r>
            <a:endParaRPr altLang="x-none" sz="2000">
              <a:effectLst>
                <a:outerShdw blurRad="38100" dist="38100" dir="2700000">
                  <a:srgbClr val="C0C0C0"/>
                </a:outerShdw>
              </a:effectLst>
              <a:latin typeface="Candara" panose="020E0502030303020204" charset="0"/>
            </a:endParaRPr>
          </a:p>
          <a:p>
            <a:pPr marL="357505" indent="0" algn="just" eaLnBrk="1" hangingPunct="1">
              <a:lnSpc>
                <a:spcPct val="110000"/>
              </a:lnSpc>
              <a:buNone/>
            </a:pPr>
            <a:r>
              <a:rPr altLang="x-none" sz="2000">
                <a:effectLst>
                  <a:outerShdw blurRad="38100" dist="38100" dir="2700000">
                    <a:srgbClr val="C0C0C0"/>
                  </a:outerShdw>
                </a:effectLst>
                <a:latin typeface="Candara" panose="020E0502030303020204" charset="0"/>
              </a:rPr>
              <a:t>Directing and controlling science, as well as functioning for humanity.</a:t>
            </a:r>
            <a:endParaRPr altLang="x-none" sz="2000">
              <a:effectLst>
                <a:outerShdw blurRad="38100" dist="38100" dir="2700000">
                  <a:srgbClr val="C0C0C0"/>
                </a:outerShdw>
              </a:effectLst>
              <a:latin typeface="Candara" panose="020E0502030303020204" charset="0"/>
            </a:endParaRPr>
          </a:p>
          <a:p>
            <a:pPr marL="357505" indent="0" algn="just" eaLnBrk="1" hangingPunct="1">
              <a:lnSpc>
                <a:spcPct val="110000"/>
              </a:lnSpc>
              <a:buNone/>
            </a:pPr>
            <a:r>
              <a:rPr altLang="x-none" sz="2000">
                <a:effectLst>
                  <a:outerShdw blurRad="38100" dist="38100" dir="2700000">
                    <a:srgbClr val="C0C0C0"/>
                  </a:outerShdw>
                </a:effectLst>
                <a:latin typeface="Candara" panose="020E0502030303020204" charset="0"/>
              </a:rPr>
              <a:t>Complementing universalism in other precepts, so that the supra system does not neglect systems and sub-systems.</a:t>
            </a:r>
            <a:endParaRPr altLang="x-none" sz="2000">
              <a:effectLst>
                <a:outerShdw blurRad="38100" dist="38100" dir="2700000">
                  <a:srgbClr val="C0C0C0"/>
                </a:outerShdw>
              </a:effectLst>
              <a:latin typeface="Candara" panose="020E0502030303020204" charset="0"/>
            </a:endParaRPr>
          </a:p>
          <a:p>
            <a:pPr marL="357505" indent="0" algn="just" eaLnBrk="1" hangingPunct="1">
              <a:lnSpc>
                <a:spcPct val="110000"/>
              </a:lnSpc>
              <a:buNone/>
            </a:pPr>
            <a:r>
              <a:rPr altLang="x-none" sz="2000">
                <a:effectLst>
                  <a:outerShdw blurRad="38100" dist="38100" dir="2700000">
                    <a:srgbClr val="C0C0C0"/>
                  </a:outerShdw>
                </a:effectLst>
                <a:latin typeface="Candara" panose="020E0502030303020204" charset="0"/>
              </a:rPr>
              <a:t>Keeping pace with the autodynamics of science and technology evolves itself freely. Application and dissemination of knowledge must be democratic.</a:t>
            </a:r>
            <a:endParaRPr altLang="x-none" sz="2000">
              <a:effectLst>
                <a:outerShdw blurRad="38100" dist="38100" dir="2700000">
                  <a:srgbClr val="C0C0C0"/>
                </a:outerShdw>
              </a:effectLst>
              <a:latin typeface="Candara" panose="020E0502030303020204" charset="0"/>
            </a:endParaRPr>
          </a:p>
          <a:p>
            <a:pPr marL="357505" indent="0" algn="just" eaLnBrk="1" hangingPunct="1">
              <a:lnSpc>
                <a:spcPct val="110000"/>
              </a:lnSpc>
              <a:buNone/>
            </a:pPr>
            <a:r>
              <a:rPr altLang="x-none" sz="2000">
                <a:effectLst>
                  <a:outerShdw blurRad="38100" dist="38100" dir="2700000">
                    <a:srgbClr val="C0C0C0"/>
                  </a:outerShdw>
                </a:effectLst>
                <a:latin typeface="Candara" panose="020E0502030303020204" charset="0"/>
              </a:rPr>
              <a:t>Emphasizes distributive, contributive, &amp; commutative justice. Justice to maintain the balance of individual &amp; community interests.</a:t>
            </a:r>
            <a:endParaRPr altLang="x-none" sz="2000">
              <a:effectLst>
                <a:outerShdw blurRad="38100" dist="38100" dir="2700000">
                  <a:srgbClr val="C0C0C0"/>
                </a:outerShdw>
              </a:effectLst>
              <a:latin typeface="Candara" panose="020E0502030303020204" charset="0"/>
            </a:endParaRPr>
          </a:p>
        </p:txBody>
      </p:sp>
      <p:sp>
        <p:nvSpPr>
          <p:cNvPr id="4" name="Content Placeholder 2"/>
          <p:cNvSpPr txBox="1"/>
          <p:nvPr/>
        </p:nvSpPr>
        <p:spPr>
          <a:xfrm>
            <a:off x="179705" y="1552258"/>
            <a:ext cx="8713788" cy="4681538"/>
          </a:xfrm>
          <a:prstGeom prst="rect">
            <a:avLst/>
          </a:prstGeom>
          <a:solidFill>
            <a:schemeClr val="tx1">
              <a:lumMod val="95000"/>
              <a:alpha val="0"/>
            </a:schemeClr>
          </a:solidFill>
        </p:spPr>
        <p:txBody>
          <a:bodyPr anchor="ctr"/>
          <a:p>
            <a:pPr marL="443230" indent="-443230" algn="just">
              <a:lnSpc>
                <a:spcPct val="110000"/>
              </a:lnSpc>
              <a:spcBef>
                <a:spcPct val="20000"/>
              </a:spcBef>
              <a:spcAft>
                <a:spcPts val="600"/>
              </a:spcAft>
              <a:buSzPct val="140000"/>
              <a:buFont typeface="Arial" panose="020B0604020202020204" pitchFamily="34" charset="0"/>
              <a:buAutoNum type="arabicPeriod"/>
            </a:pPr>
            <a:br>
              <a:rPr lang="tr-TR" altLang="x-none" sz="2000">
                <a:effectLst>
                  <a:outerShdw blurRad="38100" dist="38100" dir="2700000">
                    <a:srgbClr val="C0C0C0"/>
                  </a:outerShdw>
                </a:effectLst>
                <a:latin typeface="Candara" panose="020E0502030303020204" charset="0"/>
                <a:cs typeface="Candara" panose="020E0502030303020204" charset="0"/>
              </a:rPr>
            </a:br>
            <a:r>
              <a:rPr lang="tr-TR" altLang="x-none" sz="2000" noProof="1">
                <a:effectLst>
                  <a:outerShdw blurRad="38100" dist="38100" dir="2700000">
                    <a:srgbClr val="C0C0C0"/>
                  </a:outerShdw>
                </a:effectLst>
                <a:latin typeface="Candara" panose="020E0502030303020204" charset="0"/>
                <a:ea typeface="MS PGothic" panose="020B0600070205080204" charset="-128"/>
                <a:cs typeface="Candara" panose="020E0502030303020204" charset="0"/>
              </a:rPr>
              <a:t> </a:t>
            </a:r>
            <a:endParaRPr lang="tr-TR" altLang="x-none" sz="2000" noProof="1">
              <a:effectLst>
                <a:outerShdw blurRad="38100" dist="38100" dir="2700000">
                  <a:srgbClr val="C0C0C0"/>
                </a:outerShdw>
              </a:effectLst>
              <a:latin typeface="Candara" panose="020E0502030303020204" charset="0"/>
              <a:cs typeface="Candara" panose="020E0502030303020204" charset="0"/>
            </a:endParaRPr>
          </a:p>
          <a:p>
            <a:pPr marL="443230" indent="-443230" algn="just">
              <a:lnSpc>
                <a:spcPct val="110000"/>
              </a:lnSpc>
              <a:spcBef>
                <a:spcPct val="20000"/>
              </a:spcBef>
              <a:spcAft>
                <a:spcPts val="600"/>
              </a:spcAft>
              <a:buSzPct val="140000"/>
              <a:buFont typeface="Arial" panose="020B0604020202020204" pitchFamily="34" charset="0"/>
              <a:buAutoNum type="arabicPeriod"/>
            </a:pPr>
            <a:br>
              <a:rPr lang="tr-TR" altLang="x-none" sz="2000">
                <a:effectLst>
                  <a:outerShdw blurRad="38100" dist="38100" dir="2700000">
                    <a:srgbClr val="C0C0C0"/>
                  </a:outerShdw>
                </a:effectLst>
                <a:latin typeface="Candara" panose="020E0502030303020204" charset="0"/>
                <a:cs typeface="Candara" panose="020E0502030303020204" charset="0"/>
              </a:rPr>
            </a:br>
            <a:r>
              <a:rPr lang="tr-TR" altLang="x-none" sz="2000" noProof="1">
                <a:effectLst>
                  <a:outerShdw blurRad="38100" dist="38100" dir="2700000">
                    <a:srgbClr val="C0C0C0"/>
                  </a:outerShdw>
                </a:effectLst>
                <a:latin typeface="Candara" panose="020E0502030303020204" charset="0"/>
                <a:ea typeface="MS PGothic" panose="020B0600070205080204" charset="-128"/>
                <a:cs typeface="Candara" panose="020E0502030303020204" charset="0"/>
              </a:rPr>
              <a:t> </a:t>
            </a:r>
            <a:endParaRPr lang="tr-TR" altLang="x-none" sz="2000" noProof="1">
              <a:effectLst>
                <a:outerShdw blurRad="38100" dist="38100" dir="2700000">
                  <a:srgbClr val="C0C0C0"/>
                </a:outerShdw>
              </a:effectLst>
              <a:latin typeface="Candara" panose="020E0502030303020204" charset="0"/>
              <a:cs typeface="Candara" panose="020E0502030303020204" charset="0"/>
            </a:endParaRPr>
          </a:p>
          <a:p>
            <a:pPr marL="443230" indent="-443230" algn="just">
              <a:lnSpc>
                <a:spcPct val="110000"/>
              </a:lnSpc>
              <a:spcBef>
                <a:spcPct val="20000"/>
              </a:spcBef>
              <a:spcAft>
                <a:spcPts val="600"/>
              </a:spcAft>
              <a:buSzPct val="140000"/>
              <a:buFont typeface="Arial" panose="020B0604020202020204" pitchFamily="34" charset="0"/>
              <a:buAutoNum type="arabicPeriod"/>
            </a:pPr>
            <a:br>
              <a:rPr lang="tr-TR" altLang="x-none" sz="2000">
                <a:effectLst>
                  <a:outerShdw blurRad="38100" dist="38100" dir="2700000">
                    <a:srgbClr val="C0C0C0"/>
                  </a:outerShdw>
                </a:effectLst>
                <a:latin typeface="Candara" panose="020E0502030303020204" charset="0"/>
                <a:cs typeface="Candara" panose="020E0502030303020204" charset="0"/>
              </a:rPr>
            </a:br>
            <a:r>
              <a:rPr lang="tr-TR" altLang="x-none" sz="2000" noProof="1">
                <a:effectLst>
                  <a:outerShdw blurRad="38100" dist="38100" dir="2700000">
                    <a:srgbClr val="C0C0C0"/>
                  </a:outerShdw>
                </a:effectLst>
                <a:latin typeface="Candara" panose="020E0502030303020204" charset="0"/>
                <a:ea typeface="MS PGothic" panose="020B0600070205080204" charset="-128"/>
                <a:cs typeface="Candara" panose="020E0502030303020204" charset="0"/>
              </a:rPr>
              <a:t> </a:t>
            </a:r>
            <a:endParaRPr lang="tr-TR" altLang="x-none" sz="2000" noProof="1">
              <a:effectLst>
                <a:outerShdw blurRad="38100" dist="38100" dir="2700000">
                  <a:srgbClr val="C0C0C0"/>
                </a:outerShdw>
              </a:effectLst>
              <a:latin typeface="Candara" panose="020E0502030303020204" charset="0"/>
              <a:cs typeface="Candara" panose="020E0502030303020204" charset="0"/>
            </a:endParaRPr>
          </a:p>
          <a:p>
            <a:pPr marL="443230" indent="-443230" algn="just">
              <a:lnSpc>
                <a:spcPct val="110000"/>
              </a:lnSpc>
              <a:spcBef>
                <a:spcPct val="20000"/>
              </a:spcBef>
              <a:spcAft>
                <a:spcPts val="600"/>
              </a:spcAft>
              <a:buSzPct val="140000"/>
              <a:buFont typeface="Arial" panose="020B0604020202020204" pitchFamily="34" charset="0"/>
              <a:buAutoNum type="arabicPeriod"/>
            </a:pPr>
            <a:br>
              <a:rPr lang="tr-TR" altLang="x-none" sz="2000">
                <a:effectLst>
                  <a:outerShdw blurRad="38100" dist="38100" dir="2700000">
                    <a:srgbClr val="C0C0C0"/>
                  </a:outerShdw>
                </a:effectLst>
                <a:latin typeface="Candara" panose="020E0502030303020204" charset="0"/>
                <a:cs typeface="Candara" panose="020E0502030303020204" charset="0"/>
              </a:rPr>
            </a:br>
            <a:r>
              <a:rPr lang="tr-TR" altLang="x-none" sz="2000" noProof="1">
                <a:effectLst>
                  <a:outerShdw blurRad="38100" dist="38100" dir="2700000">
                    <a:srgbClr val="C0C0C0"/>
                  </a:outerShdw>
                </a:effectLst>
                <a:latin typeface="Candara" panose="020E0502030303020204" charset="0"/>
                <a:ea typeface="MS PGothic" panose="020B0600070205080204" charset="-128"/>
                <a:cs typeface="Candara" panose="020E0502030303020204" charset="0"/>
              </a:rPr>
              <a:t> </a:t>
            </a:r>
            <a:endParaRPr lang="tr-TR" altLang="x-none" sz="2000" noProof="1">
              <a:effectLst>
                <a:outerShdw blurRad="38100" dist="38100" dir="2700000">
                  <a:srgbClr val="C0C0C0"/>
                </a:outerShdw>
              </a:effectLst>
              <a:latin typeface="Candara" panose="020E0502030303020204" charset="0"/>
              <a:cs typeface="Candara" panose="020E0502030303020204" charset="0"/>
            </a:endParaRPr>
          </a:p>
          <a:p>
            <a:pPr marL="443230" indent="-443230" algn="just">
              <a:lnSpc>
                <a:spcPct val="110000"/>
              </a:lnSpc>
              <a:spcBef>
                <a:spcPct val="20000"/>
              </a:spcBef>
              <a:spcAft>
                <a:spcPts val="600"/>
              </a:spcAft>
              <a:buSzPct val="140000"/>
              <a:buFont typeface="Arial" panose="020B0604020202020204" pitchFamily="34" charset="0"/>
              <a:buAutoNum type="arabicPeriod"/>
            </a:pPr>
            <a:r>
              <a:rPr lang="tr-TR" altLang="x-none" sz="2000" noProof="1">
                <a:effectLst>
                  <a:outerShdw blurRad="38100" dist="38100" dir="2700000">
                    <a:srgbClr val="C0C0C0"/>
                  </a:outerShdw>
                </a:effectLst>
                <a:latin typeface="Candara" panose="020E0502030303020204" charset="0"/>
                <a:ea typeface="MS PGothic" panose="020B0600070205080204" charset="-128"/>
                <a:cs typeface="Candara" panose="020E0502030303020204" charset="0"/>
              </a:rPr>
              <a:t> </a:t>
            </a:r>
            <a:endParaRPr lang="tr-TR" altLang="x-none" sz="2000" noProof="1">
              <a:effectLst>
                <a:outerShdw blurRad="38100" dist="38100" dir="2700000">
                  <a:srgbClr val="C0C0C0"/>
                </a:outerShdw>
              </a:effectLst>
              <a:latin typeface="Candara" panose="020E0502030303020204" charset="0"/>
              <a:cs typeface="Candara" panose="020E0502030303020204" charset="0"/>
            </a:endParaRPr>
          </a:p>
          <a:p>
            <a:pPr marL="443230" indent="-443230" algn="just">
              <a:lnSpc>
                <a:spcPct val="110000"/>
              </a:lnSpc>
              <a:spcBef>
                <a:spcPct val="20000"/>
              </a:spcBef>
              <a:spcAft>
                <a:spcPts val="600"/>
              </a:spcAft>
              <a:buSzPct val="140000"/>
              <a:buFont typeface="Arial" panose="020B0604020202020204" pitchFamily="34" charset="0"/>
              <a:buAutoNum type="arabicPeriod"/>
            </a:pPr>
            <a:endParaRPr lang="tr-TR" altLang="x-none" sz="2000" noProof="1">
              <a:effectLst>
                <a:outerShdw blurRad="38100" dist="38100" dir="2700000">
                  <a:srgbClr val="C0C0C0"/>
                </a:outerShdw>
              </a:effectLst>
              <a:latin typeface="Candara" panose="020E0502030303020204" charset="0"/>
              <a:ea typeface="Candara" panose="020E0502030303020204" charset="0"/>
              <a:cs typeface="Candara" panose="020E05020303030202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4">
                                            <p:txEl>
                                              <p:charRg st="0" end="1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4">
                                            <p:txEl>
                                              <p:char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4">
                                            <p:txEl>
                                              <p:char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4">
                                            <p:txEl>
                                              <p:char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4">
                                            <p:txEl>
                                              <p:char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Content Placeholder 3"/>
          <p:cNvPicPr>
            <a:picLocks noGrp="1" noChangeAspect="1"/>
          </p:cNvPicPr>
          <p:nvPr>
            <p:ph idx="1"/>
          </p:nvPr>
        </p:nvPicPr>
        <p:blipFill>
          <a:blip r:embed="rId1"/>
          <a:srcRect l="7866" t="1637" r="16161" b="2213"/>
          <a:stretch>
            <a:fillRect/>
          </a:stretch>
        </p:blipFill>
        <p:spPr>
          <a:xfrm>
            <a:off x="0" y="-98425"/>
            <a:ext cx="9144000" cy="6983413"/>
          </a:xfrm>
          <a:noFill/>
          <a:ln>
            <a:noFill/>
          </a:ln>
        </p:spPr>
      </p:pic>
      <p:sp>
        <p:nvSpPr>
          <p:cNvPr id="5" name="Rectangle 4"/>
          <p:cNvSpPr/>
          <p:nvPr/>
        </p:nvSpPr>
        <p:spPr>
          <a:xfrm>
            <a:off x="4067175" y="42863"/>
            <a:ext cx="4968875" cy="3817938"/>
          </a:xfrm>
          <a:prstGeom prst="rect">
            <a:avLst/>
          </a:prstGeom>
          <a:solidFill>
            <a:srgbClr val="F2F2F2">
              <a:alpha val="2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ts val="1200"/>
              </a:spcAft>
              <a:buClrTx/>
              <a:buSzTx/>
              <a:buFontTx/>
              <a:buNone/>
              <a:defRPr/>
            </a:pP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Pancasila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seolah</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lenyap</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1" i="0" u="none" strike="noStrike" kern="1200" cap="none" spc="0" normalizeH="0" baseline="0" noProof="0" dirty="0" err="1">
                <a:ln>
                  <a:noFill/>
                </a:ln>
                <a:solidFill>
                  <a:schemeClr val="tx1"/>
                </a:solidFill>
                <a:effectLst/>
                <a:uLnTx/>
                <a:uFillTx/>
                <a:latin typeface="Chalkboard"/>
                <a:ea typeface="+mn-ea"/>
                <a:cs typeface="Chalkboard"/>
              </a:rPr>
              <a:t>karena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proses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globalisasi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hak</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asasi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yang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tidak</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diimbangi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kewajiban</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teknologi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informasi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serta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euphoria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reformasi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a:t>
            </a:r>
            <a:endParaRPr kumimoji="0" lang="en-US" sz="1700" b="0" i="0" u="none" strike="noStrike" kern="1200" cap="none" spc="0" normalizeH="0" baseline="0" noProof="0" dirty="0">
              <a:ln>
                <a:noFill/>
              </a:ln>
              <a:solidFill>
                <a:schemeClr val="tx1"/>
              </a:solidFill>
              <a:effectLst/>
              <a:uLnTx/>
              <a:uFillTx/>
              <a:latin typeface="Chalkboard"/>
              <a:ea typeface="+mn-ea"/>
              <a:cs typeface="Chalkboard"/>
            </a:endParaRPr>
          </a:p>
          <a:p>
            <a:pPr marL="0" marR="0" lvl="0" indent="0" algn="l" defTabSz="914400" rtl="0" eaLnBrk="1" fontAlgn="base" latinLnBrk="0" hangingPunct="1">
              <a:lnSpc>
                <a:spcPct val="100000"/>
              </a:lnSpc>
              <a:spcBef>
                <a:spcPct val="0"/>
              </a:spcBef>
              <a:spcAft>
                <a:spcPts val="1200"/>
              </a:spcAft>
              <a:buClrTx/>
              <a:buSzTx/>
              <a:buFontTx/>
              <a:buNone/>
              <a:defRPr/>
            </a:pP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Reaktualisasi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dan</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restorasi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nilai-nilai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Pancasila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harus</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menjadi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sng" strike="noStrike" kern="1200" cap="none" spc="0" normalizeH="0" baseline="0" noProof="0" dirty="0" err="1">
                <a:ln>
                  <a:noFill/>
                </a:ln>
                <a:solidFill>
                  <a:schemeClr val="tx1"/>
                </a:solidFill>
                <a:effectLst/>
                <a:uLnTx/>
                <a:uFillTx/>
                <a:latin typeface="Chalkboard"/>
                <a:ea typeface="+mn-ea"/>
                <a:cs typeface="Chalkboard"/>
              </a:rPr>
              <a:t>gerakan</a:t>
            </a:r>
            <a:r>
              <a:rPr kumimoji="0" lang="en-US" sz="1700" b="0" i="0" u="sng"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sng" strike="noStrike" kern="1200" cap="none" spc="0" normalizeH="0" baseline="0" noProof="0" dirty="0" err="1">
                <a:ln>
                  <a:noFill/>
                </a:ln>
                <a:solidFill>
                  <a:schemeClr val="tx1"/>
                </a:solidFill>
                <a:effectLst/>
                <a:uLnTx/>
                <a:uFillTx/>
                <a:latin typeface="Chalkboard"/>
                <a:ea typeface="+mn-ea"/>
                <a:cs typeface="Chalkboard"/>
              </a:rPr>
              <a:t>nasional</a:t>
            </a:r>
            <a:r>
              <a:rPr kumimoji="0" lang="en-US" sz="1700" b="0" i="0" u="sng" strike="noStrike" kern="1200" cap="none" spc="0" normalizeH="0" baseline="0" noProof="0" dirty="0">
                <a:ln>
                  <a:noFill/>
                </a:ln>
                <a:solidFill>
                  <a:schemeClr val="tx1"/>
                </a:solidFill>
                <a:effectLst/>
                <a:uLnTx/>
                <a:uFillTx/>
                <a:latin typeface="Chalkboard"/>
                <a:ea typeface="+mn-ea"/>
                <a:cs typeface="Chalkboard"/>
              </a:rPr>
              <a:t>.</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yang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terencana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dengan</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baik</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sehingga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tidak</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menjadi</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slogan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politik</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yang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tidak</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ada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 </a:t>
            </a:r>
            <a:r>
              <a:rPr kumimoji="0" lang="en-US" sz="1700" b="0" i="0" u="none" strike="noStrike" kern="1200" cap="none" spc="0" normalizeH="0" baseline="0" noProof="0" dirty="0" err="1">
                <a:ln>
                  <a:noFill/>
                </a:ln>
                <a:solidFill>
                  <a:schemeClr val="tx1"/>
                </a:solidFill>
                <a:effectLst/>
                <a:uLnTx/>
                <a:uFillTx/>
                <a:latin typeface="Chalkboard"/>
                <a:ea typeface="+mn-ea"/>
                <a:cs typeface="Chalkboard"/>
              </a:rPr>
              <a:t>implementasinya</a:t>
            </a:r>
            <a:r>
              <a:rPr kumimoji="0" lang="en-US" sz="1700" b="0" i="0" u="none" strike="noStrike" kern="1200" cap="none" spc="0" normalizeH="0" baseline="0" noProof="0" dirty="0">
                <a:ln>
                  <a:noFill/>
                </a:ln>
                <a:solidFill>
                  <a:schemeClr val="tx1"/>
                </a:solidFill>
                <a:effectLst/>
                <a:uLnTx/>
                <a:uFillTx/>
                <a:latin typeface="Chalkboard"/>
                <a:ea typeface="+mn-ea"/>
                <a:cs typeface="Chalkboard"/>
              </a:rPr>
              <a:t>.</a:t>
            </a:r>
            <a:endParaRPr kumimoji="0" lang="en-US" sz="1700" b="0" i="0" u="none" strike="noStrike" kern="1200" cap="none" spc="0" normalizeH="0" baseline="0" noProof="0" dirty="0">
              <a:ln>
                <a:noFill/>
              </a:ln>
              <a:solidFill>
                <a:schemeClr val="tx1"/>
              </a:solidFill>
              <a:effectLst/>
              <a:uLnTx/>
              <a:uFillTx/>
              <a:latin typeface="Chalkboard"/>
              <a:ea typeface="+mn-ea"/>
              <a:cs typeface="Chalkboard"/>
            </a:endParaRPr>
          </a:p>
        </p:txBody>
      </p:sp>
      <p:sp>
        <p:nvSpPr>
          <p:cNvPr id="4" name="Rectangle 3"/>
          <p:cNvSpPr/>
          <p:nvPr/>
        </p:nvSpPr>
        <p:spPr>
          <a:xfrm>
            <a:off x="4067175" y="4005263"/>
            <a:ext cx="4968875" cy="2736850"/>
          </a:xfrm>
          <a:prstGeom prst="rect">
            <a:avLst/>
          </a:prstGeom>
          <a:solidFill>
            <a:srgbClr val="F2F2F2">
              <a:alpha val="27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ts val="1200"/>
              </a:spcAft>
              <a:buClrTx/>
              <a:buSzTx/>
              <a:buFontTx/>
              <a:buNone/>
              <a:defRPr/>
            </a:pP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Saya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yakin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meskipun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kita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berbeda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suku</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agama,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adat</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istiadat</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dan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afiliasi</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politik</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kalau</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kita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mau</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bekerja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keras</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kita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akan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menjadi</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sng" strike="noStrike" kern="1200" cap="none" spc="0" normalizeH="0" baseline="0" noProof="0" dirty="0" err="1">
                <a:ln>
                  <a:noFill/>
                </a:ln>
                <a:solidFill>
                  <a:srgbClr val="FFFFFF"/>
                </a:solidFill>
                <a:effectLst/>
                <a:uLnTx/>
                <a:uFillTx/>
                <a:latin typeface="Chalkboard"/>
                <a:ea typeface="+mn-ea"/>
                <a:cs typeface="Chalkboard"/>
              </a:rPr>
              <a:t>bangsa</a:t>
            </a:r>
            <a:r>
              <a:rPr kumimoji="0" lang="en-US" sz="1700" b="0" i="0" u="sng"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sng" strike="noStrike" kern="1200" cap="none" spc="0" normalizeH="0" baseline="0" noProof="0" dirty="0" err="1">
                <a:ln>
                  <a:noFill/>
                </a:ln>
                <a:solidFill>
                  <a:srgbClr val="FFFFFF"/>
                </a:solidFill>
                <a:effectLst/>
                <a:uLnTx/>
                <a:uFillTx/>
                <a:latin typeface="Chalkboard"/>
                <a:ea typeface="+mn-ea"/>
                <a:cs typeface="Chalkboard"/>
              </a:rPr>
              <a:t>besar</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yang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kuat</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dan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maju</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di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masa</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depan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a:t>
            </a:r>
            <a:endParaRPr kumimoji="0" lang="en-US" sz="1700" b="0" i="0" u="none" strike="noStrike" kern="1200" cap="none" spc="0" normalizeH="0" baseline="0" noProof="0" dirty="0">
              <a:ln>
                <a:noFill/>
              </a:ln>
              <a:solidFill>
                <a:srgbClr val="FFFFFF"/>
              </a:solidFill>
              <a:effectLst/>
              <a:uLnTx/>
              <a:uFillTx/>
              <a:latin typeface="Chalkboard"/>
              <a:ea typeface="+mn-ea"/>
              <a:cs typeface="Chalkboard"/>
            </a:endParaRPr>
          </a:p>
          <a:p>
            <a:pPr marL="0" marR="0" lvl="0" indent="0" algn="l" defTabSz="914400" rtl="0" eaLnBrk="1" fontAlgn="base" latinLnBrk="0" hangingPunct="1">
              <a:lnSpc>
                <a:spcPct val="100000"/>
              </a:lnSpc>
              <a:spcBef>
                <a:spcPct val="0"/>
              </a:spcBef>
              <a:spcAft>
                <a:spcPts val="1200"/>
              </a:spcAft>
              <a:buClrTx/>
              <a:buSzTx/>
              <a:buFontTx/>
              <a:buNone/>
              <a:defRPr/>
            </a:pP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Bacharuddin</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Jusuf</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a:t>
            </a:r>
            <a:r>
              <a:rPr kumimoji="0" lang="en-US" sz="1700" b="0" i="0" u="none" strike="noStrike" kern="1200" cap="none" spc="0" normalizeH="0" baseline="0" noProof="0" dirty="0" err="1">
                <a:ln>
                  <a:noFill/>
                </a:ln>
                <a:solidFill>
                  <a:srgbClr val="FFFFFF"/>
                </a:solidFill>
                <a:effectLst/>
                <a:uLnTx/>
                <a:uFillTx/>
                <a:latin typeface="Chalkboard"/>
                <a:ea typeface="+mn-ea"/>
                <a:cs typeface="Chalkboard"/>
              </a:rPr>
              <a:t>Habibie</a:t>
            </a:r>
            <a:r>
              <a:rPr kumimoji="0" lang="en-US" sz="1700" b="0" i="0" u="none" strike="noStrike" kern="1200" cap="none" spc="0" normalizeH="0" baseline="0" noProof="0" dirty="0">
                <a:ln>
                  <a:noFill/>
                </a:ln>
                <a:solidFill>
                  <a:srgbClr val="FFFFFF"/>
                </a:solidFill>
                <a:effectLst/>
                <a:uLnTx/>
                <a:uFillTx/>
                <a:latin typeface="Chalkboard"/>
                <a:ea typeface="+mn-ea"/>
                <a:cs typeface="Chalkboard"/>
              </a:rPr>
              <a:t> , 2011)</a:t>
            </a:r>
            <a:endParaRPr kumimoji="0" lang="en-US" sz="1700" b="0" i="0" u="none" strike="noStrike" kern="1200" cap="none" spc="0" normalizeH="0" baseline="0" noProof="0" dirty="0">
              <a:ln>
                <a:noFill/>
              </a:ln>
              <a:solidFill>
                <a:srgbClr val="FFFFFF"/>
              </a:solidFill>
              <a:effectLst/>
              <a:uLnTx/>
              <a:uFillTx/>
              <a:latin typeface="Chalkboard"/>
              <a:ea typeface="+mn-ea"/>
              <a:cs typeface="Chalkboar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charRg st="0" end="14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charRg st="140" end="31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charRg st="0" end="17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charRg st="177" end="2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Content Placeholder 2"/>
          <p:cNvSpPr>
            <a:spLocks noGrp="1"/>
          </p:cNvSpPr>
          <p:nvPr>
            <p:ph idx="1"/>
          </p:nvPr>
        </p:nvSpPr>
        <p:spPr>
          <a:xfrm>
            <a:off x="2952115" y="1837690"/>
            <a:ext cx="6316345" cy="4542155"/>
          </a:xfrm>
        </p:spPr>
        <p:txBody>
          <a:bodyPr vert="horz" lIns="91440" tIns="45720" rIns="91440" bIns="45720" rtlCol="0" anchor="ctr">
            <a:normAutofit lnSpcReduction="10000"/>
          </a:bodyPr>
          <a:lstStyle/>
          <a:p>
            <a:pPr algn="ctr" eaLnBrk="1" fontAlgn="base" hangingPunct="1">
              <a:lnSpc>
                <a:spcPct val="90000"/>
              </a:lnSpc>
              <a:buNone/>
            </a:pPr>
            <a:r>
              <a:rPr lang="ar-AE" altLang="x-none" sz="2500" b="1" strike="noStrike" noProof="1" dirty="0">
                <a:effectLst>
                  <a:outerShdw blurRad="38100" dist="38100" dir="2700000">
                    <a:srgbClr val="C0C0C0"/>
                  </a:outerShdw>
                </a:effectLst>
                <a:latin typeface="Arial" panose="020B0604020202020204" pitchFamily="34" charset="0"/>
                <a:ea typeface="Arial Unicode MS" panose="020B0604020202020204" charset="-122"/>
              </a:rPr>
              <a:t>بِسْمِ اللَّهِ الرَّحْمَنِ الرَّحِيمِ</a:t>
            </a:r>
            <a:endParaRPr sz="2500" b="1"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a:p>
            <a:pPr algn="ctr" eaLnBrk="1" fontAlgn="base" hangingPunct="1">
              <a:lnSpc>
                <a:spcPct val="90000"/>
              </a:lnSpc>
            </a:pPr>
            <a:endParaRPr lang="ar-AE" altLang="x-none" sz="2500" b="1"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a:p>
            <a:pPr algn="ctr" eaLnBrk="1" fontAlgn="base" hangingPunct="1">
              <a:lnSpc>
                <a:spcPct val="190000"/>
              </a:lnSpc>
              <a:buNone/>
            </a:pPr>
            <a:r>
              <a:rPr lang="ar-AE" altLang="x-none" sz="2500" strike="noStrike" noProof="1" dirty="0">
                <a:effectLst>
                  <a:outerShdw blurRad="38100" dist="38100" dir="2700000">
                    <a:srgbClr val="C0C0C0"/>
                  </a:outerShdw>
                </a:effectLst>
                <a:latin typeface="Arial" panose="020B0604020202020204" pitchFamily="34" charset="0"/>
                <a:ea typeface="Arial Unicode MS" panose="020B0604020202020204" charset="-122"/>
              </a:rPr>
              <a:t>اَللَّهُمَّ أَرِنَا الْحَقَّ حَقًّا وَارْزُقْنَا اتِّـبَاعَه ُ وَأَرِنَا الْبَاطِلَ بَاطِلاً وَارْزُقْنَا اجْتِنَابَهُ</a:t>
            </a:r>
            <a:endParaRPr sz="2500"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a:p>
            <a:pPr algn="ctr" eaLnBrk="1" fontAlgn="base" hangingPunct="1">
              <a:lnSpc>
                <a:spcPct val="90000"/>
              </a:lnSpc>
            </a:pPr>
            <a:endParaRPr sz="2500" b="1"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a:p>
            <a:pPr algn="ctr" eaLnBrk="1" fontAlgn="base" hangingPunct="1">
              <a:lnSpc>
                <a:spcPct val="120000"/>
              </a:lnSpc>
              <a:buNone/>
            </a:pPr>
            <a:r>
              <a:rPr sz="2000" b="1" strike="noStrike" noProof="1" dirty="0">
                <a:effectLst>
                  <a:outerShdw blurRad="38100" dist="38100" dir="2700000">
                    <a:srgbClr val="C0C0C0"/>
                  </a:outerShdw>
                </a:effectLst>
                <a:latin typeface="Arial" panose="020B0604020202020204" pitchFamily="34" charset="0"/>
                <a:ea typeface="Arial Unicode MS" panose="020B0604020202020204" charset="-122"/>
              </a:rPr>
              <a:t>O Allah, show us the truth so we can follow it </a:t>
            </a:r>
            <a:endParaRPr sz="2000" b="1"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a:p>
            <a:pPr algn="ctr" eaLnBrk="1" fontAlgn="base" hangingPunct="1">
              <a:lnSpc>
                <a:spcPct val="120000"/>
              </a:lnSpc>
              <a:buNone/>
            </a:pPr>
            <a:r>
              <a:rPr sz="2000" b="1" strike="noStrike" noProof="1" dirty="0">
                <a:effectLst>
                  <a:outerShdw blurRad="38100" dist="38100" dir="2700000">
                    <a:srgbClr val="C0C0C0"/>
                  </a:outerShdw>
                </a:effectLst>
                <a:latin typeface="Arial" panose="020B0604020202020204" pitchFamily="34" charset="0"/>
                <a:ea typeface="Arial Unicode MS" panose="020B0604020202020204" charset="-122"/>
              </a:rPr>
              <a:t>and show us the ugliness so </a:t>
            </a:r>
            <a:endParaRPr sz="2000" b="1"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a:p>
            <a:pPr algn="ctr" eaLnBrk="1" fontAlgn="base" hangingPunct="1">
              <a:lnSpc>
                <a:spcPct val="120000"/>
              </a:lnSpc>
              <a:buNone/>
            </a:pPr>
            <a:r>
              <a:rPr sz="2000" b="1" strike="noStrike" noProof="1" dirty="0">
                <a:effectLst>
                  <a:outerShdw blurRad="38100" dist="38100" dir="2700000">
                    <a:srgbClr val="C0C0C0"/>
                  </a:outerShdw>
                </a:effectLst>
                <a:latin typeface="Arial" panose="020B0604020202020204" pitchFamily="34" charset="0"/>
                <a:ea typeface="Arial Unicode MS" panose="020B0604020202020204" charset="-122"/>
              </a:rPr>
              <a:t>we can stay away from it</a:t>
            </a:r>
            <a:endParaRPr sz="2000" b="1" strike="noStrike" noProof="1" dirty="0">
              <a:effectLst>
                <a:outerShdw blurRad="38100" dist="38100" dir="2700000">
                  <a:srgbClr val="C0C0C0"/>
                </a:outerShdw>
              </a:effectLst>
              <a:latin typeface="Arial" panose="020B0604020202020204" pitchFamily="34" charset="0"/>
              <a:ea typeface="Arial Unicode MS" panose="020B0604020202020204" charset="-122"/>
            </a:endParaRPr>
          </a:p>
        </p:txBody>
      </p:sp>
      <p:sp>
        <p:nvSpPr>
          <p:cNvPr id="2" name="Text Box 1"/>
          <p:cNvSpPr txBox="1"/>
          <p:nvPr/>
        </p:nvSpPr>
        <p:spPr>
          <a:xfrm>
            <a:off x="395605" y="1414145"/>
            <a:ext cx="2540000" cy="1198880"/>
          </a:xfrm>
          <a:prstGeom prst="rect">
            <a:avLst/>
          </a:prstGeom>
          <a:noFill/>
        </p:spPr>
        <p:txBody>
          <a:bodyPr wrap="square" rtlCol="0" anchor="t">
            <a:spAutoFit/>
          </a:bodyPr>
          <a:p>
            <a:r>
              <a:rPr lang="en-US" sz="3600" b="1"/>
              <a:t>Closing Pray</a:t>
            </a:r>
            <a:endParaRPr lang="en-US" sz="3600" b="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3"/>
          <p:cNvSpPr>
            <a:spLocks noChangeArrowheads="1"/>
          </p:cNvSpPr>
          <p:nvPr/>
        </p:nvSpPr>
        <p:spPr bwMode="auto">
          <a:xfrm>
            <a:off x="323850" y="1844675"/>
            <a:ext cx="7777163" cy="3138170"/>
          </a:xfrm>
          <a:prstGeom prst="rect">
            <a:avLst/>
          </a:prstGeom>
          <a:noFill/>
          <a:ln>
            <a:noFill/>
          </a:ln>
        </p:spPr>
        <p:txBody>
          <a:bodyPr>
            <a:spAutoFit/>
          </a:bodyPr>
          <a:lstStyle/>
          <a:p>
            <a:pPr marL="342900" marR="0" lvl="0" indent="-342900" algn="just" defTabSz="914400" rtl="0" eaLnBrk="1" fontAlgn="base" latinLnBrk="0" hangingPunct="1">
              <a:lnSpc>
                <a:spcPct val="140000"/>
              </a:lnSpc>
              <a:spcBef>
                <a:spcPct val="0"/>
              </a:spcBef>
              <a:spcAft>
                <a:spcPts val="1200"/>
              </a:spcAft>
              <a:buClr>
                <a:schemeClr val="bg2">
                  <a:lumMod val="50000"/>
                </a:schemeClr>
              </a:buClr>
              <a:buSzTx/>
              <a:buFont typeface="Wingdings" panose="05000000000000000000" pitchFamily="2" charset="2"/>
              <a:buChar char="q"/>
              <a:defRPr/>
            </a:pPr>
            <a:r>
              <a:rPr kumimoji="0" lang="tr-TR" sz="20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rPr>
              <a:t>Pancasila which was originally a political consensus that provided the basis for the founding of the Indonesian state,</a:t>
            </a:r>
            <a:endParaRPr kumimoji="0" lang="tr-TR" sz="20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342900" marR="0" lvl="0" indent="-342900" algn="just" defTabSz="914400" rtl="0" eaLnBrk="1" fontAlgn="base" latinLnBrk="0" hangingPunct="1">
              <a:lnSpc>
                <a:spcPct val="140000"/>
              </a:lnSpc>
              <a:spcBef>
                <a:spcPct val="0"/>
              </a:spcBef>
              <a:spcAft>
                <a:spcPts val="1200"/>
              </a:spcAft>
              <a:buClr>
                <a:schemeClr val="bg2">
                  <a:lumMod val="50000"/>
                </a:schemeClr>
              </a:buClr>
              <a:buSzTx/>
              <a:buFont typeface="Wingdings" panose="05000000000000000000" pitchFamily="2" charset="2"/>
              <a:buChar char="q"/>
              <a:defRPr/>
            </a:pPr>
            <a:endParaRPr kumimoji="0" lang="tr-TR" sz="20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342900" marR="0" lvl="0" indent="-342900" algn="just" defTabSz="914400" rtl="0" eaLnBrk="1" fontAlgn="base" latinLnBrk="0" hangingPunct="1">
              <a:lnSpc>
                <a:spcPct val="140000"/>
              </a:lnSpc>
              <a:spcBef>
                <a:spcPct val="0"/>
              </a:spcBef>
              <a:spcAft>
                <a:spcPts val="1200"/>
              </a:spcAft>
              <a:buClr>
                <a:schemeClr val="bg2">
                  <a:lumMod val="50000"/>
                </a:schemeClr>
              </a:buClr>
              <a:buSzTx/>
              <a:buFont typeface="Wingdings" panose="05000000000000000000" pitchFamily="2" charset="2"/>
              <a:buChar char="q"/>
              <a:defRPr/>
            </a:pPr>
            <a:endParaRPr kumimoji="0" lang="tr-TR" sz="20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342900" marR="0" lvl="0" indent="-342900" algn="just" defTabSz="914400" rtl="0" eaLnBrk="1" fontAlgn="base" latinLnBrk="0" hangingPunct="1">
              <a:lnSpc>
                <a:spcPct val="140000"/>
              </a:lnSpc>
              <a:spcBef>
                <a:spcPct val="0"/>
              </a:spcBef>
              <a:spcAft>
                <a:spcPts val="1200"/>
              </a:spcAft>
              <a:buClr>
                <a:schemeClr val="bg2">
                  <a:lumMod val="50000"/>
                </a:schemeClr>
              </a:buClr>
              <a:buSzTx/>
              <a:buFont typeface="Wingdings" panose="05000000000000000000" pitchFamily="2" charset="2"/>
              <a:buChar char="q"/>
              <a:defRPr/>
            </a:pPr>
            <a:r>
              <a:rPr kumimoji="0" lang="tr-TR" sz="20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rPr>
              <a:t>Developed into a moral consensus, which is used as an ethical system to study national morality in the context of nation and state relations.</a:t>
            </a:r>
            <a:endParaRPr kumimoji="0" lang="tr-TR" sz="20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
        <p:nvSpPr>
          <p:cNvPr id="8194" name="Rectangle 4"/>
          <p:cNvSpPr/>
          <p:nvPr/>
        </p:nvSpPr>
        <p:spPr>
          <a:xfrm>
            <a:off x="288132" y="327025"/>
            <a:ext cx="7713980" cy="521970"/>
          </a:xfrm>
          <a:prstGeom prst="rect">
            <a:avLst/>
          </a:prstGeom>
          <a:noFill/>
          <a:ln w="9525">
            <a:noFill/>
          </a:ln>
        </p:spPr>
        <p:txBody>
          <a:bodyPr wrap="none" anchor="t" anchorCtr="0">
            <a:spAutoFit/>
          </a:bodyPr>
          <a:p>
            <a:pPr algn="just">
              <a:buFont typeface="Arial" panose="020B0604020202020204" pitchFamily="34" charset="0"/>
            </a:pPr>
            <a:r>
              <a:rPr lang="es-ES_tradnl" altLang="en-US" sz="2800" b="1">
                <a:solidFill>
                  <a:schemeClr val="tx1"/>
                </a:solidFill>
                <a:latin typeface="Times New Roman" panose="02020603050405020304" charset="0"/>
                <a:ea typeface="MS PGothic" panose="020B0600070205080204" charset="-128"/>
              </a:rPr>
              <a:t>BASIS OF THE PANCASILA ETHICS SYSTEM</a:t>
            </a:r>
            <a:endParaRPr lang="es-ES_tradnl" altLang="en-US" sz="2800" b="1">
              <a:solidFill>
                <a:schemeClr val="tx1"/>
              </a:solidFill>
              <a:latin typeface="Times New Roman" panose="02020603050405020304" charset="0"/>
              <a:ea typeface="MS PGothic" panose="020B0600070205080204" charset="-128"/>
            </a:endParaRPr>
          </a:p>
        </p:txBody>
      </p:sp>
      <p:cxnSp>
        <p:nvCxnSpPr>
          <p:cNvPr id="3" name="Straight Connector 2"/>
          <p:cNvCxnSpPr/>
          <p:nvPr/>
        </p:nvCxnSpPr>
        <p:spPr>
          <a:xfrm>
            <a:off x="468313" y="1550988"/>
            <a:ext cx="74882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Down Arrow 1"/>
          <p:cNvSpPr>
            <a:spLocks noChangeArrowheads="1"/>
          </p:cNvSpPr>
          <p:nvPr/>
        </p:nvSpPr>
        <p:spPr bwMode="auto">
          <a:xfrm>
            <a:off x="755650" y="2997518"/>
            <a:ext cx="936625" cy="1008063"/>
          </a:xfrm>
          <a:prstGeom prst="downArrow">
            <a:avLst>
              <a:gd name="adj1" fmla="val 50000"/>
              <a:gd name="adj2" fmla="val 50002"/>
            </a:avLst>
          </a:prstGeom>
          <a:solidFill>
            <a:srgbClr val="C0BA71"/>
          </a:solidFill>
          <a:ln w="12700">
            <a:solidFill>
              <a:srgbClr val="A6A278"/>
            </a:solidFill>
            <a:miter lim="800000"/>
          </a:ln>
          <a:effectLst>
            <a:outerShdw blurRad="50800" dist="25400" algn="bl" rotWithShape="0">
              <a:srgbClr val="808080">
                <a:alpha val="59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1">
                                            <p:txEl>
                                              <p:charRg st="0" end="1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1">
                                            <p:txEl>
                                              <p:char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5"/>
          <p:cNvSpPr>
            <a:spLocks noChangeArrowheads="1"/>
          </p:cNvSpPr>
          <p:nvPr/>
        </p:nvSpPr>
        <p:spPr bwMode="auto">
          <a:xfrm>
            <a:off x="34925" y="1855788"/>
            <a:ext cx="8281988" cy="3169285"/>
          </a:xfrm>
          <a:prstGeom prst="rect">
            <a:avLst/>
          </a:prstGeom>
          <a:noFill/>
          <a:ln>
            <a:noFill/>
          </a:ln>
        </p:spPr>
        <p:txBody>
          <a:bodyPr>
            <a:spAutoFit/>
          </a:bodyPr>
          <a:lstStyle/>
          <a:p>
            <a:pPr marL="447675" marR="0" lvl="0" indent="-447675" algn="just" defTabSz="914400" rtl="0" eaLnBrk="1" fontAlgn="base" latinLnBrk="0" hangingPunct="1">
              <a:lnSpc>
                <a:spcPct val="150000"/>
              </a:lnSpc>
              <a:spcBef>
                <a:spcPts val="600"/>
              </a:spcBef>
              <a:spcAft>
                <a:spcPts val="1800"/>
              </a:spcAft>
              <a:buClr>
                <a:schemeClr val="bg2">
                  <a:lumMod val="50000"/>
                </a:schemeClr>
              </a:buClr>
              <a:buSzTx/>
              <a:buFont typeface="Wingdings" panose="05000000000000000000" pitchFamily="2" charset="2"/>
              <a:buChar char="q"/>
              <a:defRPr/>
            </a:pPr>
            <a:r>
              <a:rPr kumimoji="0" lang="tr-TR" sz="24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rPr>
              <a:t>As separate values, these values are universal, can be found anywhere and anytime.</a:t>
            </a:r>
            <a:endParaRPr kumimoji="0" lang="tr-TR" sz="24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47675" marR="0" lvl="0" indent="-447675" algn="just" defTabSz="914400" rtl="0" eaLnBrk="1" fontAlgn="base" latinLnBrk="0" hangingPunct="1">
              <a:lnSpc>
                <a:spcPct val="150000"/>
              </a:lnSpc>
              <a:spcBef>
                <a:spcPts val="600"/>
              </a:spcBef>
              <a:spcAft>
                <a:spcPts val="1800"/>
              </a:spcAft>
              <a:buClr>
                <a:schemeClr val="bg2">
                  <a:lumMod val="50000"/>
                </a:schemeClr>
              </a:buClr>
              <a:buSzTx/>
              <a:buFont typeface="Wingdings" panose="05000000000000000000" pitchFamily="2" charset="2"/>
              <a:buChar char="q"/>
              <a:defRPr/>
            </a:pPr>
            <a:r>
              <a:rPr kumimoji="0" lang="tr-TR" sz="24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rPr>
              <a:t>As a unified whole of values, these values give a special characteristic to Indonesianness because they are a complete component crystallized in Pancasila.</a:t>
            </a:r>
            <a:endParaRPr kumimoji="0" lang="tr-TR" sz="2400" b="0" i="0"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
        <p:nvSpPr>
          <p:cNvPr id="10242" name="Rectangle 4"/>
          <p:cNvSpPr/>
          <p:nvPr/>
        </p:nvSpPr>
        <p:spPr>
          <a:xfrm>
            <a:off x="362744" y="333375"/>
            <a:ext cx="5910580" cy="583565"/>
          </a:xfrm>
          <a:prstGeom prst="rect">
            <a:avLst/>
          </a:prstGeom>
          <a:noFill/>
          <a:ln w="9525">
            <a:noFill/>
          </a:ln>
        </p:spPr>
        <p:txBody>
          <a:bodyPr wrap="none" anchor="t" anchorCtr="0">
            <a:spAutoFit/>
          </a:bodyPr>
          <a:p>
            <a:pPr algn="just">
              <a:buFont typeface="Arial" panose="020B0604020202020204" pitchFamily="34" charset="0"/>
            </a:pPr>
            <a:r>
              <a:rPr lang="es-ES_tradnl" altLang="en-US" sz="3200" b="1">
                <a:solidFill>
                  <a:schemeClr val="tx1"/>
                </a:solidFill>
                <a:latin typeface="Times New Roman" panose="02020603050405020304" charset="0"/>
                <a:ea typeface="MS PGothic" panose="020B0600070205080204" charset="-128"/>
              </a:rPr>
              <a:t>PANCASILA ETHICS SYSTEM</a:t>
            </a:r>
            <a:endParaRPr lang="es-ES_tradnl" altLang="en-US" sz="3200" b="1">
              <a:solidFill>
                <a:schemeClr val="tx1"/>
              </a:solidFill>
              <a:latin typeface="Times New Roman" panose="02020603050405020304" charset="0"/>
              <a:ea typeface="MS PGothic" panose="020B0600070205080204" charset="-128"/>
            </a:endParaRPr>
          </a:p>
        </p:txBody>
      </p:sp>
      <p:cxnSp>
        <p:nvCxnSpPr>
          <p:cNvPr id="4" name="Straight Connector 3"/>
          <p:cNvCxnSpPr/>
          <p:nvPr/>
        </p:nvCxnSpPr>
        <p:spPr>
          <a:xfrm>
            <a:off x="476250" y="1484313"/>
            <a:ext cx="7021513"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3"/>
          <p:cNvSpPr>
            <a:spLocks noChangeArrowheads="1"/>
          </p:cNvSpPr>
          <p:nvPr/>
        </p:nvSpPr>
        <p:spPr bwMode="auto">
          <a:xfrm>
            <a:off x="250825" y="2276475"/>
            <a:ext cx="7775575" cy="4373245"/>
          </a:xfrm>
          <a:prstGeom prst="rect">
            <a:avLst/>
          </a:prstGeom>
          <a:noFill/>
          <a:ln>
            <a:noFill/>
          </a:ln>
        </p:spPr>
        <p:txBody>
          <a:bodyPr>
            <a:spAutoFit/>
          </a:bodyPr>
          <a:lstStyle/>
          <a:p>
            <a:pPr marL="342900" marR="0" lvl="0" indent="-342900" algn="just" defTabSz="914400" rtl="0" eaLnBrk="1" fontAlgn="base" latinLnBrk="0" hangingPunct="1">
              <a:lnSpc>
                <a:spcPct val="120000"/>
              </a:lnSpc>
              <a:spcBef>
                <a:spcPct val="0"/>
              </a:spcBef>
              <a:spcAft>
                <a:spcPts val="1200"/>
              </a:spcAft>
              <a:buClr>
                <a:schemeClr val="bg2">
                  <a:lumMod val="50000"/>
                </a:schemeClr>
              </a:buClr>
              <a:buSzTx/>
              <a:buFont typeface="Wingdings" panose="05000000000000000000" pitchFamily="2" charset="2"/>
              <a:buChar char="q"/>
              <a:defRPr/>
            </a:pPr>
            <a:r>
              <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rPr>
              <a:t>Etymologically, ethos which means the character of decency or custom.</a:t>
            </a:r>
            <a:endPar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endParaRPr>
          </a:p>
          <a:p>
            <a:pPr marL="342900" marR="0" lvl="0" indent="-342900" algn="just" defTabSz="914400" rtl="0" eaLnBrk="1" fontAlgn="base" latinLnBrk="0" hangingPunct="1">
              <a:lnSpc>
                <a:spcPct val="120000"/>
              </a:lnSpc>
              <a:spcBef>
                <a:spcPct val="0"/>
              </a:spcBef>
              <a:spcAft>
                <a:spcPts val="1200"/>
              </a:spcAft>
              <a:buClr>
                <a:schemeClr val="bg2">
                  <a:lumMod val="50000"/>
                </a:schemeClr>
              </a:buClr>
              <a:buSzTx/>
              <a:buFont typeface="Wingdings" panose="05000000000000000000" pitchFamily="2" charset="2"/>
              <a:buChar char="q"/>
              <a:defRPr/>
            </a:pPr>
            <a:r>
              <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rPr>
              <a:t>Ethics in KBBI is the science of what is good and bad and about moral rights and obligations.</a:t>
            </a:r>
            <a:endPar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endParaRPr>
          </a:p>
          <a:p>
            <a:pPr marL="342900" marR="0" lvl="0" indent="-342900" algn="just" defTabSz="914400" rtl="0" eaLnBrk="1" fontAlgn="base" latinLnBrk="0" hangingPunct="1">
              <a:lnSpc>
                <a:spcPct val="120000"/>
              </a:lnSpc>
              <a:spcBef>
                <a:spcPct val="0"/>
              </a:spcBef>
              <a:spcAft>
                <a:spcPts val="1200"/>
              </a:spcAft>
              <a:buClr>
                <a:schemeClr val="bg2">
                  <a:lumMod val="50000"/>
                </a:schemeClr>
              </a:buClr>
              <a:buSzTx/>
              <a:buFont typeface="Wingdings" panose="05000000000000000000" pitchFamily="2" charset="2"/>
              <a:buChar char="q"/>
              <a:defRPr/>
            </a:pPr>
            <a:r>
              <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rPr>
              <a:t>Ethics is a scientific study related to etiquette or morality. So the term proper etiquette is association etiquette, journalistic etiquette, medical etiquette, etc.</a:t>
            </a:r>
            <a:endPar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endParaRPr>
          </a:p>
          <a:p>
            <a:pPr marL="342900" marR="0" lvl="0" indent="-342900" algn="just" defTabSz="914400" rtl="0" eaLnBrk="1" fontAlgn="base" latinLnBrk="0" hangingPunct="1">
              <a:lnSpc>
                <a:spcPct val="120000"/>
              </a:lnSpc>
              <a:spcBef>
                <a:spcPct val="0"/>
              </a:spcBef>
              <a:spcAft>
                <a:spcPts val="1200"/>
              </a:spcAft>
              <a:buClr>
                <a:schemeClr val="bg2">
                  <a:lumMod val="50000"/>
                </a:schemeClr>
              </a:buClr>
              <a:buSzTx/>
              <a:buFont typeface="Wingdings" panose="05000000000000000000" pitchFamily="2" charset="2"/>
              <a:buChar char="q"/>
              <a:defRPr/>
            </a:pPr>
            <a:r>
              <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rPr>
              <a:t>Ethics is synonymous with morals from the word mos/mores (Latin), which also means custom or way of life.</a:t>
            </a:r>
            <a:endParaRPr kumimoji="0" lang="tr-TR" sz="2300" b="0" u="none" strike="noStrike" kern="1200" cap="none" spc="0" normalizeH="0" baseline="0" noProof="0">
              <a:ln>
                <a:noFill/>
              </a:ln>
              <a:solidFill>
                <a:schemeClr val="tx1"/>
              </a:solidFill>
              <a:effectLst/>
              <a:uLnTx/>
              <a:uFillTx/>
              <a:latin typeface="Times New Roman" panose="02020603050405020304"/>
              <a:ea typeface="MS PGothic" panose="020B0600070205080204" charset="-128"/>
              <a:cs typeface="Times New Roman" panose="02020603050405020304"/>
              <a:sym typeface="+mn-ea"/>
            </a:endParaRPr>
          </a:p>
        </p:txBody>
      </p:sp>
      <p:sp>
        <p:nvSpPr>
          <p:cNvPr id="12290" name="Rectangle 4"/>
          <p:cNvSpPr/>
          <p:nvPr/>
        </p:nvSpPr>
        <p:spPr>
          <a:xfrm>
            <a:off x="554038" y="355600"/>
            <a:ext cx="1506537" cy="1231900"/>
          </a:xfrm>
          <a:prstGeom prst="rect">
            <a:avLst/>
          </a:prstGeom>
          <a:noFill/>
          <a:ln w="9525">
            <a:noFill/>
          </a:ln>
        </p:spPr>
        <p:txBody>
          <a:bodyPr wrap="none" anchor="t" anchorCtr="0">
            <a:spAutoFit/>
          </a:bodyPr>
          <a:p>
            <a:pPr algn="just">
              <a:spcAft>
                <a:spcPts val="1200"/>
              </a:spcAft>
              <a:buFont typeface="Arial" panose="020B0604020202020204" pitchFamily="34" charset="0"/>
            </a:pPr>
            <a:r>
              <a:rPr lang="es-ES_tradnl" altLang="en-US" sz="3200" b="1">
                <a:solidFill>
                  <a:srgbClr val="8D873E"/>
                </a:solidFill>
                <a:latin typeface="Times New Roman" panose="02020603050405020304" charset="0"/>
                <a:ea typeface="MS PGothic" panose="020B0600070205080204" charset="-128"/>
              </a:rPr>
              <a:t>ETIKA </a:t>
            </a:r>
            <a:endParaRPr lang="es-ES_tradnl" altLang="en-US" sz="3200" b="1">
              <a:solidFill>
                <a:srgbClr val="8D873E"/>
              </a:solidFill>
              <a:latin typeface="Times New Roman" panose="02020603050405020304" charset="0"/>
              <a:ea typeface="MS PGothic" panose="020B0600070205080204" charset="-128"/>
            </a:endParaRPr>
          </a:p>
          <a:p>
            <a:pPr algn="just">
              <a:spcAft>
                <a:spcPts val="1200"/>
              </a:spcAft>
              <a:buFont typeface="Arial" panose="020B0604020202020204" pitchFamily="34" charset="0"/>
            </a:pPr>
            <a:endParaRPr lang="es-ES_tradnl" altLang="en-US" sz="3200" b="1">
              <a:solidFill>
                <a:srgbClr val="8D873E"/>
              </a:solidFill>
              <a:latin typeface="Times New Roman" panose="02020603050405020304" charset="0"/>
              <a:ea typeface="MS PGothic" panose="020B0600070205080204" charset="-128"/>
            </a:endParaRPr>
          </a:p>
        </p:txBody>
      </p:sp>
      <p:pic>
        <p:nvPicPr>
          <p:cNvPr id="12291" name="Picture 3"/>
          <p:cNvPicPr>
            <a:picLocks noChangeAspect="1"/>
          </p:cNvPicPr>
          <p:nvPr/>
        </p:nvPicPr>
        <p:blipFill>
          <a:blip r:embed="rId1"/>
          <a:srcRect t="13939" b="5556"/>
          <a:stretch>
            <a:fillRect/>
          </a:stretch>
        </p:blipFill>
        <p:spPr>
          <a:xfrm>
            <a:off x="-30162" y="0"/>
            <a:ext cx="4962525" cy="20605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3">
                                            <p:txEl>
                                              <p:charRg st="0" end="8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3">
                                            <p:txEl>
                                              <p:char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3">
                                            <p:txEl>
                                              <p:char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3">
                                            <p:txEl>
                                              <p:char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23850" y="1874838"/>
            <a:ext cx="8064500" cy="4184650"/>
          </a:xfrm>
          <a:prstGeom prst="rect">
            <a:avLst/>
          </a:prstGeom>
        </p:spPr>
        <p:txBody>
          <a:bodyPr>
            <a:spAutoFit/>
          </a:bodyPr>
          <a:lstStyle/>
          <a:p>
            <a:pPr marL="0" marR="0" lvl="0" indent="0" algn="just" defTabSz="914400" rtl="0" eaLnBrk="1" fontAlgn="base" latinLnBrk="0" hangingPunct="1">
              <a:lnSpc>
                <a:spcPct val="100000"/>
              </a:lnSpc>
              <a:spcBef>
                <a:spcPct val="0"/>
              </a:spcBef>
              <a:spcAft>
                <a:spcPts val="1200"/>
              </a:spcAft>
              <a:buClrTx/>
              <a:buSzTx/>
              <a:buFontTx/>
              <a:buNone/>
              <a:defRPr/>
            </a:pPr>
            <a:r>
              <a:rPr kumimoji="0" lang="en-US" sz="2400" b="1"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rPr>
              <a:t>1. Deontological Ethics</a:t>
            </a:r>
            <a:endParaRPr kumimoji="0" lang="en-US" sz="2400" b="1"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endParaRPr>
          </a:p>
          <a:p>
            <a:pPr marL="0" marR="0" lvl="0" indent="0" algn="just" defTabSz="914400" rtl="0" eaLnBrk="1" fontAlgn="base" latinLnBrk="0" hangingPunct="1">
              <a:lnSpc>
                <a:spcPct val="100000"/>
              </a:lnSpc>
              <a:spcBef>
                <a:spcPct val="0"/>
              </a:spcBef>
              <a:spcAft>
                <a:spcPts val="1200"/>
              </a:spcAft>
              <a:buClrTx/>
              <a:buSzTx/>
              <a:buFontTx/>
              <a:buNone/>
              <a:defRPr/>
            </a:pPr>
            <a:r>
              <a:rPr kumimoji="0" lang="en-US" sz="2400"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rPr>
              <a:t>Actions are judged good or bad based on whether or not the action is in accordance with the obligation</a:t>
            </a:r>
            <a:endParaRPr kumimoji="0" lang="en-US" sz="2400"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endParaRPr>
          </a:p>
          <a:p>
            <a:pPr marL="0" marR="0" lvl="0" indent="0" algn="just" defTabSz="914400" rtl="0" eaLnBrk="1" fontAlgn="base" latinLnBrk="0" hangingPunct="1">
              <a:lnSpc>
                <a:spcPct val="100000"/>
              </a:lnSpc>
              <a:spcBef>
                <a:spcPct val="0"/>
              </a:spcBef>
              <a:spcAft>
                <a:spcPts val="1200"/>
              </a:spcAft>
              <a:buClrTx/>
              <a:buSzTx/>
              <a:buFontTx/>
              <a:buNone/>
              <a:defRPr/>
            </a:pPr>
            <a:r>
              <a:rPr kumimoji="0" lang="en-US" sz="2400" b="1"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rPr>
              <a:t>2. Teleological Ethics</a:t>
            </a:r>
            <a:endParaRPr kumimoji="0" lang="en-US" sz="2400" b="1"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endParaRPr>
          </a:p>
          <a:p>
            <a:pPr marL="0" marR="0" lvl="0" indent="0" algn="just" defTabSz="914400" rtl="0" eaLnBrk="1" fontAlgn="base" latinLnBrk="0" hangingPunct="1">
              <a:lnSpc>
                <a:spcPct val="100000"/>
              </a:lnSpc>
              <a:spcBef>
                <a:spcPct val="0"/>
              </a:spcBef>
              <a:spcAft>
                <a:spcPts val="1200"/>
              </a:spcAft>
              <a:buClrTx/>
              <a:buSzTx/>
              <a:buFontTx/>
              <a:buNone/>
              <a:defRPr/>
            </a:pPr>
            <a:r>
              <a:rPr kumimoji="0" lang="en-US" sz="2400"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rPr>
              <a:t>The good or bad of an action is seen based on the purpose/effect of an action.</a:t>
            </a:r>
            <a:endParaRPr kumimoji="0" lang="en-US" sz="2400"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endParaRPr>
          </a:p>
          <a:p>
            <a:pPr marL="0" marR="0" lvl="0" indent="0" algn="just" defTabSz="914400" rtl="0" eaLnBrk="1" fontAlgn="base" latinLnBrk="0" hangingPunct="1">
              <a:lnSpc>
                <a:spcPct val="100000"/>
              </a:lnSpc>
              <a:spcBef>
                <a:spcPct val="0"/>
              </a:spcBef>
              <a:spcAft>
                <a:spcPts val="1200"/>
              </a:spcAft>
              <a:buClrTx/>
              <a:buSzTx/>
              <a:buFontTx/>
              <a:buNone/>
              <a:defRPr/>
            </a:pPr>
            <a:r>
              <a:rPr kumimoji="0" lang="en-US" sz="2400" b="1"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rPr>
              <a:t>3. Priority Ethics</a:t>
            </a:r>
            <a:endParaRPr kumimoji="0" lang="en-US" sz="2400" b="1"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endParaRPr>
          </a:p>
          <a:p>
            <a:pPr marL="0" marR="0" lvl="0" indent="0" algn="just" defTabSz="914400" rtl="0" eaLnBrk="1" fontAlgn="base" latinLnBrk="0" hangingPunct="1">
              <a:lnSpc>
                <a:spcPct val="100000"/>
              </a:lnSpc>
              <a:spcBef>
                <a:spcPct val="0"/>
              </a:spcBef>
              <a:spcAft>
                <a:spcPts val="1200"/>
              </a:spcAft>
              <a:buClrTx/>
              <a:buSzTx/>
              <a:buFontTx/>
              <a:buNone/>
              <a:defRPr/>
            </a:pPr>
            <a:r>
              <a:rPr kumimoji="0" lang="en-US" sz="2400"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rPr>
              <a:t>Prioritizing the development of moral character, by emulating/internalizing the good deeds of great figures</a:t>
            </a:r>
            <a:endParaRPr kumimoji="0" lang="en-US" sz="2400" i="0" u="none" strike="noStrike" kern="1200" cap="none" spc="0" normalizeH="0" baseline="0" noProof="0">
              <a:ln>
                <a:noFill/>
              </a:ln>
              <a:solidFill>
                <a:schemeClr val="bg2">
                  <a:lumMod val="50000"/>
                </a:schemeClr>
              </a:solidFill>
              <a:effectLst/>
              <a:uLnTx/>
              <a:uFillTx/>
              <a:latin typeface="Times New Roman" panose="02020603050405020304"/>
              <a:ea typeface="MS PGothic" panose="020B0600070205080204" charset="-128"/>
              <a:cs typeface="Times New Roman" panose="02020603050405020304"/>
              <a:sym typeface="+mn-ea"/>
            </a:endParaRPr>
          </a:p>
        </p:txBody>
      </p:sp>
      <p:sp>
        <p:nvSpPr>
          <p:cNvPr id="14338" name="TextBox 4"/>
          <p:cNvSpPr txBox="1"/>
          <p:nvPr/>
        </p:nvSpPr>
        <p:spPr>
          <a:xfrm>
            <a:off x="323850" y="188913"/>
            <a:ext cx="3288665" cy="583565"/>
          </a:xfrm>
          <a:prstGeom prst="rect">
            <a:avLst/>
          </a:prstGeom>
          <a:noFill/>
          <a:ln w="9525">
            <a:noFill/>
          </a:ln>
        </p:spPr>
        <p:txBody>
          <a:bodyPr wrap="none" anchor="t" anchorCtr="0">
            <a:spAutoFit/>
          </a:bodyPr>
          <a:p>
            <a:pPr algn="l">
              <a:buFont typeface="Arial" panose="020B0604020202020204" pitchFamily="34" charset="0"/>
            </a:pPr>
            <a:r>
              <a:rPr lang="en-US" altLang="en-US" sz="3200" b="1">
                <a:solidFill>
                  <a:schemeClr val="tx1"/>
                </a:solidFill>
                <a:latin typeface="Times New Roman" panose="02020603050405020304" charset="0"/>
                <a:ea typeface="MS PGothic" panose="020B0600070205080204" charset="-128"/>
              </a:rPr>
              <a:t>ETHICS FLOWS</a:t>
            </a:r>
            <a:endParaRPr lang="en-US" altLang="en-US" sz="3200" b="1">
              <a:solidFill>
                <a:schemeClr val="tx1"/>
              </a:solidFill>
              <a:latin typeface="Times New Roman" panose="02020603050405020304" charset="0"/>
              <a:ea typeface="MS PGothic" panose="020B0600070205080204" charset="-128"/>
            </a:endParaRPr>
          </a:p>
        </p:txBody>
      </p:sp>
      <p:pic>
        <p:nvPicPr>
          <p:cNvPr id="6" name="Picture 5"/>
          <p:cNvPicPr>
            <a:picLocks noChangeAspect="1"/>
          </p:cNvPicPr>
          <p:nvPr/>
        </p:nvPicPr>
        <p:blipFill>
          <a:blip r:embed="rId1">
            <a:duotone>
              <a:prstClr val="black"/>
              <a:schemeClr val="accent3">
                <a:tint val="45000"/>
                <a:satMod val="400000"/>
              </a:schemeClr>
            </a:duotone>
          </a:blip>
          <a:stretch>
            <a:fillRect/>
          </a:stretch>
        </p:blipFill>
        <p:spPr>
          <a:xfrm>
            <a:off x="4226391" y="-8240"/>
            <a:ext cx="4248472" cy="20402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3"/>
          <p:cNvSpPr/>
          <p:nvPr/>
        </p:nvSpPr>
        <p:spPr>
          <a:xfrm>
            <a:off x="539750" y="1773238"/>
            <a:ext cx="7848600" cy="1714500"/>
          </a:xfrm>
          <a:prstGeom prst="rect">
            <a:avLst/>
          </a:prstGeom>
          <a:noFill/>
          <a:ln w="9525">
            <a:noFill/>
          </a:ln>
        </p:spPr>
        <p:txBody>
          <a:bodyPr anchor="t" anchorCtr="0">
            <a:spAutoFit/>
          </a:bodyPr>
          <a:p>
            <a:pPr algn="just">
              <a:lnSpc>
                <a:spcPct val="110000"/>
              </a:lnSpc>
              <a:buFont typeface="Arial" panose="020B0604020202020204" pitchFamily="34" charset="0"/>
            </a:pPr>
            <a:r>
              <a:rPr lang="tr-TR" altLang="en-US">
                <a:latin typeface="Times New Roman" panose="02020603050405020304" charset="0"/>
                <a:ea typeface="MS PGothic" panose="020B0600070205080204" charset="-128"/>
              </a:rPr>
              <a:t>The accumulation of major ethical schools that are based on obligations, purpose of action and development of moral character. The Pancasila Ethics is an ethic that bases good and bad judgments on Pancasila values:</a:t>
            </a:r>
            <a:endParaRPr lang="tr-TR" altLang="en-US">
              <a:latin typeface="Times New Roman" panose="02020603050405020304" charset="0"/>
              <a:ea typeface="MS PGothic" panose="020B0600070205080204" charset="-128"/>
            </a:endParaRPr>
          </a:p>
        </p:txBody>
      </p:sp>
      <p:sp>
        <p:nvSpPr>
          <p:cNvPr id="16386" name="Rectangle 4"/>
          <p:cNvSpPr/>
          <p:nvPr/>
        </p:nvSpPr>
        <p:spPr>
          <a:xfrm>
            <a:off x="532289" y="1049973"/>
            <a:ext cx="4137660" cy="583565"/>
          </a:xfrm>
          <a:prstGeom prst="rect">
            <a:avLst/>
          </a:prstGeom>
          <a:noFill/>
          <a:ln w="9525">
            <a:noFill/>
          </a:ln>
        </p:spPr>
        <p:txBody>
          <a:bodyPr wrap="none" anchor="t" anchorCtr="0">
            <a:spAutoFit/>
          </a:bodyPr>
          <a:p>
            <a:pPr algn="just">
              <a:buFont typeface="Arial" panose="020B0604020202020204" pitchFamily="34" charset="0"/>
            </a:pPr>
            <a:r>
              <a:rPr lang="es-ES_tradnl" altLang="en-US" sz="3200" b="1">
                <a:solidFill>
                  <a:schemeClr val="tx1"/>
                </a:solidFill>
                <a:latin typeface="Times New Roman" panose="02020603050405020304" charset="0"/>
                <a:ea typeface="MS PGothic" panose="020B0600070205080204" charset="-128"/>
              </a:rPr>
              <a:t>PANCASILA ETHICS</a:t>
            </a:r>
            <a:endParaRPr lang="es-ES_tradnl" altLang="en-US" sz="3200" b="1">
              <a:solidFill>
                <a:schemeClr val="tx1"/>
              </a:solidFill>
              <a:latin typeface="Times New Roman" panose="02020603050405020304" charset="0"/>
              <a:ea typeface="MS PGothic" panose="020B0600070205080204" charset="-128"/>
            </a:endParaRPr>
          </a:p>
        </p:txBody>
      </p:sp>
      <p:sp>
        <p:nvSpPr>
          <p:cNvPr id="46083" name="Oval 1"/>
          <p:cNvSpPr>
            <a:spLocks noChangeArrowheads="1"/>
          </p:cNvSpPr>
          <p:nvPr/>
        </p:nvSpPr>
        <p:spPr bwMode="auto">
          <a:xfrm>
            <a:off x="1476375" y="4581525"/>
            <a:ext cx="3095625" cy="1871663"/>
          </a:xfrm>
          <a:prstGeom prst="ellipse">
            <a:avLst/>
          </a:prstGeom>
          <a:solidFill>
            <a:schemeClr val="accent3">
              <a:lumMod val="75000"/>
              <a:alpha val="76077"/>
            </a:schemeClr>
          </a:solidFill>
          <a:ln w="9525">
            <a:solidFill>
              <a:srgbClr val="2F2B20"/>
            </a:solidFill>
            <a:round/>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rPr>
              <a:t>Goals</a:t>
            </a:r>
            <a:endParaRPr kumimoji="0" lang="en-US" sz="2400" b="1" i="0" u="none"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
        <p:nvSpPr>
          <p:cNvPr id="46084" name="Oval 4"/>
          <p:cNvSpPr>
            <a:spLocks noChangeArrowheads="1"/>
          </p:cNvSpPr>
          <p:nvPr/>
        </p:nvSpPr>
        <p:spPr bwMode="auto">
          <a:xfrm>
            <a:off x="4068763" y="4652963"/>
            <a:ext cx="3095625" cy="1871663"/>
          </a:xfrm>
          <a:prstGeom prst="ellipse">
            <a:avLst/>
          </a:prstGeom>
          <a:solidFill>
            <a:schemeClr val="tx1">
              <a:lumMod val="50000"/>
              <a:lumOff val="50000"/>
              <a:alpha val="79999"/>
            </a:schemeClr>
          </a:solidFill>
          <a:ln w="9525">
            <a:solidFill>
              <a:srgbClr val="2F2B20"/>
            </a:solidFill>
            <a:round/>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rPr>
              <a:t>Character Development</a:t>
            </a:r>
            <a:endParaRPr kumimoji="0" lang="en-US" sz="2400" b="1" i="0" u="none" strike="noStrike" kern="1200" cap="none" spc="0" normalizeH="0" baseline="0" noProof="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
        <p:nvSpPr>
          <p:cNvPr id="46085" name="Oval 5"/>
          <p:cNvSpPr/>
          <p:nvPr/>
        </p:nvSpPr>
        <p:spPr>
          <a:xfrm>
            <a:off x="2700338" y="3500438"/>
            <a:ext cx="3095625" cy="1873250"/>
          </a:xfrm>
          <a:prstGeom prst="ellipse">
            <a:avLst/>
          </a:prstGeom>
          <a:solidFill>
            <a:srgbClr val="E4E0A7">
              <a:alpha val="78822"/>
            </a:srgbClr>
          </a:solidFill>
          <a:ln w="9525" cap="flat" cmpd="sng">
            <a:solidFill>
              <a:srgbClr val="2F2B20"/>
            </a:solidFill>
            <a:prstDash val="solid"/>
            <a:round/>
            <a:headEnd type="none" w="med" len="med"/>
            <a:tailEnd type="none" w="med" len="med"/>
          </a:ln>
        </p:spPr>
        <p:txBody>
          <a:bodyPr anchor="t" anchorCtr="0"/>
          <a:p>
            <a:pPr algn="ctr">
              <a:buFont typeface="Arial" panose="020B0604020202020204" pitchFamily="34" charset="0"/>
            </a:pPr>
            <a:r>
              <a:rPr lang="en-US" altLang="en-US" b="1">
                <a:latin typeface="Times New Roman" panose="02020603050405020304" charset="0"/>
                <a:ea typeface="MS PGothic" panose="020B0600070205080204" charset="-128"/>
              </a:rPr>
              <a:t>Obligation</a:t>
            </a:r>
            <a:endParaRPr lang="en-US" altLang="en-US" b="1">
              <a:latin typeface="Times New Roman" panose="02020603050405020304" charset="0"/>
              <a:ea typeface="MS PGothic" panose="020B06000702050802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P spid="46083" grpId="0" bldLvl="0" animBg="1"/>
      <p:bldP spid="46084" grpId="0" bldLvl="0" animBg="1"/>
      <p:bldP spid="4608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p:cNvSpPr/>
          <p:nvPr/>
        </p:nvSpPr>
        <p:spPr>
          <a:xfrm>
            <a:off x="107950" y="1773238"/>
            <a:ext cx="8280400" cy="3815080"/>
          </a:xfrm>
          <a:prstGeom prst="rect">
            <a:avLst/>
          </a:prstGeom>
          <a:noFill/>
          <a:ln w="9525">
            <a:noFill/>
          </a:ln>
        </p:spPr>
        <p:txBody>
          <a:bodyPr anchor="t" anchorCtr="0">
            <a:spAutoFit/>
          </a:bodyPr>
          <a:p>
            <a:pPr algn="just">
              <a:spcAft>
                <a:spcPts val="600"/>
              </a:spcAft>
              <a:buFont typeface="Arial" panose="020B0604020202020204" pitchFamily="34" charset="0"/>
            </a:pPr>
            <a:r>
              <a:rPr lang="tr-TR" altLang="en-US" sz="2300">
                <a:latin typeface="Times New Roman" panose="02020603050405020304" charset="0"/>
                <a:ea typeface="MS PGothic" panose="020B0600070205080204" charset="-128"/>
              </a:rPr>
              <a:t>A good deed is not only because it does not conflict with the values of Pancasila, but is appropriate and enhances these values:</a:t>
            </a: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r>
              <a:rPr lang="tr-TR" altLang="en-US" sz="2300">
                <a:latin typeface="Times New Roman" panose="02020603050405020304" charset="0"/>
                <a:ea typeface="MS PGothic" panose="020B0600070205080204" charset="-128"/>
              </a:rPr>
              <a:t>1. </a:t>
            </a: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r>
              <a:rPr lang="tr-TR" altLang="en-US" sz="2300">
                <a:latin typeface="Times New Roman" panose="02020603050405020304" charset="0"/>
                <a:ea typeface="MS PGothic" panose="020B0600070205080204" charset="-128"/>
              </a:rPr>
              <a:t>2. </a:t>
            </a: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r>
              <a:rPr lang="tr-TR" altLang="en-US" sz="2300">
                <a:latin typeface="Times New Roman" panose="02020603050405020304" charset="0"/>
                <a:ea typeface="MS PGothic" panose="020B0600070205080204" charset="-128"/>
              </a:rPr>
              <a:t>3. </a:t>
            </a: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r>
              <a:rPr lang="tr-TR" altLang="en-US" sz="2300">
                <a:latin typeface="Times New Roman" panose="02020603050405020304" charset="0"/>
                <a:ea typeface="MS PGothic" panose="020B0600070205080204" charset="-128"/>
              </a:rPr>
              <a:t>4. </a:t>
            </a: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r>
              <a:rPr lang="tr-TR" altLang="en-US" sz="2300">
                <a:latin typeface="Times New Roman" panose="02020603050405020304" charset="0"/>
                <a:ea typeface="MS PGothic" panose="020B0600070205080204" charset="-128"/>
              </a:rPr>
              <a:t>5.</a:t>
            </a: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endParaRPr lang="tr-TR" altLang="en-US" sz="2300">
              <a:latin typeface="Times New Roman" panose="02020603050405020304" charset="0"/>
              <a:ea typeface="MS PGothic" panose="020B0600070205080204" charset="-128"/>
            </a:endParaRPr>
          </a:p>
          <a:p>
            <a:pPr algn="just">
              <a:spcAft>
                <a:spcPts val="600"/>
              </a:spcAft>
              <a:buFont typeface="Arial" panose="020B0604020202020204" pitchFamily="34" charset="0"/>
            </a:pPr>
            <a:endParaRPr lang="tr-TR" altLang="en-US" sz="2300">
              <a:latin typeface="Times New Roman" panose="02020603050405020304" charset="0"/>
              <a:ea typeface="MS PGothic" panose="020B0600070205080204" charset="-128"/>
            </a:endParaRPr>
          </a:p>
        </p:txBody>
      </p:sp>
      <p:sp>
        <p:nvSpPr>
          <p:cNvPr id="41986" name="Rectangle 4"/>
          <p:cNvSpPr>
            <a:spLocks noChangeArrowheads="1"/>
          </p:cNvSpPr>
          <p:nvPr/>
        </p:nvSpPr>
        <p:spPr bwMode="auto">
          <a:xfrm>
            <a:off x="0" y="333375"/>
            <a:ext cx="8459788" cy="583565"/>
          </a:xfrm>
          <a:prstGeom prst="rect">
            <a:avLst/>
          </a:prstGeom>
          <a:solidFill>
            <a:schemeClr val="bg2">
              <a:lumMod val="60000"/>
              <a:lumOff val="40000"/>
            </a:schemeClr>
          </a:solidFill>
          <a:ln>
            <a:noFill/>
          </a:ln>
        </p:spPr>
        <p:txBody>
          <a:bodyPr>
            <a:spAutoFit/>
          </a:bodyPr>
          <a:lstStyle/>
          <a:p>
            <a:pPr algn="just">
              <a:buFont typeface="Arial" panose="020B0604020202020204" pitchFamily="34" charset="0"/>
            </a:pPr>
            <a:r>
              <a:rPr lang="es-ES_tradnl" altLang="en-US" sz="3200" b="1">
                <a:latin typeface="Times New Roman" panose="02020603050405020304" charset="0"/>
                <a:sym typeface="+mn-ea"/>
              </a:rPr>
              <a:t>PANCASILA ETHICS</a:t>
            </a:r>
            <a:endParaRPr kumimoji="0" lang="es-ES_tradnl" sz="32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7950" y="1773238"/>
            <a:ext cx="8280400" cy="2149475"/>
          </a:xfrm>
          <a:prstGeom prst="rect">
            <a:avLst/>
          </a:prstGeom>
        </p:spPr>
        <p:txBody>
          <a:bodyPr>
            <a:spAutoFit/>
          </a:bodyPr>
          <a:lstStyle/>
          <a:p>
            <a:pPr marL="0" marR="0" lvl="0" indent="0" algn="just" defTabSz="914400" rtl="0" eaLnBrk="1" fontAlgn="base" latinLnBrk="0" hangingPunct="1">
              <a:lnSpc>
                <a:spcPct val="100000"/>
              </a:lnSpc>
              <a:spcBef>
                <a:spcPct val="0"/>
              </a:spcBef>
              <a:spcAft>
                <a:spcPts val="600"/>
              </a:spcAft>
              <a:buClrTx/>
              <a:buSzTx/>
              <a:buFont typeface="Arial" panose="020B0604020202020204" pitchFamily="34" charset="0"/>
              <a:buNone/>
              <a:defRPr/>
            </a:pPr>
            <a:r>
              <a:rPr lang="tr-TR" altLang="en-US" sz="2300">
                <a:latin typeface="Times New Roman" panose="02020603050405020304" charset="0"/>
                <a:sym typeface="+mn-ea"/>
              </a:rPr>
              <a:t>A good deed is not only because it does not conflict with the values of Pancasila, but is appropriate and enhances these values:</a:t>
            </a:r>
            <a:endParaRPr kumimoji="0" lang="tr-TR" sz="2300" b="0"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a:p>
            <a:pPr marL="457200" marR="0" lvl="0" indent="-457200" algn="just" defTabSz="914400" rtl="0" eaLnBrk="1" fontAlgn="base" latinLnBrk="0" hangingPunct="1">
              <a:lnSpc>
                <a:spcPct val="120000"/>
              </a:lnSpc>
              <a:spcBef>
                <a:spcPct val="0"/>
              </a:spcBef>
              <a:spcAft>
                <a:spcPct val="0"/>
              </a:spcAft>
              <a:buClrTx/>
              <a:buSzTx/>
              <a:buFont typeface="+mj-lt"/>
              <a:buAutoNum type="arabicPeriod"/>
              <a:defRPr/>
            </a:pPr>
            <a:r>
              <a:rPr kumimoji="0" lang="fi-FI" sz="2300" i="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rPr>
              <a:t>Pancasila ethics talks about very basic values in human life, namely the value of God. Actions are said to be good if they do not conflict with God's values, rules and laws.</a:t>
            </a:r>
            <a:endParaRPr kumimoji="0" lang="fi-FI" sz="2300" i="0" u="none" strike="noStrike" kern="1200" cap="none" spc="0" normalizeH="0" baseline="0" noProof="0">
              <a:ln>
                <a:noFill/>
              </a:ln>
              <a:effectLst/>
              <a:uLnTx/>
              <a:uFillTx/>
              <a:latin typeface="Times New Roman" panose="02020603050405020304"/>
              <a:ea typeface="MS PGothic" panose="020B0600070205080204" charset="-128"/>
              <a:cs typeface="Times New Roman" panose="02020603050405020304"/>
              <a:sym typeface="+mn-ea"/>
            </a:endParaRPr>
          </a:p>
        </p:txBody>
      </p:sp>
      <p:sp>
        <p:nvSpPr>
          <p:cNvPr id="41986" name="Rectangle 4"/>
          <p:cNvSpPr>
            <a:spLocks noChangeArrowheads="1"/>
          </p:cNvSpPr>
          <p:nvPr/>
        </p:nvSpPr>
        <p:spPr bwMode="auto">
          <a:xfrm>
            <a:off x="0" y="333375"/>
            <a:ext cx="8459788" cy="583565"/>
          </a:xfrm>
          <a:prstGeom prst="rect">
            <a:avLst/>
          </a:prstGeom>
          <a:solidFill>
            <a:schemeClr val="bg2">
              <a:lumMod val="60000"/>
              <a:lumOff val="40000"/>
            </a:schemeClr>
          </a:solidFill>
          <a:ln>
            <a:noFill/>
          </a:ln>
        </p:spPr>
        <p:txBody>
          <a:bodyPr>
            <a:spAutoFit/>
          </a:bodyPr>
          <a:lstStyle/>
          <a:p>
            <a:pPr algn="just">
              <a:buFont typeface="Arial" panose="020B0604020202020204" pitchFamily="34" charset="0"/>
            </a:pPr>
            <a:r>
              <a:rPr lang="es-ES_tradnl" altLang="en-US" sz="3200" b="1">
                <a:latin typeface="Times New Roman" panose="02020603050405020304" charset="0"/>
                <a:sym typeface="+mn-ea"/>
              </a:rPr>
              <a:t>PANCASILA ETHICS</a:t>
            </a:r>
            <a:endParaRPr kumimoji="0" lang="es-ES_tradnl" sz="3200" b="1" i="0" u="none" strike="noStrike" kern="1200" cap="none" spc="0" normalizeH="0" baseline="0" noProof="0" dirty="0">
              <a:ln>
                <a:noFill/>
              </a:ln>
              <a:solidFill>
                <a:schemeClr val="tx1"/>
              </a:solidFill>
              <a:effectLst/>
              <a:uLnTx/>
              <a:uFillTx/>
              <a:latin typeface="Times New Roman" panose="02020603050405020304" charset="0"/>
              <a:ea typeface="MS PGothic" panose="020B0600070205080204" charset="-128"/>
              <a:cs typeface="Times New Roman" panose="02020603050405020304" charset="0"/>
              <a:sym typeface="+mn-ea"/>
            </a:endParaRPr>
          </a:p>
        </p:txBody>
      </p:sp>
    </p:spTree>
  </p:cSld>
  <p:clrMapOvr>
    <a:masterClrMapping/>
  </p:clrMapOvr>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9263</Words>
  <Application>WPS Presentation</Application>
  <PresentationFormat>On-screen Show (4:3)</PresentationFormat>
  <Paragraphs>218</Paragraphs>
  <Slides>27</Slides>
  <Notes>17</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27</vt:i4>
      </vt:variant>
    </vt:vector>
  </HeadingPairs>
  <TitlesOfParts>
    <vt:vector size="50" baseType="lpstr">
      <vt:lpstr>Arial</vt:lpstr>
      <vt:lpstr>SimSun</vt:lpstr>
      <vt:lpstr>Wingdings</vt:lpstr>
      <vt:lpstr>MS PGothic</vt:lpstr>
      <vt:lpstr>Rockwell</vt:lpstr>
      <vt:lpstr>Wingdings</vt:lpstr>
      <vt:lpstr>Times New Roman</vt:lpstr>
      <vt:lpstr>Arial Unicode MS</vt:lpstr>
      <vt:lpstr>Arial Unicode MS</vt:lpstr>
      <vt:lpstr>Calibri</vt:lpstr>
      <vt:lpstr>Monotype Corsiva</vt:lpstr>
      <vt:lpstr>Adobe Caslon Pro Bold</vt:lpstr>
      <vt:lpstr>Segoe Print</vt:lpstr>
      <vt:lpstr>Times New Roman</vt:lpstr>
      <vt:lpstr>Microsoft YaHei</vt:lpstr>
      <vt:lpstr>Arial</vt:lpstr>
      <vt:lpstr>Courier New</vt:lpstr>
      <vt:lpstr>Candara</vt:lpstr>
      <vt:lpstr>Candara</vt:lpstr>
      <vt:lpstr>Chalkboard</vt:lpstr>
      <vt:lpstr>MS Mincho</vt:lpstr>
      <vt:lpstr>Kilter</vt:lpstr>
      <vt:lpstr>Green Color</vt:lpstr>
      <vt:lpstr>PowerPoint 演示文稿</vt:lpstr>
      <vt:lpstr>PANCASILA  SEBAGAI SISTEM ETIKA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PANCASILA  SEBAGAI DASAR NILAI PENGEMBANGAN ILMU</vt:lpstr>
      <vt:lpstr>PowerPoint 演示文稿</vt:lpstr>
      <vt:lpstr>PILAR ILMU PENGETAHUAN</vt:lpstr>
      <vt:lpstr>PowerPoint 演示文稿</vt:lpstr>
      <vt:lpstr>PowerPoint 演示文稿</vt:lpstr>
      <vt:lpstr>PowerPoint 演示文稿</vt:lpstr>
      <vt:lpstr>PowerPoint 演示文稿</vt:lpstr>
      <vt:lpstr>PowerPoint 演示文稿</vt:lpstr>
      <vt:lpstr>PANCASILA  SBG  DASAR  NILAI  PENGEMBANGAN  IPTEK</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Health Management Tools</dc:title>
  <dc:creator>Unknown User</dc:creator>
  <cp:lastModifiedBy>Biro SDM</cp:lastModifiedBy>
  <cp:revision>2274</cp:revision>
  <cp:lastPrinted>2011-07-18T18:17:00Z</cp:lastPrinted>
  <dcterms:created xsi:type="dcterms:W3CDTF">2003-01-24T04:51:00Z</dcterms:created>
  <dcterms:modified xsi:type="dcterms:W3CDTF">2023-03-31T22:36:54Z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1033-11.2.0.11513</vt:lpwstr>
  </property>
  <property fmtid="{D5CDD505-2E9C-101B-9397-08002B2CF9AE}" pid="3" name="ICV">
    <vt:lpwstr>EF794858A971490DA96A0F5DFEDCAE62</vt:lpwstr>
  </property>
</Properties>
</file>