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88" r:id="rId2"/>
    <p:sldMasterId id="2147483690" r:id="rId3"/>
    <p:sldMasterId id="2147483693" r:id="rId4"/>
  </p:sldMasterIdLst>
  <p:notesMasterIdLst>
    <p:notesMasterId r:id="rId22"/>
  </p:notesMasterIdLst>
  <p:sldIdLst>
    <p:sldId id="307" r:id="rId5"/>
    <p:sldId id="573" r:id="rId6"/>
    <p:sldId id="582" r:id="rId7"/>
    <p:sldId id="580" r:id="rId8"/>
    <p:sldId id="581" r:id="rId9"/>
    <p:sldId id="607" r:id="rId10"/>
    <p:sldId id="608" r:id="rId11"/>
    <p:sldId id="609" r:id="rId12"/>
    <p:sldId id="610" r:id="rId13"/>
    <p:sldId id="611" r:id="rId14"/>
    <p:sldId id="576" r:id="rId15"/>
    <p:sldId id="617" r:id="rId16"/>
    <p:sldId id="618" r:id="rId17"/>
    <p:sldId id="616" r:id="rId18"/>
    <p:sldId id="614" r:id="rId19"/>
    <p:sldId id="615" r:id="rId20"/>
    <p:sldId id="61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A57784-342D-44BE-B767-95A842046E5E}" type="datetimeFigureOut">
              <a:rPr lang="en-US" smtClean="0"/>
              <a:pPr/>
              <a:t>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D8EA17-E508-4A61-8A44-62AF7F554393}" type="slidenum">
              <a:rPr lang="en-US" smtClean="0"/>
              <a:pPr/>
              <a:t>‹#›</a:t>
            </a:fld>
            <a:endParaRPr lang="en-US"/>
          </a:p>
        </p:txBody>
      </p:sp>
    </p:spTree>
    <p:extLst>
      <p:ext uri="{BB962C8B-B14F-4D97-AF65-F5344CB8AC3E}">
        <p14:creationId xmlns:p14="http://schemas.microsoft.com/office/powerpoint/2010/main" val="1733383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392" y="4869160"/>
            <a:ext cx="10515600" cy="936104"/>
          </a:xfrm>
          <a:prstGeom prst="rect">
            <a:avLst/>
          </a:prstGeom>
        </p:spPr>
        <p:txBody>
          <a:bodyPr anchor="b" anchorCtr="0"/>
          <a:lstStyle>
            <a:lvl1pPr algn="l">
              <a:defRPr sz="2800" b="1" baseline="0">
                <a:solidFill>
                  <a:srgbClr val="326041"/>
                </a:solidFill>
              </a:defRPr>
            </a:lvl1pPr>
          </a:lstStyle>
          <a:p>
            <a:r>
              <a:rPr lang="en-US" dirty="0" smtClean="0"/>
              <a:t>The </a:t>
            </a:r>
            <a:r>
              <a:rPr lang="en-US" dirty="0" err="1" smtClean="0"/>
              <a:t>Powerpoint</a:t>
            </a:r>
            <a:r>
              <a:rPr lang="en-US" dirty="0" smtClean="0"/>
              <a:t> Title Goes Here</a:t>
            </a:r>
            <a:endParaRPr lang="en-US" dirty="0"/>
          </a:p>
        </p:txBody>
      </p:sp>
      <p:sp>
        <p:nvSpPr>
          <p:cNvPr id="10" name="Text Placeholder 9"/>
          <p:cNvSpPr>
            <a:spLocks noGrp="1"/>
          </p:cNvSpPr>
          <p:nvPr>
            <p:ph type="body" sz="quarter" idx="10" hasCustomPrompt="1"/>
          </p:nvPr>
        </p:nvSpPr>
        <p:spPr>
          <a:xfrm>
            <a:off x="624417" y="5805488"/>
            <a:ext cx="10515600" cy="647700"/>
          </a:xfrm>
          <a:prstGeom prst="rect">
            <a:avLst/>
          </a:prstGeom>
        </p:spPr>
        <p:txBody>
          <a:bodyPr/>
          <a:lstStyle>
            <a:lvl1pPr marL="0" indent="0">
              <a:buNone/>
              <a:defRPr sz="2000" b="1">
                <a:solidFill>
                  <a:schemeClr val="tx1">
                    <a:lumMod val="65000"/>
                    <a:lumOff val="35000"/>
                  </a:schemeClr>
                </a:solidFill>
              </a:defRPr>
            </a:lvl1pPr>
          </a:lstStyle>
          <a:p>
            <a:pPr lvl="0"/>
            <a:r>
              <a:rPr lang="en-US" dirty="0" smtClean="0"/>
              <a:t>Secondary Title Here</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7"/>
            <a:ext cx="10058400" cy="1450757"/>
          </a:xfrm>
          <a:prstGeom prst="rect">
            <a:avLst/>
          </a:prstGeom>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a:xfrm>
            <a:off x="1097280" y="1845734"/>
            <a:ext cx="10058400" cy="4023360"/>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97285" y="6459791"/>
            <a:ext cx="2472271" cy="365125"/>
          </a:xfrm>
          <a:prstGeom prst="rect">
            <a:avLst/>
          </a:prstGeom>
        </p:spPr>
        <p:txBody>
          <a:bodyPr/>
          <a:lstStyle/>
          <a:p>
            <a:fld id="{ADCE2944-63AC-4794-98B7-F3081A371F1E}" type="datetimeFigureOut">
              <a:rPr lang="id-ID" smtClean="0"/>
              <a:pPr/>
              <a:t>24/02/2021</a:t>
            </a:fld>
            <a:endParaRPr lang="id-ID"/>
          </a:p>
        </p:txBody>
      </p:sp>
      <p:sp>
        <p:nvSpPr>
          <p:cNvPr id="5" name="Footer Placeholder 4"/>
          <p:cNvSpPr>
            <a:spLocks noGrp="1"/>
          </p:cNvSpPr>
          <p:nvPr>
            <p:ph type="ftr" sz="quarter" idx="11"/>
          </p:nvPr>
        </p:nvSpPr>
        <p:spPr>
          <a:xfrm>
            <a:off x="3686187" y="6459791"/>
            <a:ext cx="4822804" cy="365125"/>
          </a:xfrm>
          <a:prstGeom prst="rect">
            <a:avLst/>
          </a:prstGeom>
        </p:spPr>
        <p:txBody>
          <a:bodyPr/>
          <a:lstStyle/>
          <a:p>
            <a:endParaRPr lang="id-ID"/>
          </a:p>
        </p:txBody>
      </p:sp>
      <p:sp>
        <p:nvSpPr>
          <p:cNvPr id="6" name="Slide Number Placeholder 5"/>
          <p:cNvSpPr>
            <a:spLocks noGrp="1"/>
          </p:cNvSpPr>
          <p:nvPr>
            <p:ph type="sldNum" sz="quarter" idx="12"/>
          </p:nvPr>
        </p:nvSpPr>
        <p:spPr>
          <a:xfrm>
            <a:off x="9900462" y="6459791"/>
            <a:ext cx="1312025" cy="365125"/>
          </a:xfrm>
          <a:prstGeom prst="rect">
            <a:avLst/>
          </a:prstGeom>
        </p:spPr>
        <p:txBody>
          <a:bodyPr/>
          <a:lstStyle/>
          <a:p>
            <a:fld id="{517929AE-1FB3-475D-8916-B36598A6E668}" type="slidenum">
              <a:rPr lang="id-ID" smtClean="0"/>
              <a:pPr/>
              <a:t>‹#›</a:t>
            </a:fld>
            <a:endParaRPr lang="id-ID"/>
          </a:p>
        </p:txBody>
      </p:sp>
    </p:spTree>
    <p:extLst>
      <p:ext uri="{BB962C8B-B14F-4D97-AF65-F5344CB8AC3E}">
        <p14:creationId xmlns:p14="http://schemas.microsoft.com/office/powerpoint/2010/main" val="970233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3951" y="1844972"/>
            <a:ext cx="10515600" cy="936104"/>
          </a:xfrm>
          <a:prstGeom prst="rect">
            <a:avLst/>
          </a:prstGeom>
        </p:spPr>
        <p:txBody>
          <a:bodyPr anchor="b" anchorCtr="0"/>
          <a:lstStyle>
            <a:lvl1pPr algn="ctr">
              <a:defRPr sz="2800" b="1" baseline="0">
                <a:solidFill>
                  <a:srgbClr val="326041"/>
                </a:solidFill>
              </a:defRPr>
            </a:lvl1pPr>
          </a:lstStyle>
          <a:p>
            <a:r>
              <a:rPr lang="en-US" dirty="0" smtClean="0"/>
              <a:t>The Chapter Title Goes Here</a:t>
            </a:r>
            <a:endParaRPr lang="en-US" dirty="0"/>
          </a:p>
        </p:txBody>
      </p:sp>
      <p:sp>
        <p:nvSpPr>
          <p:cNvPr id="10" name="Text Placeholder 9"/>
          <p:cNvSpPr>
            <a:spLocks noGrp="1"/>
          </p:cNvSpPr>
          <p:nvPr>
            <p:ph type="body" sz="quarter" idx="10" hasCustomPrompt="1"/>
          </p:nvPr>
        </p:nvSpPr>
        <p:spPr>
          <a:xfrm>
            <a:off x="764976" y="2781300"/>
            <a:ext cx="10515600" cy="647700"/>
          </a:xfrm>
          <a:prstGeom prst="rect">
            <a:avLst/>
          </a:prstGeom>
        </p:spPr>
        <p:txBody>
          <a:bodyPr/>
          <a:lstStyle>
            <a:lvl1pPr marL="0" indent="0" algn="ctr">
              <a:buNone/>
              <a:defRPr sz="2000" b="1">
                <a:solidFill>
                  <a:schemeClr val="tx1">
                    <a:lumMod val="65000"/>
                    <a:lumOff val="35000"/>
                  </a:schemeClr>
                </a:solidFill>
              </a:defRPr>
            </a:lvl1pPr>
          </a:lstStyle>
          <a:p>
            <a:pPr lvl="0"/>
            <a:r>
              <a:rPr lang="en-US" dirty="0" smtClean="0"/>
              <a:t>The Secondary Chapter Title Here</a:t>
            </a:r>
          </a:p>
        </p:txBody>
      </p:sp>
    </p:spTree>
    <p:extLst>
      <p:ext uri="{BB962C8B-B14F-4D97-AF65-F5344CB8AC3E}">
        <p14:creationId xmlns:p14="http://schemas.microsoft.com/office/powerpoint/2010/main" val="24780362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1007435" y="2636925"/>
            <a:ext cx="10515600" cy="1325563"/>
          </a:xfrm>
          <a:prstGeom prst="rect">
            <a:avLst/>
          </a:prstGeom>
        </p:spPr>
        <p:txBody>
          <a:bodyPr/>
          <a:lstStyle>
            <a:lvl1pPr>
              <a:defRPr sz="2800" b="1">
                <a:solidFill>
                  <a:schemeClr val="tx1">
                    <a:lumMod val="65000"/>
                    <a:lumOff val="35000"/>
                  </a:schemeClr>
                </a:solidFill>
              </a:defRPr>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95467" y="1556792"/>
            <a:ext cx="10081120" cy="432048"/>
          </a:xfrm>
          <a:prstGeom prst="rect">
            <a:avLst/>
          </a:prstGeom>
        </p:spPr>
        <p:txBody>
          <a:bodyPr/>
          <a:lstStyle>
            <a:lvl1pPr algn="l">
              <a:defRPr sz="2400">
                <a:solidFill>
                  <a:schemeClr val="tx1">
                    <a:lumMod val="65000"/>
                    <a:lumOff val="35000"/>
                  </a:schemeClr>
                </a:solidFill>
              </a:defRPr>
            </a:lvl1pPr>
          </a:lstStyle>
          <a:p>
            <a:r>
              <a:rPr lang="id-ID" sz="2000" b="1" dirty="0" smtClean="0">
                <a:solidFill>
                  <a:schemeClr val="tx1">
                    <a:lumMod val="75000"/>
                    <a:lumOff val="25000"/>
                  </a:schemeClr>
                </a:solidFill>
              </a:rPr>
              <a:t>Lorem ipsum dolor sit amet</a:t>
            </a:r>
            <a:endParaRPr lang="id-ID" sz="2000" b="1" dirty="0">
              <a:solidFill>
                <a:schemeClr val="tx1">
                  <a:lumMod val="75000"/>
                  <a:lumOff val="25000"/>
                </a:schemeClr>
              </a:solidFill>
            </a:endParaRPr>
          </a:p>
        </p:txBody>
      </p:sp>
      <p:sp>
        <p:nvSpPr>
          <p:cNvPr id="4" name="Content Placeholder 3"/>
          <p:cNvSpPr>
            <a:spLocks noGrp="1"/>
          </p:cNvSpPr>
          <p:nvPr>
            <p:ph sz="quarter" idx="10"/>
          </p:nvPr>
        </p:nvSpPr>
        <p:spPr>
          <a:xfrm>
            <a:off x="1295403" y="2133600"/>
            <a:ext cx="10081684" cy="4319588"/>
          </a:xfrm>
          <a:prstGeom prst="rect">
            <a:avLst/>
          </a:prstGeom>
        </p:spPr>
        <p:txBody>
          <a:bodyPr/>
          <a:lstStyle>
            <a:lvl1pPr>
              <a:defRPr sz="2000">
                <a:solidFill>
                  <a:schemeClr val="tx1">
                    <a:lumMod val="65000"/>
                    <a:lumOff val="35000"/>
                  </a:schemeClr>
                </a:solidFill>
                <a:latin typeface="+mn-lt"/>
              </a:defRPr>
            </a:lvl1pPr>
            <a:lvl2pPr>
              <a:defRPr sz="2000">
                <a:solidFill>
                  <a:schemeClr val="tx1">
                    <a:lumMod val="65000"/>
                    <a:lumOff val="35000"/>
                  </a:schemeClr>
                </a:solidFill>
                <a:latin typeface="+mn-lt"/>
              </a:defRPr>
            </a:lvl2pPr>
            <a:lvl3pPr>
              <a:defRPr sz="2000">
                <a:solidFill>
                  <a:schemeClr val="tx1">
                    <a:lumMod val="65000"/>
                    <a:lumOff val="35000"/>
                  </a:schemeClr>
                </a:solidFill>
                <a:latin typeface="+mn-lt"/>
              </a:defRPr>
            </a:lvl3pPr>
            <a:lvl4pPr>
              <a:defRPr sz="2000">
                <a:solidFill>
                  <a:schemeClr val="tx1">
                    <a:lumMod val="65000"/>
                    <a:lumOff val="35000"/>
                  </a:schemeClr>
                </a:solidFill>
                <a:latin typeface="+mn-lt"/>
              </a:defRPr>
            </a:lvl4pPr>
            <a:lvl5pPr>
              <a:defRPr sz="2000">
                <a:solidFill>
                  <a:schemeClr val="tx1">
                    <a:lumMod val="65000"/>
                    <a:lumOff val="35000"/>
                  </a:schemeClr>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3951" y="1844972"/>
            <a:ext cx="10515600" cy="936104"/>
          </a:xfrm>
          <a:prstGeom prst="rect">
            <a:avLst/>
          </a:prstGeom>
        </p:spPr>
        <p:txBody>
          <a:bodyPr anchor="b" anchorCtr="0"/>
          <a:lstStyle>
            <a:lvl1pPr algn="ctr">
              <a:defRPr sz="2800" b="1" baseline="0">
                <a:solidFill>
                  <a:srgbClr val="326041"/>
                </a:solidFill>
              </a:defRPr>
            </a:lvl1pPr>
          </a:lstStyle>
          <a:p>
            <a:r>
              <a:rPr lang="en-US" dirty="0" smtClean="0"/>
              <a:t>The Chapter Title Goes Here</a:t>
            </a:r>
            <a:endParaRPr lang="en-US" dirty="0"/>
          </a:p>
        </p:txBody>
      </p:sp>
      <p:sp>
        <p:nvSpPr>
          <p:cNvPr id="10" name="Text Placeholder 9"/>
          <p:cNvSpPr>
            <a:spLocks noGrp="1"/>
          </p:cNvSpPr>
          <p:nvPr>
            <p:ph type="body" sz="quarter" idx="10" hasCustomPrompt="1"/>
          </p:nvPr>
        </p:nvSpPr>
        <p:spPr>
          <a:xfrm>
            <a:off x="764976" y="2781300"/>
            <a:ext cx="10515600" cy="647700"/>
          </a:xfrm>
          <a:prstGeom prst="rect">
            <a:avLst/>
          </a:prstGeom>
        </p:spPr>
        <p:txBody>
          <a:bodyPr/>
          <a:lstStyle>
            <a:lvl1pPr marL="0" indent="0" algn="ctr">
              <a:buNone/>
              <a:defRPr sz="2000" b="1">
                <a:solidFill>
                  <a:schemeClr val="tx1">
                    <a:lumMod val="65000"/>
                    <a:lumOff val="35000"/>
                  </a:schemeClr>
                </a:solidFill>
              </a:defRPr>
            </a:lvl1pPr>
          </a:lstStyle>
          <a:p>
            <a:pPr lvl="0"/>
            <a:r>
              <a:rPr lang="en-US" dirty="0" smtClean="0"/>
              <a:t>The Secondary Chapter Title Here</a:t>
            </a:r>
          </a:p>
        </p:txBody>
      </p:sp>
    </p:spTree>
    <p:extLst>
      <p:ext uri="{BB962C8B-B14F-4D97-AF65-F5344CB8AC3E}">
        <p14:creationId xmlns:p14="http://schemas.microsoft.com/office/powerpoint/2010/main" val="247803623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3.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4.xml"/><Relationship Id="rId1" Type="http://schemas.openxmlformats.org/officeDocument/2006/relationships/slideLayout" Target="../slideLayouts/slideLayout7.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5" r:id="rId1"/>
    <p:sldLayoutId id="2147483686"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Cover.png"/>
          <p:cNvPicPr>
            <a:picLocks noChangeAspect="1"/>
          </p:cNvPicPr>
          <p:nvPr/>
        </p:nvPicPr>
        <p:blipFill>
          <a:blip r:embed="rId3" cstate="print"/>
          <a:srcRect t="63542"/>
          <a:stretch>
            <a:fillRect/>
          </a:stretch>
        </p:blipFill>
        <p:spPr>
          <a:xfrm>
            <a:off x="1641" y="4357694"/>
            <a:ext cx="12188729" cy="2500306"/>
          </a:xfrm>
          <a:prstGeom prst="rect">
            <a:avLst/>
          </a:prstGeom>
        </p:spPr>
      </p:pic>
      <p:pic>
        <p:nvPicPr>
          <p:cNvPr id="3" name="Picture 2" descr="Cover.png"/>
          <p:cNvPicPr>
            <a:picLocks noChangeAspect="1"/>
          </p:cNvPicPr>
          <p:nvPr/>
        </p:nvPicPr>
        <p:blipFill>
          <a:blip r:embed="rId4"/>
          <a:stretch>
            <a:fillRect/>
          </a:stretch>
        </p:blipFill>
        <p:spPr>
          <a:xfrm>
            <a:off x="3271" y="1306"/>
            <a:ext cx="12188728" cy="1617934"/>
          </a:xfrm>
          <a:prstGeom prst="rect">
            <a:avLst/>
          </a:prstGeom>
        </p:spPr>
      </p:pic>
      <p:pic>
        <p:nvPicPr>
          <p:cNvPr id="4" name="Picture 3" descr="D:\ARTWORK\UNISA\BRAND BOOK\CDR\__MASTER TEMPLATE\TEMPLATE PPT\JPG\1,1.png"/>
          <p:cNvPicPr>
            <a:picLocks noChangeAspect="1" noChangeArrowheads="1"/>
          </p:cNvPicPr>
          <p:nvPr/>
        </p:nvPicPr>
        <p:blipFill>
          <a:blip r:embed="rId5" cstate="print"/>
          <a:srcRect/>
          <a:stretch>
            <a:fillRect/>
          </a:stretch>
        </p:blipFill>
        <p:spPr bwMode="auto">
          <a:xfrm>
            <a:off x="857216" y="214290"/>
            <a:ext cx="2190765" cy="592720"/>
          </a:xfrm>
          <a:prstGeom prst="rect">
            <a:avLst/>
          </a:prstGeom>
          <a:noFill/>
        </p:spPr>
      </p:pic>
    </p:spTree>
    <p:extLst>
      <p:ext uri="{BB962C8B-B14F-4D97-AF65-F5344CB8AC3E}">
        <p14:creationId xmlns:p14="http://schemas.microsoft.com/office/powerpoint/2010/main" val="2056686554"/>
      </p:ext>
    </p:extLst>
  </p:cSld>
  <p:clrMap bg1="lt1" tx1="dk1" bg2="lt2" tx2="dk2" accent1="accent1" accent2="accent2" accent3="accent3" accent4="accent4" accent5="accent5" accent6="accent6" hlink="hlink" folHlink="folHlink"/>
  <p:sldLayoutIdLst>
    <p:sldLayoutId id="2147483689"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Body.png"/>
          <p:cNvPicPr>
            <a:picLocks noChangeAspect="1"/>
          </p:cNvPicPr>
          <p:nvPr/>
        </p:nvPicPr>
        <p:blipFill>
          <a:blip r:embed="rId5"/>
          <a:stretch>
            <a:fillRect/>
          </a:stretch>
        </p:blipFill>
        <p:spPr>
          <a:xfrm>
            <a:off x="1642" y="920"/>
            <a:ext cx="12188729" cy="6856160"/>
          </a:xfrm>
          <a:prstGeom prst="rect">
            <a:avLst/>
          </a:prstGeom>
        </p:spPr>
      </p:pic>
      <p:pic>
        <p:nvPicPr>
          <p:cNvPr id="4" name="Picture 3" descr="Cover.png"/>
          <p:cNvPicPr>
            <a:picLocks noChangeAspect="1"/>
          </p:cNvPicPr>
          <p:nvPr/>
        </p:nvPicPr>
        <p:blipFill>
          <a:blip r:embed="rId6"/>
          <a:stretch>
            <a:fillRect/>
          </a:stretch>
        </p:blipFill>
        <p:spPr>
          <a:xfrm>
            <a:off x="3271" y="1306"/>
            <a:ext cx="12188728" cy="1617934"/>
          </a:xfrm>
          <a:prstGeom prst="rect">
            <a:avLst/>
          </a:prstGeom>
        </p:spPr>
      </p:pic>
      <p:pic>
        <p:nvPicPr>
          <p:cNvPr id="5" name="Picture 3" descr="D:\ARTWORK\UNISA\BRAND BOOK\CDR\__MASTER TEMPLATE\TEMPLATE PPT\JPG\1,1.png"/>
          <p:cNvPicPr>
            <a:picLocks noChangeAspect="1" noChangeArrowheads="1"/>
          </p:cNvPicPr>
          <p:nvPr/>
        </p:nvPicPr>
        <p:blipFill>
          <a:blip r:embed="rId7" cstate="print"/>
          <a:srcRect/>
          <a:stretch>
            <a:fillRect/>
          </a:stretch>
        </p:blipFill>
        <p:spPr bwMode="auto">
          <a:xfrm>
            <a:off x="857216" y="214290"/>
            <a:ext cx="2190765" cy="592720"/>
          </a:xfrm>
          <a:prstGeom prst="rect">
            <a:avLst/>
          </a:prstGeom>
          <a:noFill/>
        </p:spPr>
      </p:pic>
    </p:spTree>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3" descr="D:\ARTWORK\UNISA\BRAND BOOK\CDR\__MASTER TEMPLATE\TEMPLATE PPT\JPG\3.png"/>
          <p:cNvPicPr>
            <a:picLocks noChangeAspect="1" noChangeArrowheads="1"/>
          </p:cNvPicPr>
          <p:nvPr/>
        </p:nvPicPr>
        <p:blipFill>
          <a:blip r:embed="rId3"/>
          <a:srcRect/>
          <a:stretch>
            <a:fillRect/>
          </a:stretch>
        </p:blipFill>
        <p:spPr bwMode="auto">
          <a:xfrm>
            <a:off x="-1" y="0"/>
            <a:ext cx="12198412" cy="6858000"/>
          </a:xfrm>
          <a:prstGeom prst="rect">
            <a:avLst/>
          </a:prstGeom>
          <a:noFill/>
        </p:spPr>
      </p:pic>
      <p:pic>
        <p:nvPicPr>
          <p:cNvPr id="4" name="Picture 4" descr="D:\ARTWORK\UNISA\BRAND BOOK\CDR\__MASTER TEMPLATE\TEMPLATE PPT\JPG\4.png"/>
          <p:cNvPicPr>
            <a:picLocks noChangeAspect="1" noChangeArrowheads="1"/>
          </p:cNvPicPr>
          <p:nvPr/>
        </p:nvPicPr>
        <p:blipFill>
          <a:blip r:embed="rId4"/>
          <a:srcRect/>
          <a:stretch>
            <a:fillRect/>
          </a:stretch>
        </p:blipFill>
        <p:spPr bwMode="auto">
          <a:xfrm>
            <a:off x="4667240" y="2214554"/>
            <a:ext cx="2762269" cy="2363642"/>
          </a:xfrm>
          <a:prstGeom prst="rect">
            <a:avLst/>
          </a:prstGeom>
          <a:noFill/>
        </p:spPr>
      </p:pic>
    </p:spTree>
  </p:cSld>
  <p:clrMap bg1="lt1" tx1="dk1" bg2="lt2" tx2="dk2" accent1="accent1" accent2="accent2" accent3="accent3" accent4="accent4" accent5="accent5" accent6="accent6" hlink="hlink" folHlink="folHlink"/>
  <p:sldLayoutIdLst>
    <p:sldLayoutId id="2147483694"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91661" y="1983517"/>
            <a:ext cx="10515600" cy="1736428"/>
          </a:xfrm>
        </p:spPr>
        <p:txBody>
          <a:bodyPr/>
          <a:lstStyle/>
          <a:p>
            <a:r>
              <a:rPr lang="id-ID" sz="5400" dirty="0" smtClean="0">
                <a:solidFill>
                  <a:schemeClr val="tx1">
                    <a:lumMod val="95000"/>
                    <a:lumOff val="5000"/>
                  </a:schemeClr>
                </a:solidFill>
                <a:latin typeface="Corbel" pitchFamily="34" charset="0"/>
                <a:cs typeface="Arial" charset="0"/>
              </a:rPr>
              <a:t>Kontrak Belajar dan Konsep Manaj. Bencana</a:t>
            </a:r>
            <a:br>
              <a:rPr lang="id-ID" sz="5400" dirty="0" smtClean="0">
                <a:solidFill>
                  <a:schemeClr val="tx1">
                    <a:lumMod val="95000"/>
                    <a:lumOff val="5000"/>
                  </a:schemeClr>
                </a:solidFill>
                <a:latin typeface="Corbel" pitchFamily="34" charset="0"/>
                <a:cs typeface="Arial" charset="0"/>
              </a:rPr>
            </a:br>
            <a:r>
              <a:rPr lang="id-ID" sz="5400" smtClean="0">
                <a:solidFill>
                  <a:schemeClr val="tx1">
                    <a:lumMod val="95000"/>
                    <a:lumOff val="5000"/>
                  </a:schemeClr>
                </a:solidFill>
                <a:latin typeface="Corbel" pitchFamily="34" charset="0"/>
                <a:cs typeface="Arial" charset="0"/>
              </a:rPr>
              <a:t>Pertemuan 2</a:t>
            </a:r>
            <a:endParaRPr lang="en-US" sz="5400" dirty="0" smtClean="0">
              <a:solidFill>
                <a:schemeClr val="tx1">
                  <a:lumMod val="95000"/>
                  <a:lumOff val="5000"/>
                </a:schemeClr>
              </a:solidFill>
              <a:latin typeface="Gill Sans MT Condensed" pitchFamily="34" charset="0"/>
              <a:ea typeface="Arial Unicode MS" pitchFamily="34" charset="-128"/>
              <a:cs typeface="Tahoma" pitchFamily="34" charset="0"/>
            </a:endParaRPr>
          </a:p>
        </p:txBody>
      </p:sp>
      <p:sp>
        <p:nvSpPr>
          <p:cNvPr id="5" name="Text Placeholder 4"/>
          <p:cNvSpPr>
            <a:spLocks noGrp="1"/>
          </p:cNvSpPr>
          <p:nvPr>
            <p:ph type="body" sz="quarter" idx="10"/>
          </p:nvPr>
        </p:nvSpPr>
        <p:spPr>
          <a:xfrm>
            <a:off x="914400" y="4973782"/>
            <a:ext cx="10515600" cy="1219200"/>
          </a:xfrm>
        </p:spPr>
        <p:txBody>
          <a:bodyPr/>
          <a:lstStyle/>
          <a:p>
            <a:r>
              <a:rPr lang="id-ID" sz="1600" dirty="0" smtClean="0">
                <a:latin typeface="Berlin Sans FB Demi" pitchFamily="34" charset="0"/>
              </a:rPr>
              <a:t>Gerry Katon Mahendra, MIP</a:t>
            </a:r>
            <a:endParaRPr lang="en-US" sz="1600" dirty="0" smtClean="0">
              <a:latin typeface="Berlin Sans FB Demi" pitchFamily="34" charset="0"/>
            </a:endParaRPr>
          </a:p>
          <a:p>
            <a:r>
              <a:rPr lang="en-US" sz="1600" dirty="0" err="1" smtClean="0">
                <a:latin typeface="Berlin Sans FB Demi" pitchFamily="34" charset="0"/>
              </a:rPr>
              <a:t>Disampaikan</a:t>
            </a:r>
            <a:r>
              <a:rPr lang="en-US" sz="1600" dirty="0" smtClean="0">
                <a:latin typeface="Berlin Sans FB Demi" pitchFamily="34" charset="0"/>
              </a:rPr>
              <a:t> </a:t>
            </a:r>
            <a:r>
              <a:rPr lang="en-US" sz="1600" dirty="0" err="1" smtClean="0">
                <a:latin typeface="Berlin Sans FB Demi" pitchFamily="34" charset="0"/>
              </a:rPr>
              <a:t>pada</a:t>
            </a:r>
            <a:r>
              <a:rPr lang="en-US" sz="1600" dirty="0" smtClean="0">
                <a:latin typeface="Berlin Sans FB Demi" pitchFamily="34" charset="0"/>
              </a:rPr>
              <a:t> </a:t>
            </a:r>
            <a:r>
              <a:rPr lang="en-US" sz="1600" dirty="0" err="1" smtClean="0">
                <a:latin typeface="Berlin Sans FB Demi" pitchFamily="34" charset="0"/>
              </a:rPr>
              <a:t>Kuliah</a:t>
            </a:r>
            <a:r>
              <a:rPr lang="en-US" sz="1600" dirty="0" smtClean="0">
                <a:latin typeface="Berlin Sans FB Demi" pitchFamily="34" charset="0"/>
              </a:rPr>
              <a:t> </a:t>
            </a:r>
            <a:r>
              <a:rPr lang="id-ID" sz="1600" dirty="0" smtClean="0">
                <a:latin typeface="Berlin Sans FB Demi" pitchFamily="34" charset="0"/>
              </a:rPr>
              <a:t>Pengantar Ilmu Politik</a:t>
            </a:r>
            <a:endParaRPr lang="en-US" sz="1600" dirty="0" smtClean="0">
              <a:latin typeface="Berlin Sans FB Demi" pitchFamily="34" charset="0"/>
            </a:endParaRPr>
          </a:p>
          <a:p>
            <a:r>
              <a:rPr lang="id-ID" sz="1600" dirty="0" smtClean="0">
                <a:latin typeface="Berlin Sans FB Demi" pitchFamily="34" charset="0"/>
              </a:rPr>
              <a:t>202</a:t>
            </a:r>
            <a:r>
              <a:rPr lang="en-US" sz="1600" dirty="0" smtClean="0">
                <a:latin typeface="Berlin Sans FB Demi" pitchFamily="34" charset="0"/>
              </a:rPr>
              <a:t>1</a:t>
            </a:r>
            <a:endParaRPr lang="en-US" sz="1600" dirty="0" smtClean="0">
              <a:latin typeface="Berlin Sans FB Demi" pitchFamily="34" charset="0"/>
            </a:endParaRPr>
          </a:p>
        </p:txBody>
      </p:sp>
    </p:spTree>
    <p:extLst>
      <p:ext uri="{BB962C8B-B14F-4D97-AF65-F5344CB8AC3E}">
        <p14:creationId xmlns:p14="http://schemas.microsoft.com/office/powerpoint/2010/main" val="17077442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0"/>
          </p:nvPr>
        </p:nvSpPr>
        <p:spPr/>
        <p:txBody>
          <a:bodyPr/>
          <a:lstStyle/>
          <a:p>
            <a:r>
              <a:rPr lang="en-US" dirty="0" err="1"/>
              <a:t>Sabotase</a:t>
            </a:r>
            <a:r>
              <a:rPr lang="en-US" dirty="0"/>
              <a:t> </a:t>
            </a:r>
            <a:r>
              <a:rPr lang="en-US" dirty="0" err="1"/>
              <a:t>adalah</a:t>
            </a:r>
            <a:r>
              <a:rPr lang="en-US" dirty="0"/>
              <a:t> </a:t>
            </a:r>
            <a:r>
              <a:rPr lang="en-US" dirty="0" err="1"/>
              <a:t>tindakan</a:t>
            </a:r>
            <a:r>
              <a:rPr lang="en-US" dirty="0"/>
              <a:t> yang </a:t>
            </a:r>
            <a:r>
              <a:rPr lang="en-US" dirty="0" err="1"/>
              <a:t>dilakukan</a:t>
            </a:r>
            <a:r>
              <a:rPr lang="en-US" dirty="0"/>
              <a:t> </a:t>
            </a:r>
            <a:r>
              <a:rPr lang="en-US" dirty="0" err="1"/>
              <a:t>untuk</a:t>
            </a:r>
            <a:r>
              <a:rPr lang="en-US" dirty="0"/>
              <a:t> </a:t>
            </a:r>
            <a:r>
              <a:rPr lang="en-US" dirty="0" err="1"/>
              <a:t>melemahkan</a:t>
            </a:r>
            <a:r>
              <a:rPr lang="en-US" dirty="0"/>
              <a:t> </a:t>
            </a:r>
            <a:r>
              <a:rPr lang="en-US" dirty="0" err="1"/>
              <a:t>musuh</a:t>
            </a:r>
            <a:r>
              <a:rPr lang="en-US" dirty="0"/>
              <a:t> </a:t>
            </a:r>
            <a:r>
              <a:rPr lang="en-US" dirty="0" err="1"/>
              <a:t>melalui</a:t>
            </a:r>
            <a:r>
              <a:rPr lang="en-US" dirty="0"/>
              <a:t> </a:t>
            </a:r>
            <a:r>
              <a:rPr lang="en-US" dirty="0" err="1"/>
              <a:t>subversi</a:t>
            </a:r>
            <a:r>
              <a:rPr lang="en-US" dirty="0"/>
              <a:t>, </a:t>
            </a:r>
            <a:r>
              <a:rPr lang="en-US" dirty="0" err="1"/>
              <a:t>penghambatan</a:t>
            </a:r>
            <a:r>
              <a:rPr lang="en-US" dirty="0"/>
              <a:t>, </a:t>
            </a:r>
            <a:r>
              <a:rPr lang="en-US" dirty="0" err="1"/>
              <a:t>pengacauan</a:t>
            </a:r>
            <a:r>
              <a:rPr lang="en-US" dirty="0"/>
              <a:t> </a:t>
            </a:r>
            <a:r>
              <a:rPr lang="en-US" dirty="0" err="1"/>
              <a:t>dan</a:t>
            </a:r>
            <a:r>
              <a:rPr lang="en-US" dirty="0"/>
              <a:t>/ </a:t>
            </a:r>
            <a:r>
              <a:rPr lang="en-US" dirty="0" err="1"/>
              <a:t>atau</a:t>
            </a:r>
            <a:r>
              <a:rPr lang="en-US" dirty="0"/>
              <a:t> </a:t>
            </a:r>
            <a:r>
              <a:rPr lang="en-US" dirty="0" err="1"/>
              <a:t>penghancuran</a:t>
            </a:r>
            <a:r>
              <a:rPr lang="en-US" dirty="0"/>
              <a:t>. </a:t>
            </a:r>
            <a:r>
              <a:rPr lang="en-US" dirty="0" err="1"/>
              <a:t>Dalam</a:t>
            </a:r>
            <a:r>
              <a:rPr lang="en-US" dirty="0"/>
              <a:t> </a:t>
            </a:r>
            <a:r>
              <a:rPr lang="en-US" dirty="0" err="1"/>
              <a:t>perang</a:t>
            </a:r>
            <a:r>
              <a:rPr lang="en-US" dirty="0"/>
              <a:t>, </a:t>
            </a:r>
            <a:r>
              <a:rPr lang="en-US" dirty="0" err="1"/>
              <a:t>istilah</a:t>
            </a:r>
            <a:r>
              <a:rPr lang="en-US" dirty="0"/>
              <a:t> </a:t>
            </a:r>
            <a:r>
              <a:rPr lang="en-US" dirty="0" err="1"/>
              <a:t>ini</a:t>
            </a:r>
            <a:r>
              <a:rPr lang="en-US" dirty="0"/>
              <a:t> </a:t>
            </a:r>
            <a:r>
              <a:rPr lang="en-US" dirty="0" err="1"/>
              <a:t>digunakan</a:t>
            </a:r>
            <a:r>
              <a:rPr lang="en-US" dirty="0"/>
              <a:t> </a:t>
            </a:r>
            <a:r>
              <a:rPr lang="en-US" dirty="0" err="1"/>
              <a:t>untuk</a:t>
            </a:r>
            <a:r>
              <a:rPr lang="en-US" dirty="0"/>
              <a:t> </a:t>
            </a:r>
            <a:r>
              <a:rPr lang="en-US" dirty="0" err="1"/>
              <a:t>mendiskripsikan</a:t>
            </a:r>
            <a:r>
              <a:rPr lang="en-US" dirty="0"/>
              <a:t> </a:t>
            </a:r>
            <a:r>
              <a:rPr lang="en-US" dirty="0" err="1"/>
              <a:t>aktivitas</a:t>
            </a:r>
            <a:r>
              <a:rPr lang="en-US" dirty="0"/>
              <a:t> </a:t>
            </a:r>
            <a:r>
              <a:rPr lang="en-US" dirty="0" err="1"/>
              <a:t>individu</a:t>
            </a:r>
            <a:r>
              <a:rPr lang="en-US" dirty="0"/>
              <a:t> </a:t>
            </a:r>
            <a:r>
              <a:rPr lang="en-US" dirty="0" err="1"/>
              <a:t>atau</a:t>
            </a:r>
            <a:r>
              <a:rPr lang="en-US" dirty="0"/>
              <a:t> </a:t>
            </a:r>
            <a:r>
              <a:rPr lang="en-US" dirty="0" err="1"/>
              <a:t>grup</a:t>
            </a:r>
            <a:r>
              <a:rPr lang="en-US" dirty="0"/>
              <a:t> yang </a:t>
            </a:r>
            <a:r>
              <a:rPr lang="en-US" dirty="0" err="1"/>
              <a:t>tidak</a:t>
            </a:r>
            <a:r>
              <a:rPr lang="en-US" dirty="0"/>
              <a:t> </a:t>
            </a:r>
            <a:r>
              <a:rPr lang="en-US" dirty="0" err="1"/>
              <a:t>berhubungan</a:t>
            </a:r>
            <a:r>
              <a:rPr lang="en-US" dirty="0"/>
              <a:t> </a:t>
            </a:r>
            <a:r>
              <a:rPr lang="en-US" dirty="0" err="1"/>
              <a:t>dengan</a:t>
            </a:r>
            <a:r>
              <a:rPr lang="en-US" dirty="0"/>
              <a:t> </a:t>
            </a:r>
            <a:r>
              <a:rPr lang="en-US" dirty="0" err="1"/>
              <a:t>militer</a:t>
            </a:r>
            <a:r>
              <a:rPr lang="en-US" dirty="0"/>
              <a:t>, </a:t>
            </a:r>
            <a:r>
              <a:rPr lang="en-US" dirty="0" err="1"/>
              <a:t>tetapi</a:t>
            </a:r>
            <a:r>
              <a:rPr lang="en-US" dirty="0"/>
              <a:t> </a:t>
            </a:r>
            <a:r>
              <a:rPr lang="en-US" dirty="0" err="1"/>
              <a:t>dengan</a:t>
            </a:r>
            <a:r>
              <a:rPr lang="en-US" dirty="0"/>
              <a:t> </a:t>
            </a:r>
            <a:r>
              <a:rPr lang="en-US" dirty="0" err="1"/>
              <a:t>spionase</a:t>
            </a:r>
            <a:r>
              <a:rPr lang="en-US" dirty="0"/>
              <a:t>. </a:t>
            </a:r>
            <a:r>
              <a:rPr lang="en-US" dirty="0" err="1"/>
              <a:t>Sabotase</a:t>
            </a:r>
            <a:r>
              <a:rPr lang="en-US" dirty="0"/>
              <a:t> </a:t>
            </a:r>
            <a:r>
              <a:rPr lang="en-US" dirty="0" err="1"/>
              <a:t>dapat</a:t>
            </a:r>
            <a:r>
              <a:rPr lang="en-US" dirty="0"/>
              <a:t> </a:t>
            </a:r>
            <a:r>
              <a:rPr lang="en-US" dirty="0" err="1"/>
              <a:t>dilakukan</a:t>
            </a:r>
            <a:r>
              <a:rPr lang="en-US" dirty="0"/>
              <a:t> </a:t>
            </a:r>
            <a:r>
              <a:rPr lang="en-US" dirty="0" err="1"/>
              <a:t>terhadap</a:t>
            </a:r>
            <a:r>
              <a:rPr lang="en-US" dirty="0"/>
              <a:t> </a:t>
            </a:r>
            <a:r>
              <a:rPr lang="en-US" dirty="0" err="1"/>
              <a:t>beberapa</a:t>
            </a:r>
            <a:r>
              <a:rPr lang="en-US" dirty="0"/>
              <a:t> </a:t>
            </a:r>
            <a:r>
              <a:rPr lang="en-US" dirty="0" err="1"/>
              <a:t>sruktur</a:t>
            </a:r>
            <a:r>
              <a:rPr lang="en-US" dirty="0"/>
              <a:t> </a:t>
            </a:r>
            <a:r>
              <a:rPr lang="en-US" dirty="0" err="1"/>
              <a:t>penting</a:t>
            </a:r>
            <a:r>
              <a:rPr lang="en-US" dirty="0"/>
              <a:t>, </a:t>
            </a:r>
            <a:r>
              <a:rPr lang="en-US" dirty="0" err="1"/>
              <a:t>seperti</a:t>
            </a:r>
            <a:r>
              <a:rPr lang="en-US" dirty="0"/>
              <a:t> </a:t>
            </a:r>
            <a:r>
              <a:rPr lang="en-US" dirty="0" err="1"/>
              <a:t>infrastruktur</a:t>
            </a:r>
            <a:r>
              <a:rPr lang="en-US" dirty="0"/>
              <a:t>, </a:t>
            </a:r>
            <a:r>
              <a:rPr lang="en-US" dirty="0" err="1"/>
              <a:t>struktur</a:t>
            </a:r>
            <a:r>
              <a:rPr lang="en-US" dirty="0"/>
              <a:t> </a:t>
            </a:r>
            <a:r>
              <a:rPr lang="en-US" dirty="0" err="1"/>
              <a:t>ekonomi</a:t>
            </a:r>
            <a:r>
              <a:rPr lang="en-US" dirty="0"/>
              <a:t>, </a:t>
            </a:r>
            <a:r>
              <a:rPr lang="en-US" dirty="0" err="1"/>
              <a:t>dan</a:t>
            </a:r>
            <a:r>
              <a:rPr lang="en-US" dirty="0"/>
              <a:t> lain-lain.</a:t>
            </a:r>
          </a:p>
        </p:txBody>
      </p:sp>
    </p:spTree>
    <p:extLst>
      <p:ext uri="{BB962C8B-B14F-4D97-AF65-F5344CB8AC3E}">
        <p14:creationId xmlns:p14="http://schemas.microsoft.com/office/powerpoint/2010/main" val="2266841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0667" y="337592"/>
            <a:ext cx="5181533" cy="754608"/>
          </a:xfrm>
        </p:spPr>
        <p:txBody>
          <a:bodyPr/>
          <a:lstStyle/>
          <a:p>
            <a:r>
              <a:rPr lang="id-ID" sz="3600" b="1" dirty="0" smtClean="0"/>
              <a:t>Perspektif Kebencanaan</a:t>
            </a:r>
            <a:endParaRPr lang="en-US" sz="3600" b="1" dirty="0"/>
          </a:p>
        </p:txBody>
      </p:sp>
      <p:sp>
        <p:nvSpPr>
          <p:cNvPr id="3" name="Content Placeholder 2"/>
          <p:cNvSpPr>
            <a:spLocks noGrp="1"/>
          </p:cNvSpPr>
          <p:nvPr>
            <p:ph sz="quarter" idx="10"/>
          </p:nvPr>
        </p:nvSpPr>
        <p:spPr/>
        <p:txBody>
          <a:bodyPr/>
          <a:lstStyle/>
          <a:p>
            <a:pPr fontAlgn="base"/>
            <a:r>
              <a:rPr lang="en-US" dirty="0" err="1"/>
              <a:t>Dalam</a:t>
            </a:r>
            <a:r>
              <a:rPr lang="en-US" dirty="0"/>
              <a:t> Al Quran </a:t>
            </a:r>
            <a:r>
              <a:rPr lang="en-US" dirty="0" err="1"/>
              <a:t>sendiri</a:t>
            </a:r>
            <a:r>
              <a:rPr lang="en-US" dirty="0"/>
              <a:t> </a:t>
            </a:r>
            <a:r>
              <a:rPr lang="en-US" dirty="0" err="1"/>
              <a:t>ada</a:t>
            </a:r>
            <a:r>
              <a:rPr lang="en-US" dirty="0"/>
              <a:t> </a:t>
            </a:r>
            <a:r>
              <a:rPr lang="en-US" dirty="0" err="1"/>
              <a:t>tiga</a:t>
            </a:r>
            <a:r>
              <a:rPr lang="en-US" dirty="0"/>
              <a:t> </a:t>
            </a:r>
            <a:r>
              <a:rPr lang="en-US" dirty="0" err="1"/>
              <a:t>istilah</a:t>
            </a:r>
            <a:r>
              <a:rPr lang="en-US" dirty="0"/>
              <a:t> yang </a:t>
            </a:r>
            <a:r>
              <a:rPr lang="en-US" dirty="0" err="1"/>
              <a:t>berhubungan</a:t>
            </a:r>
            <a:r>
              <a:rPr lang="en-US" dirty="0"/>
              <a:t> </a:t>
            </a:r>
            <a:r>
              <a:rPr lang="en-US" dirty="0" err="1"/>
              <a:t>dengan</a:t>
            </a:r>
            <a:r>
              <a:rPr lang="en-US" dirty="0"/>
              <a:t> </a:t>
            </a:r>
            <a:r>
              <a:rPr lang="en-US" dirty="0" err="1"/>
              <a:t>bencana</a:t>
            </a:r>
            <a:r>
              <a:rPr lang="en-US" dirty="0"/>
              <a:t>, </a:t>
            </a:r>
            <a:r>
              <a:rPr lang="en-US" dirty="0" err="1"/>
              <a:t>yaitu</a:t>
            </a:r>
            <a:r>
              <a:rPr lang="en-US" dirty="0"/>
              <a:t> </a:t>
            </a:r>
            <a:r>
              <a:rPr lang="en-US" dirty="0" err="1"/>
              <a:t>azab</a:t>
            </a:r>
            <a:r>
              <a:rPr lang="en-US" dirty="0"/>
              <a:t>, </a:t>
            </a:r>
            <a:r>
              <a:rPr lang="en-US" dirty="0" err="1"/>
              <a:t>musibah</a:t>
            </a:r>
            <a:r>
              <a:rPr lang="en-US" dirty="0"/>
              <a:t> </a:t>
            </a:r>
            <a:r>
              <a:rPr lang="en-US" dirty="0" err="1"/>
              <a:t>dan</a:t>
            </a:r>
            <a:r>
              <a:rPr lang="en-US" dirty="0"/>
              <a:t> </a:t>
            </a:r>
            <a:r>
              <a:rPr lang="en-US" dirty="0" err="1"/>
              <a:t>bala</a:t>
            </a:r>
            <a:r>
              <a:rPr lang="en-US" dirty="0"/>
              <a:t>. </a:t>
            </a:r>
            <a:endParaRPr lang="id-ID" dirty="0" smtClean="0"/>
          </a:p>
          <a:p>
            <a:pPr fontAlgn="base"/>
            <a:endParaRPr lang="id-ID" dirty="0" smtClean="0"/>
          </a:p>
          <a:p>
            <a:pPr fontAlgn="base"/>
            <a:r>
              <a:rPr lang="en-US" dirty="0" err="1" smtClean="0"/>
              <a:t>Azab</a:t>
            </a:r>
            <a:r>
              <a:rPr lang="en-US" dirty="0" smtClean="0"/>
              <a:t> </a:t>
            </a:r>
            <a:r>
              <a:rPr lang="en-US" dirty="0" err="1"/>
              <a:t>ditujukan</a:t>
            </a:r>
            <a:r>
              <a:rPr lang="en-US" dirty="0"/>
              <a:t> </a:t>
            </a:r>
            <a:r>
              <a:rPr lang="en-US" dirty="0" err="1"/>
              <a:t>kepada</a:t>
            </a:r>
            <a:r>
              <a:rPr lang="en-US" dirty="0"/>
              <a:t> para </a:t>
            </a:r>
            <a:r>
              <a:rPr lang="en-US" dirty="0" err="1"/>
              <a:t>pendosa</a:t>
            </a:r>
            <a:r>
              <a:rPr lang="en-US" dirty="0"/>
              <a:t>, </a:t>
            </a:r>
            <a:r>
              <a:rPr lang="en-US" dirty="0" err="1"/>
              <a:t>tanpa</a:t>
            </a:r>
            <a:r>
              <a:rPr lang="en-US" dirty="0"/>
              <a:t> </a:t>
            </a:r>
            <a:r>
              <a:rPr lang="en-US" dirty="0" err="1"/>
              <a:t>ada</a:t>
            </a:r>
            <a:r>
              <a:rPr lang="en-US" dirty="0"/>
              <a:t> </a:t>
            </a:r>
            <a:r>
              <a:rPr lang="en-US" dirty="0" err="1"/>
              <a:t>penjelasan</a:t>
            </a:r>
            <a:r>
              <a:rPr lang="en-US" dirty="0"/>
              <a:t> </a:t>
            </a:r>
            <a:r>
              <a:rPr lang="en-US" dirty="0" err="1"/>
              <a:t>apa</a:t>
            </a:r>
            <a:r>
              <a:rPr lang="en-US" dirty="0"/>
              <a:t> </a:t>
            </a:r>
            <a:r>
              <a:rPr lang="en-US" dirty="0" err="1"/>
              <a:t>penyebabnya</a:t>
            </a:r>
            <a:r>
              <a:rPr lang="en-US" dirty="0"/>
              <a:t> </a:t>
            </a:r>
            <a:r>
              <a:rPr lang="en-US" dirty="0" err="1"/>
              <a:t>dan</a:t>
            </a:r>
            <a:r>
              <a:rPr lang="en-US" dirty="0"/>
              <a:t> </a:t>
            </a:r>
            <a:r>
              <a:rPr lang="en-US" dirty="0" err="1"/>
              <a:t>biasanya</a:t>
            </a:r>
            <a:r>
              <a:rPr lang="en-US" dirty="0"/>
              <a:t> </a:t>
            </a:r>
            <a:r>
              <a:rPr lang="en-US" dirty="0" err="1"/>
              <a:t>merupakan</a:t>
            </a:r>
            <a:r>
              <a:rPr lang="en-US" dirty="0"/>
              <a:t> </a:t>
            </a:r>
            <a:r>
              <a:rPr lang="en-US" dirty="0" err="1"/>
              <a:t>kisah</a:t>
            </a:r>
            <a:r>
              <a:rPr lang="en-US" dirty="0"/>
              <a:t> yang </a:t>
            </a:r>
            <a:r>
              <a:rPr lang="en-US" dirty="0" err="1"/>
              <a:t>sangat</a:t>
            </a:r>
            <a:r>
              <a:rPr lang="en-US" dirty="0"/>
              <a:t> </a:t>
            </a:r>
            <a:r>
              <a:rPr lang="en-US" dirty="0" err="1"/>
              <a:t>luas</a:t>
            </a:r>
            <a:r>
              <a:rPr lang="en-US" dirty="0"/>
              <a:t> </a:t>
            </a:r>
            <a:r>
              <a:rPr lang="en-US" dirty="0" err="1" smtClean="0"/>
              <a:t>maknanya</a:t>
            </a:r>
            <a:r>
              <a:rPr lang="en-US" dirty="0" smtClean="0"/>
              <a:t>.</a:t>
            </a:r>
            <a:endParaRPr lang="id-ID" dirty="0" smtClean="0"/>
          </a:p>
          <a:p>
            <a:pPr fontAlgn="base"/>
            <a:endParaRPr lang="id-ID" dirty="0" smtClean="0"/>
          </a:p>
          <a:p>
            <a:pPr fontAlgn="base"/>
            <a:r>
              <a:rPr lang="en-US" dirty="0" err="1" smtClean="0"/>
              <a:t>Misalnya</a:t>
            </a:r>
            <a:r>
              <a:rPr lang="en-US" dirty="0" smtClean="0"/>
              <a:t> </a:t>
            </a:r>
            <a:r>
              <a:rPr lang="en-US" dirty="0" err="1"/>
              <a:t>banjir</a:t>
            </a:r>
            <a:r>
              <a:rPr lang="en-US" dirty="0"/>
              <a:t> </a:t>
            </a:r>
            <a:r>
              <a:rPr lang="en-US" dirty="0" err="1"/>
              <a:t>besar</a:t>
            </a:r>
            <a:r>
              <a:rPr lang="en-US" dirty="0"/>
              <a:t> </a:t>
            </a:r>
            <a:r>
              <a:rPr lang="en-US" dirty="0" err="1"/>
              <a:t>pada</a:t>
            </a:r>
            <a:r>
              <a:rPr lang="en-US" dirty="0"/>
              <a:t> </a:t>
            </a:r>
            <a:r>
              <a:rPr lang="en-US" dirty="0" err="1"/>
              <a:t>zaman</a:t>
            </a:r>
            <a:r>
              <a:rPr lang="en-US" dirty="0"/>
              <a:t> </a:t>
            </a:r>
            <a:r>
              <a:rPr lang="en-US" dirty="0" err="1"/>
              <a:t>Nabi</a:t>
            </a:r>
            <a:r>
              <a:rPr lang="en-US" dirty="0"/>
              <a:t> </a:t>
            </a:r>
            <a:r>
              <a:rPr lang="en-US" dirty="0" err="1"/>
              <a:t>Nuh</a:t>
            </a:r>
            <a:r>
              <a:rPr lang="en-US" dirty="0"/>
              <a:t>, </a:t>
            </a:r>
            <a:r>
              <a:rPr lang="en-US" dirty="0" err="1"/>
              <a:t>atau</a:t>
            </a:r>
            <a:r>
              <a:rPr lang="en-US" dirty="0"/>
              <a:t> </a:t>
            </a:r>
            <a:r>
              <a:rPr lang="en-US" dirty="0" err="1"/>
              <a:t>wabah</a:t>
            </a:r>
            <a:r>
              <a:rPr lang="en-US" dirty="0"/>
              <a:t> </a:t>
            </a:r>
            <a:r>
              <a:rPr lang="en-US" dirty="0" err="1"/>
              <a:t>penyakit</a:t>
            </a:r>
            <a:r>
              <a:rPr lang="en-US" dirty="0"/>
              <a:t> </a:t>
            </a:r>
            <a:r>
              <a:rPr lang="en-US" dirty="0" err="1"/>
              <a:t>pada</a:t>
            </a:r>
            <a:r>
              <a:rPr lang="en-US" dirty="0"/>
              <a:t> </a:t>
            </a:r>
            <a:r>
              <a:rPr lang="en-US" dirty="0" err="1"/>
              <a:t>zaman</a:t>
            </a:r>
            <a:r>
              <a:rPr lang="en-US" dirty="0"/>
              <a:t> </a:t>
            </a:r>
            <a:r>
              <a:rPr lang="en-US" dirty="0" err="1"/>
              <a:t>Nabi</a:t>
            </a:r>
            <a:r>
              <a:rPr lang="en-US" dirty="0"/>
              <a:t> </a:t>
            </a:r>
            <a:r>
              <a:rPr lang="en-US" dirty="0" err="1"/>
              <a:t>Luth</a:t>
            </a:r>
            <a:r>
              <a:rPr lang="en-US" dirty="0"/>
              <a:t> </a:t>
            </a:r>
            <a:r>
              <a:rPr lang="en-US" dirty="0" err="1"/>
              <a:t>dan</a:t>
            </a:r>
            <a:r>
              <a:rPr lang="en-US" dirty="0"/>
              <a:t> </a:t>
            </a:r>
            <a:r>
              <a:rPr lang="en-US" dirty="0" err="1"/>
              <a:t>azab</a:t>
            </a:r>
            <a:r>
              <a:rPr lang="en-US" dirty="0"/>
              <a:t> yang </a:t>
            </a:r>
            <a:r>
              <a:rPr lang="en-US" dirty="0" err="1"/>
              <a:t>ditujukan</a:t>
            </a:r>
            <a:r>
              <a:rPr lang="en-US" dirty="0"/>
              <a:t> </a:t>
            </a:r>
            <a:r>
              <a:rPr lang="en-US" dirty="0" err="1"/>
              <a:t>pasukan</a:t>
            </a:r>
            <a:r>
              <a:rPr lang="en-US" dirty="0"/>
              <a:t> </a:t>
            </a:r>
            <a:r>
              <a:rPr lang="en-US" dirty="0" err="1"/>
              <a:t>Abrahah</a:t>
            </a:r>
            <a:r>
              <a:rPr lang="en-US" dirty="0"/>
              <a:t> yang </a:t>
            </a:r>
            <a:r>
              <a:rPr lang="en-US" dirty="0" err="1"/>
              <a:t>mencoba</a:t>
            </a:r>
            <a:r>
              <a:rPr lang="en-US" dirty="0"/>
              <a:t> </a:t>
            </a:r>
            <a:r>
              <a:rPr lang="en-US" dirty="0" err="1"/>
              <a:t>menyerang</a:t>
            </a:r>
            <a:r>
              <a:rPr lang="en-US" dirty="0"/>
              <a:t> </a:t>
            </a:r>
            <a:r>
              <a:rPr lang="en-US" dirty="0" err="1"/>
              <a:t>dan</a:t>
            </a:r>
            <a:r>
              <a:rPr lang="en-US" dirty="0"/>
              <a:t> </a:t>
            </a:r>
            <a:r>
              <a:rPr lang="en-US" dirty="0" err="1"/>
              <a:t>menghancurkan</a:t>
            </a:r>
            <a:r>
              <a:rPr lang="en-US" dirty="0"/>
              <a:t> </a:t>
            </a:r>
            <a:r>
              <a:rPr lang="en-US" dirty="0" err="1"/>
              <a:t>Ka’bah</a:t>
            </a:r>
            <a:r>
              <a:rPr lang="en-US" dirty="0" smtClean="0"/>
              <a:t>.</a:t>
            </a:r>
            <a:endParaRPr lang="id-ID" dirty="0" smtClean="0"/>
          </a:p>
          <a:p>
            <a:pPr fontAlgn="base"/>
            <a:endParaRPr lang="en-US" dirty="0"/>
          </a:p>
          <a:p>
            <a:pPr fontAlgn="base"/>
            <a:r>
              <a:rPr lang="en-US" dirty="0" err="1"/>
              <a:t>Sedangkan</a:t>
            </a:r>
            <a:r>
              <a:rPr lang="en-US" dirty="0"/>
              <a:t> </a:t>
            </a:r>
            <a:r>
              <a:rPr lang="en-US" dirty="0" err="1"/>
              <a:t>musibah</a:t>
            </a:r>
            <a:r>
              <a:rPr lang="en-US" dirty="0"/>
              <a:t> </a:t>
            </a:r>
            <a:r>
              <a:rPr lang="en-US" dirty="0" err="1"/>
              <a:t>dan</a:t>
            </a:r>
            <a:r>
              <a:rPr lang="en-US" dirty="0"/>
              <a:t> </a:t>
            </a:r>
            <a:r>
              <a:rPr lang="en-US" dirty="0" err="1"/>
              <a:t>bala</a:t>
            </a:r>
            <a:r>
              <a:rPr lang="en-US" dirty="0"/>
              <a:t> </a:t>
            </a:r>
            <a:r>
              <a:rPr lang="en-US" dirty="0" err="1"/>
              <a:t>ditujukan</a:t>
            </a:r>
            <a:r>
              <a:rPr lang="en-US" dirty="0"/>
              <a:t> </a:t>
            </a:r>
            <a:r>
              <a:rPr lang="en-US" dirty="0" err="1"/>
              <a:t>baik</a:t>
            </a:r>
            <a:r>
              <a:rPr lang="en-US" dirty="0"/>
              <a:t> </a:t>
            </a:r>
            <a:r>
              <a:rPr lang="en-US" dirty="0" err="1"/>
              <a:t>kepada</a:t>
            </a:r>
            <a:r>
              <a:rPr lang="en-US" dirty="0"/>
              <a:t> </a:t>
            </a:r>
            <a:r>
              <a:rPr lang="en-US" dirty="0" err="1"/>
              <a:t>pendosa</a:t>
            </a:r>
            <a:r>
              <a:rPr lang="en-US" dirty="0"/>
              <a:t> </a:t>
            </a:r>
            <a:r>
              <a:rPr lang="en-US" dirty="0" err="1"/>
              <a:t>maupun</a:t>
            </a:r>
            <a:r>
              <a:rPr lang="en-US" dirty="0"/>
              <a:t> orang </a:t>
            </a:r>
            <a:r>
              <a:rPr lang="en-US" dirty="0" err="1"/>
              <a:t>baik-baik</a:t>
            </a:r>
            <a:r>
              <a:rPr lang="en-US" dirty="0"/>
              <a:t>, </a:t>
            </a:r>
            <a:r>
              <a:rPr lang="en-US" dirty="0" err="1"/>
              <a:t>dan</a:t>
            </a:r>
            <a:r>
              <a:rPr lang="en-US" dirty="0"/>
              <a:t> </a:t>
            </a:r>
            <a:r>
              <a:rPr lang="en-US" dirty="0" err="1"/>
              <a:t>sebagian</a:t>
            </a:r>
            <a:r>
              <a:rPr lang="en-US" dirty="0"/>
              <a:t> </a:t>
            </a:r>
            <a:r>
              <a:rPr lang="en-US" dirty="0" err="1"/>
              <a:t>besar</a:t>
            </a:r>
            <a:r>
              <a:rPr lang="en-US" dirty="0"/>
              <a:t> </a:t>
            </a:r>
            <a:r>
              <a:rPr lang="en-US" dirty="0" err="1"/>
              <a:t>bisa</a:t>
            </a:r>
            <a:r>
              <a:rPr lang="en-US" dirty="0"/>
              <a:t> </a:t>
            </a:r>
            <a:r>
              <a:rPr lang="en-US" dirty="0" err="1"/>
              <a:t>dipahami</a:t>
            </a:r>
            <a:r>
              <a:rPr lang="en-US" dirty="0"/>
              <a:t> </a:t>
            </a:r>
            <a:r>
              <a:rPr lang="en-US" dirty="0" err="1"/>
              <a:t>oleh</a:t>
            </a:r>
            <a:r>
              <a:rPr lang="en-US" dirty="0"/>
              <a:t> </a:t>
            </a:r>
            <a:r>
              <a:rPr lang="en-US" dirty="0" err="1"/>
              <a:t>akal</a:t>
            </a:r>
            <a:r>
              <a:rPr lang="en-US" dirty="0"/>
              <a:t> </a:t>
            </a:r>
            <a:r>
              <a:rPr lang="en-US" dirty="0" err="1"/>
              <a:t>manusia</a:t>
            </a:r>
            <a:r>
              <a:rPr lang="en-US" dirty="0"/>
              <a:t>. </a:t>
            </a:r>
            <a:r>
              <a:rPr lang="en-US" dirty="0" err="1"/>
              <a:t>Istilah</a:t>
            </a:r>
            <a:r>
              <a:rPr lang="en-US" dirty="0"/>
              <a:t> yang </a:t>
            </a:r>
            <a:r>
              <a:rPr lang="en-US" dirty="0" err="1"/>
              <a:t>barangkali</a:t>
            </a:r>
            <a:r>
              <a:rPr lang="en-US" dirty="0"/>
              <a:t> </a:t>
            </a:r>
            <a:r>
              <a:rPr lang="en-US" dirty="0" err="1"/>
              <a:t>dekat</a:t>
            </a:r>
            <a:r>
              <a:rPr lang="en-US" dirty="0"/>
              <a:t> </a:t>
            </a:r>
            <a:r>
              <a:rPr lang="en-US" dirty="0" err="1"/>
              <a:t>dengan</a:t>
            </a:r>
            <a:r>
              <a:rPr lang="en-US" dirty="0"/>
              <a:t> </a:t>
            </a:r>
            <a:r>
              <a:rPr lang="en-US" dirty="0" err="1"/>
              <a:t>bencana</a:t>
            </a:r>
            <a:r>
              <a:rPr lang="en-US" dirty="0"/>
              <a:t> </a:t>
            </a:r>
            <a:r>
              <a:rPr lang="en-US" dirty="0" err="1"/>
              <a:t>dalam</a:t>
            </a:r>
            <a:r>
              <a:rPr lang="en-US" dirty="0"/>
              <a:t> Al Quran </a:t>
            </a:r>
            <a:r>
              <a:rPr lang="en-US" dirty="0" err="1"/>
              <a:t>disebut</a:t>
            </a:r>
            <a:r>
              <a:rPr lang="en-US" dirty="0"/>
              <a:t> </a:t>
            </a:r>
            <a:r>
              <a:rPr lang="en-US" dirty="0" err="1"/>
              <a:t>dengan</a:t>
            </a:r>
            <a:r>
              <a:rPr lang="en-US" dirty="0"/>
              <a:t> </a:t>
            </a:r>
            <a:r>
              <a:rPr lang="en-US" dirty="0" err="1"/>
              <a:t>fasad</a:t>
            </a:r>
            <a:r>
              <a:rPr lang="en-US" dirty="0"/>
              <a:t> (</a:t>
            </a:r>
            <a:r>
              <a:rPr lang="en-US" dirty="0" err="1"/>
              <a:t>kerusakan</a:t>
            </a:r>
            <a:r>
              <a:rPr lang="en-US" dirty="0"/>
              <a:t>). </a:t>
            </a: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0"/>
          </p:nvPr>
        </p:nvSpPr>
        <p:spPr/>
        <p:txBody>
          <a:bodyPr/>
          <a:lstStyle/>
          <a:p>
            <a:r>
              <a:rPr lang="en-US" dirty="0" err="1"/>
              <a:t>Jika</a:t>
            </a:r>
            <a:r>
              <a:rPr lang="en-US" dirty="0"/>
              <a:t> </a:t>
            </a:r>
            <a:r>
              <a:rPr lang="en-US" dirty="0" err="1"/>
              <a:t>merujuk</a:t>
            </a:r>
            <a:r>
              <a:rPr lang="en-US" dirty="0"/>
              <a:t> </a:t>
            </a:r>
            <a:r>
              <a:rPr lang="en-US" dirty="0" err="1"/>
              <a:t>pada</a:t>
            </a:r>
            <a:r>
              <a:rPr lang="en-US" dirty="0"/>
              <a:t> </a:t>
            </a:r>
            <a:r>
              <a:rPr lang="en-US" dirty="0" err="1"/>
              <a:t>ayat</a:t>
            </a:r>
            <a:r>
              <a:rPr lang="en-US" dirty="0"/>
              <a:t> Al Quran, </a:t>
            </a:r>
            <a:r>
              <a:rPr lang="en-US" dirty="0" err="1"/>
              <a:t>ada</a:t>
            </a:r>
            <a:r>
              <a:rPr lang="en-US" dirty="0"/>
              <a:t> </a:t>
            </a:r>
            <a:r>
              <a:rPr lang="en-US" dirty="0" err="1"/>
              <a:t>dua</a:t>
            </a:r>
            <a:r>
              <a:rPr lang="en-US" dirty="0"/>
              <a:t> </a:t>
            </a:r>
            <a:r>
              <a:rPr lang="en-US" dirty="0" err="1"/>
              <a:t>jenis</a:t>
            </a:r>
            <a:r>
              <a:rPr lang="en-US" dirty="0"/>
              <a:t> </a:t>
            </a:r>
            <a:r>
              <a:rPr lang="en-US" dirty="0" err="1"/>
              <a:t>bencana</a:t>
            </a:r>
            <a:r>
              <a:rPr lang="en-US" dirty="0"/>
              <a:t>, </a:t>
            </a:r>
            <a:r>
              <a:rPr lang="en-US" dirty="0" err="1"/>
              <a:t>yaitu</a:t>
            </a:r>
            <a:r>
              <a:rPr lang="en-US" dirty="0"/>
              <a:t>:</a:t>
            </a:r>
          </a:p>
          <a:p>
            <a:endParaRPr lang="en-US" dirty="0"/>
          </a:p>
          <a:p>
            <a:r>
              <a:rPr lang="en-US" dirty="0" err="1"/>
              <a:t>Pertama</a:t>
            </a:r>
            <a:r>
              <a:rPr lang="en-US" dirty="0"/>
              <a:t>, </a:t>
            </a:r>
            <a:r>
              <a:rPr lang="en-US" dirty="0" err="1"/>
              <a:t>adalah</a:t>
            </a:r>
            <a:r>
              <a:rPr lang="en-US" dirty="0"/>
              <a:t> </a:t>
            </a:r>
            <a:r>
              <a:rPr lang="en-US" dirty="0" err="1"/>
              <a:t>bencana</a:t>
            </a:r>
            <a:r>
              <a:rPr lang="en-US" dirty="0"/>
              <a:t> yang </a:t>
            </a:r>
            <a:r>
              <a:rPr lang="en-US" dirty="0" err="1"/>
              <a:t>diakibatkan</a:t>
            </a:r>
            <a:r>
              <a:rPr lang="en-US" dirty="0"/>
              <a:t> </a:t>
            </a:r>
            <a:r>
              <a:rPr lang="en-US" dirty="0" err="1"/>
              <a:t>oleh</a:t>
            </a:r>
            <a:r>
              <a:rPr lang="en-US" dirty="0"/>
              <a:t> </a:t>
            </a:r>
            <a:r>
              <a:rPr lang="en-US" dirty="0" err="1"/>
              <a:t>fenomena</a:t>
            </a:r>
            <a:r>
              <a:rPr lang="en-US" dirty="0"/>
              <a:t> </a:t>
            </a:r>
            <a:r>
              <a:rPr lang="en-US" dirty="0" err="1"/>
              <a:t>alam</a:t>
            </a:r>
            <a:r>
              <a:rPr lang="en-US" dirty="0"/>
              <a:t>, </a:t>
            </a:r>
            <a:r>
              <a:rPr lang="en-US" dirty="0" err="1"/>
              <a:t>seperti</a:t>
            </a:r>
            <a:r>
              <a:rPr lang="en-US" dirty="0"/>
              <a:t> </a:t>
            </a:r>
            <a:r>
              <a:rPr lang="en-US" dirty="0" err="1"/>
              <a:t>banjir</a:t>
            </a:r>
            <a:r>
              <a:rPr lang="en-US" dirty="0"/>
              <a:t>, </a:t>
            </a:r>
            <a:r>
              <a:rPr lang="en-US" dirty="0" err="1"/>
              <a:t>gunung</a:t>
            </a:r>
            <a:r>
              <a:rPr lang="en-US" dirty="0"/>
              <a:t> </a:t>
            </a:r>
            <a:r>
              <a:rPr lang="en-US" dirty="0" err="1"/>
              <a:t>meletus</a:t>
            </a:r>
            <a:r>
              <a:rPr lang="en-US" dirty="0"/>
              <a:t> </a:t>
            </a:r>
            <a:r>
              <a:rPr lang="en-US" dirty="0" err="1"/>
              <a:t>atau</a:t>
            </a:r>
            <a:r>
              <a:rPr lang="en-US" dirty="0"/>
              <a:t> </a:t>
            </a:r>
            <a:r>
              <a:rPr lang="en-US" dirty="0" err="1"/>
              <a:t>angin</a:t>
            </a:r>
            <a:r>
              <a:rPr lang="en-US" dirty="0"/>
              <a:t> </a:t>
            </a:r>
            <a:r>
              <a:rPr lang="en-US" dirty="0" err="1"/>
              <a:t>topan</a:t>
            </a:r>
            <a:r>
              <a:rPr lang="en-US" dirty="0"/>
              <a:t>. </a:t>
            </a:r>
            <a:endParaRPr lang="id-ID" dirty="0" smtClean="0"/>
          </a:p>
          <a:p>
            <a:endParaRPr lang="id-ID" dirty="0"/>
          </a:p>
          <a:p>
            <a:r>
              <a:rPr lang="en-US" dirty="0" err="1" smtClean="0"/>
              <a:t>Sebagai</a:t>
            </a:r>
            <a:r>
              <a:rPr lang="en-US" dirty="0" smtClean="0"/>
              <a:t> </a:t>
            </a:r>
            <a:r>
              <a:rPr lang="en-US" dirty="0" err="1"/>
              <a:t>contoh</a:t>
            </a:r>
            <a:r>
              <a:rPr lang="en-US" dirty="0"/>
              <a:t>, </a:t>
            </a:r>
            <a:r>
              <a:rPr lang="en-US" dirty="0" err="1"/>
              <a:t>dalam</a:t>
            </a:r>
            <a:r>
              <a:rPr lang="en-US" dirty="0"/>
              <a:t> Al Quran </a:t>
            </a:r>
            <a:r>
              <a:rPr lang="en-US" dirty="0" err="1"/>
              <a:t>sendiri</a:t>
            </a:r>
            <a:r>
              <a:rPr lang="en-US" dirty="0"/>
              <a:t> </a:t>
            </a:r>
            <a:r>
              <a:rPr lang="en-US" dirty="0" err="1"/>
              <a:t>diterangkan</a:t>
            </a:r>
            <a:r>
              <a:rPr lang="en-US" dirty="0"/>
              <a:t> </a:t>
            </a:r>
            <a:r>
              <a:rPr lang="en-US" dirty="0" err="1"/>
              <a:t>bahwa</a:t>
            </a:r>
            <a:r>
              <a:rPr lang="en-US" dirty="0"/>
              <a:t> </a:t>
            </a:r>
            <a:r>
              <a:rPr lang="en-US" dirty="0" err="1"/>
              <a:t>fungsi</a:t>
            </a:r>
            <a:r>
              <a:rPr lang="en-US" dirty="0"/>
              <a:t> </a:t>
            </a:r>
            <a:r>
              <a:rPr lang="en-US" dirty="0" err="1"/>
              <a:t>gunung</a:t>
            </a:r>
            <a:r>
              <a:rPr lang="en-US" dirty="0"/>
              <a:t> </a:t>
            </a:r>
            <a:r>
              <a:rPr lang="en-US" dirty="0" err="1"/>
              <a:t>adalah</a:t>
            </a:r>
            <a:r>
              <a:rPr lang="en-US" dirty="0"/>
              <a:t> </a:t>
            </a:r>
            <a:r>
              <a:rPr lang="en-US" dirty="0" err="1"/>
              <a:t>sebagai</a:t>
            </a:r>
            <a:r>
              <a:rPr lang="en-US" dirty="0"/>
              <a:t> </a:t>
            </a:r>
            <a:r>
              <a:rPr lang="en-US" dirty="0" err="1"/>
              <a:t>pasak</a:t>
            </a:r>
            <a:r>
              <a:rPr lang="en-US" dirty="0"/>
              <a:t> </a:t>
            </a:r>
            <a:r>
              <a:rPr lang="en-US" dirty="0" err="1"/>
              <a:t>bumi</a:t>
            </a:r>
            <a:r>
              <a:rPr lang="en-US" dirty="0"/>
              <a:t> </a:t>
            </a:r>
            <a:r>
              <a:rPr lang="en-US" dirty="0" err="1"/>
              <a:t>sebagaimana</a:t>
            </a:r>
            <a:r>
              <a:rPr lang="en-US" dirty="0"/>
              <a:t> yang </a:t>
            </a:r>
            <a:r>
              <a:rPr lang="en-US" dirty="0" err="1"/>
              <a:t>diterangkan</a:t>
            </a:r>
            <a:r>
              <a:rPr lang="en-US" dirty="0"/>
              <a:t> </a:t>
            </a:r>
            <a:r>
              <a:rPr lang="en-US" dirty="0" err="1"/>
              <a:t>dalam</a:t>
            </a:r>
            <a:r>
              <a:rPr lang="en-US" dirty="0"/>
              <a:t> </a:t>
            </a:r>
            <a:r>
              <a:rPr lang="en-US" dirty="0" err="1"/>
              <a:t>Surat</a:t>
            </a:r>
            <a:r>
              <a:rPr lang="en-US" dirty="0"/>
              <a:t> An-</a:t>
            </a:r>
            <a:r>
              <a:rPr lang="en-US" dirty="0" err="1"/>
              <a:t>Naba</a:t>
            </a:r>
            <a:r>
              <a:rPr lang="en-US" dirty="0"/>
              <a:t> </a:t>
            </a:r>
            <a:r>
              <a:rPr lang="en-US" dirty="0" err="1"/>
              <a:t>ayat</a:t>
            </a:r>
            <a:r>
              <a:rPr lang="en-US" dirty="0"/>
              <a:t> 7, </a:t>
            </a:r>
            <a:r>
              <a:rPr lang="en-US" dirty="0" err="1"/>
              <a:t>namun</a:t>
            </a:r>
            <a:r>
              <a:rPr lang="en-US" dirty="0"/>
              <a:t> </a:t>
            </a:r>
            <a:r>
              <a:rPr lang="en-US" dirty="0" err="1"/>
              <a:t>ternyata</a:t>
            </a:r>
            <a:r>
              <a:rPr lang="en-US" dirty="0"/>
              <a:t> </a:t>
            </a:r>
            <a:r>
              <a:rPr lang="en-US" dirty="0" err="1"/>
              <a:t>juga</a:t>
            </a:r>
            <a:r>
              <a:rPr lang="en-US" dirty="0"/>
              <a:t> </a:t>
            </a:r>
            <a:r>
              <a:rPr lang="en-US" dirty="0" err="1"/>
              <a:t>bisa</a:t>
            </a:r>
            <a:r>
              <a:rPr lang="en-US" dirty="0"/>
              <a:t> </a:t>
            </a:r>
            <a:r>
              <a:rPr lang="en-US" dirty="0" err="1"/>
              <a:t>menimbulkan</a:t>
            </a:r>
            <a:r>
              <a:rPr lang="en-US" dirty="0"/>
              <a:t> </a:t>
            </a:r>
            <a:r>
              <a:rPr lang="en-US" dirty="0" err="1"/>
              <a:t>bencana</a:t>
            </a:r>
            <a:r>
              <a:rPr lang="en-US" dirty="0"/>
              <a:t> </a:t>
            </a:r>
            <a:r>
              <a:rPr lang="en-US" dirty="0" err="1"/>
              <a:t>karena</a:t>
            </a:r>
            <a:r>
              <a:rPr lang="en-US" dirty="0"/>
              <a:t> </a:t>
            </a:r>
            <a:r>
              <a:rPr lang="en-US" dirty="0" err="1"/>
              <a:t>memuntahkan</a:t>
            </a:r>
            <a:r>
              <a:rPr lang="en-US" dirty="0"/>
              <a:t> </a:t>
            </a:r>
            <a:r>
              <a:rPr lang="en-US" dirty="0" err="1"/>
              <a:t>debu</a:t>
            </a:r>
            <a:r>
              <a:rPr lang="en-US" dirty="0"/>
              <a:t>, lahar </a:t>
            </a:r>
            <a:r>
              <a:rPr lang="en-US" dirty="0" err="1"/>
              <a:t>panas</a:t>
            </a:r>
            <a:r>
              <a:rPr lang="en-US" dirty="0"/>
              <a:t>, </a:t>
            </a:r>
            <a:r>
              <a:rPr lang="en-US" dirty="0" err="1"/>
              <a:t>dan</a:t>
            </a:r>
            <a:r>
              <a:rPr lang="en-US" dirty="0"/>
              <a:t> gas </a:t>
            </a:r>
            <a:r>
              <a:rPr lang="en-US" dirty="0" err="1"/>
              <a:t>beracun</a:t>
            </a:r>
            <a:r>
              <a:rPr lang="en-US" dirty="0"/>
              <a:t> (</a:t>
            </a:r>
            <a:r>
              <a:rPr lang="en-US" dirty="0" err="1"/>
              <a:t>Surat</a:t>
            </a:r>
            <a:r>
              <a:rPr lang="en-US" dirty="0"/>
              <a:t> Al-</a:t>
            </a:r>
            <a:r>
              <a:rPr lang="en-US" dirty="0" err="1"/>
              <a:t>Mursalat</a:t>
            </a:r>
            <a:r>
              <a:rPr lang="en-US" dirty="0"/>
              <a:t> </a:t>
            </a:r>
            <a:r>
              <a:rPr lang="en-US" dirty="0" err="1"/>
              <a:t>ayat</a:t>
            </a:r>
            <a:r>
              <a:rPr lang="en-US" dirty="0"/>
              <a:t> 10), </a:t>
            </a:r>
            <a:r>
              <a:rPr lang="en-US" dirty="0" err="1"/>
              <a:t>fenomena</a:t>
            </a:r>
            <a:r>
              <a:rPr lang="en-US" dirty="0"/>
              <a:t> tsunami </a:t>
            </a:r>
            <a:r>
              <a:rPr lang="en-US" dirty="0" err="1"/>
              <a:t>seperti</a:t>
            </a:r>
            <a:r>
              <a:rPr lang="en-US" dirty="0"/>
              <a:t> </a:t>
            </a:r>
            <a:r>
              <a:rPr lang="en-US" dirty="0" err="1"/>
              <a:t>dalam</a:t>
            </a:r>
            <a:r>
              <a:rPr lang="en-US" dirty="0"/>
              <a:t> </a:t>
            </a:r>
            <a:r>
              <a:rPr lang="en-US" dirty="0" err="1"/>
              <a:t>surat</a:t>
            </a:r>
            <a:r>
              <a:rPr lang="en-US" dirty="0"/>
              <a:t> At </a:t>
            </a:r>
            <a:r>
              <a:rPr lang="en-US" dirty="0" err="1"/>
              <a:t>Takwin</a:t>
            </a:r>
            <a:r>
              <a:rPr lang="en-US" dirty="0"/>
              <a:t> </a:t>
            </a:r>
            <a:r>
              <a:rPr lang="en-US" dirty="0" err="1"/>
              <a:t>ayat</a:t>
            </a:r>
            <a:r>
              <a:rPr lang="en-US" dirty="0"/>
              <a:t> 6, </a:t>
            </a:r>
            <a:r>
              <a:rPr lang="en-US" dirty="0" err="1"/>
              <a:t>dan</a:t>
            </a:r>
            <a:r>
              <a:rPr lang="en-US" dirty="0"/>
              <a:t> </a:t>
            </a:r>
            <a:r>
              <a:rPr lang="en-US" dirty="0" err="1"/>
              <a:t>angin</a:t>
            </a:r>
            <a:r>
              <a:rPr lang="en-US" dirty="0"/>
              <a:t> </a:t>
            </a:r>
            <a:r>
              <a:rPr lang="en-US" dirty="0" err="1"/>
              <a:t>topan</a:t>
            </a:r>
            <a:r>
              <a:rPr lang="en-US" dirty="0"/>
              <a:t> </a:t>
            </a:r>
            <a:r>
              <a:rPr lang="en-US" dirty="0" err="1"/>
              <a:t>dalam</a:t>
            </a:r>
            <a:r>
              <a:rPr lang="en-US" dirty="0"/>
              <a:t> </a:t>
            </a:r>
            <a:r>
              <a:rPr lang="en-US" dirty="0" err="1"/>
              <a:t>surat</a:t>
            </a:r>
            <a:r>
              <a:rPr lang="en-US" dirty="0"/>
              <a:t> Al </a:t>
            </a:r>
            <a:r>
              <a:rPr lang="en-US" dirty="0" err="1"/>
              <a:t>Fushilat</a:t>
            </a:r>
            <a:r>
              <a:rPr lang="en-US" dirty="0"/>
              <a:t> </a:t>
            </a:r>
            <a:r>
              <a:rPr lang="en-US" dirty="0" err="1"/>
              <a:t>ayat</a:t>
            </a:r>
            <a:r>
              <a:rPr lang="en-US" dirty="0"/>
              <a:t> 16.</a:t>
            </a:r>
          </a:p>
        </p:txBody>
      </p:sp>
    </p:spTree>
    <p:extLst>
      <p:ext uri="{BB962C8B-B14F-4D97-AF65-F5344CB8AC3E}">
        <p14:creationId xmlns:p14="http://schemas.microsoft.com/office/powerpoint/2010/main" val="3542012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0"/>
          </p:nvPr>
        </p:nvSpPr>
        <p:spPr/>
        <p:txBody>
          <a:bodyPr/>
          <a:lstStyle/>
          <a:p>
            <a:r>
              <a:rPr lang="en-US" dirty="0" err="1"/>
              <a:t>Kedua</a:t>
            </a:r>
            <a:r>
              <a:rPr lang="en-US" dirty="0"/>
              <a:t>, </a:t>
            </a:r>
            <a:r>
              <a:rPr lang="en-US" dirty="0" err="1"/>
              <a:t>bencana</a:t>
            </a:r>
            <a:r>
              <a:rPr lang="en-US" dirty="0"/>
              <a:t> </a:t>
            </a:r>
            <a:r>
              <a:rPr lang="en-US" dirty="0" err="1"/>
              <a:t>atau</a:t>
            </a:r>
            <a:r>
              <a:rPr lang="en-US" dirty="0"/>
              <a:t> </a:t>
            </a:r>
            <a:r>
              <a:rPr lang="en-US" dirty="0" err="1"/>
              <a:t>kerusakan</a:t>
            </a:r>
            <a:r>
              <a:rPr lang="en-US" dirty="0"/>
              <a:t> </a:t>
            </a:r>
            <a:r>
              <a:rPr lang="en-US" dirty="0" err="1"/>
              <a:t>sebagai</a:t>
            </a:r>
            <a:r>
              <a:rPr lang="en-US" dirty="0"/>
              <a:t> </a:t>
            </a:r>
            <a:r>
              <a:rPr lang="en-US" dirty="0" err="1"/>
              <a:t>kesalahan</a:t>
            </a:r>
            <a:r>
              <a:rPr lang="en-US" dirty="0"/>
              <a:t> </a:t>
            </a:r>
            <a:r>
              <a:rPr lang="en-US" dirty="0" err="1"/>
              <a:t>manusia</a:t>
            </a:r>
            <a:r>
              <a:rPr lang="en-US" dirty="0"/>
              <a:t> </a:t>
            </a:r>
            <a:r>
              <a:rPr lang="en-US" dirty="0" err="1"/>
              <a:t>sendiri</a:t>
            </a:r>
            <a:r>
              <a:rPr lang="en-US" dirty="0"/>
              <a:t>. </a:t>
            </a:r>
            <a:r>
              <a:rPr lang="en-US" dirty="0" err="1"/>
              <a:t>Beberapa</a:t>
            </a:r>
            <a:r>
              <a:rPr lang="en-US" dirty="0"/>
              <a:t> </a:t>
            </a:r>
            <a:r>
              <a:rPr lang="en-US" dirty="0" err="1"/>
              <a:t>ayat</a:t>
            </a:r>
            <a:r>
              <a:rPr lang="en-US" dirty="0"/>
              <a:t> yang </a:t>
            </a:r>
            <a:r>
              <a:rPr lang="en-US" dirty="0" err="1"/>
              <a:t>menjadi</a:t>
            </a:r>
            <a:r>
              <a:rPr lang="en-US" dirty="0"/>
              <a:t> </a:t>
            </a:r>
            <a:r>
              <a:rPr lang="en-US" dirty="0" err="1"/>
              <a:t>dasar</a:t>
            </a:r>
            <a:r>
              <a:rPr lang="en-US" dirty="0"/>
              <a:t> </a:t>
            </a:r>
            <a:r>
              <a:rPr lang="en-US" dirty="0" err="1"/>
              <a:t>dari</a:t>
            </a:r>
            <a:r>
              <a:rPr lang="en-US" dirty="0"/>
              <a:t> </a:t>
            </a:r>
            <a:r>
              <a:rPr lang="en-US" dirty="0" err="1"/>
              <a:t>pandangan</a:t>
            </a:r>
            <a:r>
              <a:rPr lang="en-US" dirty="0"/>
              <a:t> </a:t>
            </a:r>
            <a:r>
              <a:rPr lang="en-US" dirty="0" err="1"/>
              <a:t>ini</a:t>
            </a:r>
            <a:r>
              <a:rPr lang="en-US" dirty="0"/>
              <a:t> </a:t>
            </a:r>
            <a:r>
              <a:rPr lang="en-US" dirty="0" err="1"/>
              <a:t>antara</a:t>
            </a:r>
            <a:r>
              <a:rPr lang="en-US" dirty="0"/>
              <a:t> lain; ”</a:t>
            </a:r>
            <a:r>
              <a:rPr lang="en-US" dirty="0" err="1"/>
              <a:t>Musibah</a:t>
            </a:r>
            <a:r>
              <a:rPr lang="en-US" dirty="0"/>
              <a:t> </a:t>
            </a:r>
            <a:r>
              <a:rPr lang="en-US" dirty="0" err="1"/>
              <a:t>apa</a:t>
            </a:r>
            <a:r>
              <a:rPr lang="en-US" dirty="0"/>
              <a:t> </a:t>
            </a:r>
            <a:r>
              <a:rPr lang="en-US" dirty="0" err="1"/>
              <a:t>saja</a:t>
            </a:r>
            <a:r>
              <a:rPr lang="en-US" dirty="0"/>
              <a:t> yang </a:t>
            </a:r>
            <a:r>
              <a:rPr lang="en-US" dirty="0" err="1"/>
              <a:t>menimpa</a:t>
            </a:r>
            <a:r>
              <a:rPr lang="en-US" dirty="0"/>
              <a:t> kalian </a:t>
            </a:r>
            <a:r>
              <a:rPr lang="en-US" dirty="0" err="1"/>
              <a:t>adalah</a:t>
            </a:r>
            <a:r>
              <a:rPr lang="en-US" dirty="0"/>
              <a:t> </a:t>
            </a:r>
            <a:r>
              <a:rPr lang="en-US" dirty="0" err="1"/>
              <a:t>disebabkan</a:t>
            </a:r>
            <a:r>
              <a:rPr lang="en-US" dirty="0"/>
              <a:t> </a:t>
            </a:r>
            <a:r>
              <a:rPr lang="en-US" dirty="0" err="1"/>
              <a:t>oleh</a:t>
            </a:r>
            <a:r>
              <a:rPr lang="en-US" dirty="0"/>
              <a:t> </a:t>
            </a:r>
            <a:r>
              <a:rPr lang="en-US" dirty="0" err="1"/>
              <a:t>perbuatan</a:t>
            </a:r>
            <a:r>
              <a:rPr lang="en-US" dirty="0"/>
              <a:t> </a:t>
            </a:r>
            <a:r>
              <a:rPr lang="en-US" dirty="0" err="1"/>
              <a:t>tangan</a:t>
            </a:r>
            <a:r>
              <a:rPr lang="en-US" dirty="0"/>
              <a:t> kalian” (QS As </a:t>
            </a:r>
            <a:r>
              <a:rPr lang="en-US" dirty="0" err="1"/>
              <a:t>Syura</a:t>
            </a:r>
            <a:r>
              <a:rPr lang="en-US" dirty="0"/>
              <a:t> : 30). </a:t>
            </a:r>
            <a:endParaRPr lang="id-ID" dirty="0" smtClean="0"/>
          </a:p>
          <a:p>
            <a:endParaRPr lang="id-ID" dirty="0"/>
          </a:p>
          <a:p>
            <a:r>
              <a:rPr lang="en-US" dirty="0" err="1" smtClean="0"/>
              <a:t>Atau</a:t>
            </a:r>
            <a:r>
              <a:rPr lang="en-US" dirty="0" smtClean="0"/>
              <a:t> </a:t>
            </a:r>
            <a:r>
              <a:rPr lang="en-US" dirty="0" err="1"/>
              <a:t>dalam</a:t>
            </a:r>
            <a:r>
              <a:rPr lang="en-US" dirty="0"/>
              <a:t> </a:t>
            </a:r>
            <a:r>
              <a:rPr lang="en-US" dirty="0" err="1"/>
              <a:t>surat</a:t>
            </a:r>
            <a:r>
              <a:rPr lang="en-US" dirty="0"/>
              <a:t> As </a:t>
            </a:r>
            <a:r>
              <a:rPr lang="en-US" dirty="0" err="1"/>
              <a:t>Syura</a:t>
            </a:r>
            <a:r>
              <a:rPr lang="en-US" dirty="0"/>
              <a:t> </a:t>
            </a:r>
            <a:r>
              <a:rPr lang="en-US" dirty="0" err="1"/>
              <a:t>ayat</a:t>
            </a:r>
            <a:r>
              <a:rPr lang="en-US" dirty="0"/>
              <a:t> 30 </a:t>
            </a:r>
            <a:r>
              <a:rPr lang="en-US" dirty="0" err="1"/>
              <a:t>yaitu</a:t>
            </a:r>
            <a:r>
              <a:rPr lang="en-US" dirty="0"/>
              <a:t> ”...</a:t>
            </a:r>
            <a:r>
              <a:rPr lang="en-US" dirty="0" err="1"/>
              <a:t>dan</a:t>
            </a:r>
            <a:r>
              <a:rPr lang="en-US" dirty="0"/>
              <a:t> </a:t>
            </a:r>
            <a:r>
              <a:rPr lang="en-US" dirty="0" err="1"/>
              <a:t>musibah</a:t>
            </a:r>
            <a:r>
              <a:rPr lang="en-US" dirty="0"/>
              <a:t> </a:t>
            </a:r>
            <a:r>
              <a:rPr lang="en-US" dirty="0" err="1"/>
              <a:t>apa</a:t>
            </a:r>
            <a:r>
              <a:rPr lang="en-US" dirty="0"/>
              <a:t> </a:t>
            </a:r>
            <a:r>
              <a:rPr lang="en-US" dirty="0" err="1"/>
              <a:t>saja</a:t>
            </a:r>
            <a:r>
              <a:rPr lang="en-US" dirty="0"/>
              <a:t> yang </a:t>
            </a:r>
            <a:r>
              <a:rPr lang="en-US" dirty="0" err="1"/>
              <a:t>menimpa</a:t>
            </a:r>
            <a:r>
              <a:rPr lang="en-US" dirty="0"/>
              <a:t> kalian, </a:t>
            </a:r>
            <a:r>
              <a:rPr lang="en-US" dirty="0" err="1"/>
              <a:t>maka</a:t>
            </a:r>
            <a:r>
              <a:rPr lang="en-US" dirty="0"/>
              <a:t> </a:t>
            </a:r>
            <a:r>
              <a:rPr lang="en-US" dirty="0" err="1"/>
              <a:t>itu</a:t>
            </a:r>
            <a:r>
              <a:rPr lang="en-US" dirty="0"/>
              <a:t> </a:t>
            </a:r>
            <a:r>
              <a:rPr lang="en-US" dirty="0" err="1"/>
              <a:t>karena</a:t>
            </a:r>
            <a:r>
              <a:rPr lang="en-US" dirty="0"/>
              <a:t> </a:t>
            </a:r>
            <a:r>
              <a:rPr lang="en-US" dirty="0" err="1"/>
              <a:t>disebabkan</a:t>
            </a:r>
            <a:r>
              <a:rPr lang="en-US" dirty="0"/>
              <a:t> </a:t>
            </a:r>
            <a:r>
              <a:rPr lang="en-US" dirty="0" err="1"/>
              <a:t>perbuatan</a:t>
            </a:r>
            <a:r>
              <a:rPr lang="en-US" dirty="0"/>
              <a:t> </a:t>
            </a:r>
            <a:r>
              <a:rPr lang="en-US" dirty="0" err="1"/>
              <a:t>tangan</a:t>
            </a:r>
            <a:r>
              <a:rPr lang="en-US" dirty="0"/>
              <a:t>- </a:t>
            </a:r>
            <a:r>
              <a:rPr lang="en-US" dirty="0" err="1"/>
              <a:t>tangan</a:t>
            </a:r>
            <a:r>
              <a:rPr lang="en-US" dirty="0"/>
              <a:t> kalian </a:t>
            </a:r>
            <a:r>
              <a:rPr lang="en-US" dirty="0" err="1"/>
              <a:t>sendiri</a:t>
            </a:r>
            <a:r>
              <a:rPr lang="en-US" dirty="0"/>
              <a:t>. Dan Allah </a:t>
            </a:r>
            <a:r>
              <a:rPr lang="en-US" dirty="0" err="1"/>
              <a:t>memaafkan</a:t>
            </a:r>
            <a:r>
              <a:rPr lang="en-US" dirty="0"/>
              <a:t> </a:t>
            </a:r>
            <a:r>
              <a:rPr lang="en-US" dirty="0" err="1"/>
              <a:t>sebagian</a:t>
            </a:r>
            <a:r>
              <a:rPr lang="en-US" dirty="0"/>
              <a:t> </a:t>
            </a:r>
            <a:r>
              <a:rPr lang="en-US" dirty="0" err="1"/>
              <a:t>besar</a:t>
            </a:r>
            <a:r>
              <a:rPr lang="en-US" dirty="0"/>
              <a:t> (</a:t>
            </a:r>
            <a:r>
              <a:rPr lang="en-US" dirty="0" err="1"/>
              <a:t>dari</a:t>
            </a:r>
            <a:r>
              <a:rPr lang="en-US" dirty="0"/>
              <a:t> </a:t>
            </a:r>
            <a:r>
              <a:rPr lang="en-US" dirty="0" err="1"/>
              <a:t>kesalahan-kesalahanmu</a:t>
            </a:r>
            <a:r>
              <a:rPr lang="en-US" dirty="0"/>
              <a:t>)” (QS. </a:t>
            </a:r>
            <a:r>
              <a:rPr lang="en-US" dirty="0" err="1"/>
              <a:t>Asy</a:t>
            </a:r>
            <a:r>
              <a:rPr lang="en-US" dirty="0"/>
              <a:t> </a:t>
            </a:r>
            <a:r>
              <a:rPr lang="en-US" dirty="0" err="1"/>
              <a:t>Syura</a:t>
            </a:r>
            <a:r>
              <a:rPr lang="en-US" dirty="0"/>
              <a:t>: 30). </a:t>
            </a:r>
          </a:p>
        </p:txBody>
      </p:sp>
    </p:spTree>
    <p:extLst>
      <p:ext uri="{BB962C8B-B14F-4D97-AF65-F5344CB8AC3E}">
        <p14:creationId xmlns:p14="http://schemas.microsoft.com/office/powerpoint/2010/main" val="1160865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0667" y="337592"/>
            <a:ext cx="5181533" cy="754608"/>
          </a:xfrm>
        </p:spPr>
        <p:txBody>
          <a:bodyPr/>
          <a:lstStyle/>
          <a:p>
            <a:r>
              <a:rPr lang="id-ID" sz="3600" b="1" dirty="0" smtClean="0"/>
              <a:t>Perspektif Kebencanaan</a:t>
            </a:r>
            <a:endParaRPr lang="en-US" sz="3600" b="1" dirty="0"/>
          </a:p>
        </p:txBody>
      </p:sp>
      <p:sp>
        <p:nvSpPr>
          <p:cNvPr id="3" name="Content Placeholder 2"/>
          <p:cNvSpPr>
            <a:spLocks noGrp="1"/>
          </p:cNvSpPr>
          <p:nvPr>
            <p:ph sz="quarter" idx="10"/>
          </p:nvPr>
        </p:nvSpPr>
        <p:spPr/>
        <p:txBody>
          <a:bodyPr/>
          <a:lstStyle/>
          <a:p>
            <a:pPr fontAlgn="base"/>
            <a:r>
              <a:rPr lang="en-US" sz="2400" dirty="0" err="1"/>
              <a:t>Dalam</a:t>
            </a:r>
            <a:r>
              <a:rPr lang="en-US" sz="2400" dirty="0"/>
              <a:t> </a:t>
            </a:r>
            <a:r>
              <a:rPr lang="en-US" sz="2400" dirty="0" err="1"/>
              <a:t>konteks</a:t>
            </a:r>
            <a:r>
              <a:rPr lang="en-US" sz="2400" dirty="0"/>
              <a:t> </a:t>
            </a:r>
            <a:r>
              <a:rPr lang="en-US" sz="2400" dirty="0" err="1"/>
              <a:t>teologis</a:t>
            </a:r>
            <a:r>
              <a:rPr lang="en-US" sz="2400" dirty="0"/>
              <a:t> </a:t>
            </a:r>
            <a:r>
              <a:rPr lang="en-US" sz="2400" dirty="0" err="1"/>
              <a:t>Alquran</a:t>
            </a:r>
            <a:r>
              <a:rPr lang="en-US" sz="2400" dirty="0"/>
              <a:t> </a:t>
            </a:r>
            <a:r>
              <a:rPr lang="en-US" sz="2400" dirty="0" err="1"/>
              <a:t>mengajarkan</a:t>
            </a:r>
            <a:r>
              <a:rPr lang="en-US" sz="2400" dirty="0"/>
              <a:t> </a:t>
            </a:r>
            <a:r>
              <a:rPr lang="en-US" sz="2400" dirty="0" err="1"/>
              <a:t>bahwa</a:t>
            </a:r>
            <a:r>
              <a:rPr lang="en-US" sz="2400" dirty="0"/>
              <a:t> Allah SWT </a:t>
            </a:r>
            <a:r>
              <a:rPr lang="en-US" sz="2400" dirty="0" err="1"/>
              <a:t>bersifat</a:t>
            </a:r>
            <a:r>
              <a:rPr lang="en-US" sz="2400" dirty="0"/>
              <a:t> Rahman </a:t>
            </a:r>
            <a:r>
              <a:rPr lang="en-US" sz="2400" dirty="0" err="1"/>
              <a:t>dan</a:t>
            </a:r>
            <a:r>
              <a:rPr lang="en-US" sz="2400" dirty="0"/>
              <a:t> Rahim, Allah </a:t>
            </a:r>
            <a:r>
              <a:rPr lang="en-US" sz="2400" dirty="0" err="1"/>
              <a:t>Maha</a:t>
            </a:r>
            <a:r>
              <a:rPr lang="en-US" sz="2400" dirty="0"/>
              <a:t> </a:t>
            </a:r>
            <a:r>
              <a:rPr lang="en-US" sz="2400" dirty="0" err="1"/>
              <a:t>Kasih</a:t>
            </a:r>
            <a:r>
              <a:rPr lang="en-US" sz="2400" dirty="0"/>
              <a:t> </a:t>
            </a:r>
            <a:r>
              <a:rPr lang="en-US" sz="2400" dirty="0" err="1"/>
              <a:t>dan</a:t>
            </a:r>
            <a:r>
              <a:rPr lang="en-US" sz="2400" dirty="0"/>
              <a:t> </a:t>
            </a:r>
            <a:r>
              <a:rPr lang="en-US" sz="2400" dirty="0" err="1"/>
              <a:t>Sayang</a:t>
            </a:r>
            <a:r>
              <a:rPr lang="en-US" sz="2400" dirty="0"/>
              <a:t> </a:t>
            </a:r>
            <a:r>
              <a:rPr lang="en-US" sz="2400" dirty="0" smtClean="0"/>
              <a:t>(</a:t>
            </a:r>
            <a:r>
              <a:rPr lang="id-ID" sz="2400" dirty="0" smtClean="0"/>
              <a:t>Al An’am</a:t>
            </a:r>
            <a:r>
              <a:rPr lang="en-US" sz="2400" dirty="0" smtClean="0"/>
              <a:t>:54</a:t>
            </a:r>
            <a:r>
              <a:rPr lang="en-US" sz="2400" dirty="0"/>
              <a:t>). </a:t>
            </a:r>
            <a:endParaRPr lang="id-ID" sz="2400" dirty="0" smtClean="0"/>
          </a:p>
          <a:p>
            <a:pPr fontAlgn="base"/>
            <a:r>
              <a:rPr lang="en-US" sz="2400" dirty="0" err="1" smtClean="0"/>
              <a:t>Maka</a:t>
            </a:r>
            <a:r>
              <a:rPr lang="en-US" sz="2400" dirty="0" smtClean="0"/>
              <a:t> </a:t>
            </a:r>
            <a:r>
              <a:rPr lang="en-US" sz="2400" dirty="0" err="1"/>
              <a:t>itu</a:t>
            </a:r>
            <a:r>
              <a:rPr lang="en-US" sz="2400" dirty="0"/>
              <a:t>, </a:t>
            </a:r>
            <a:r>
              <a:rPr lang="en-US" sz="2400" dirty="0" err="1"/>
              <a:t>konsekuensi</a:t>
            </a:r>
            <a:r>
              <a:rPr lang="en-US" sz="2400" dirty="0"/>
              <a:t> </a:t>
            </a:r>
            <a:r>
              <a:rPr lang="en-US" sz="2400" dirty="0" err="1"/>
              <a:t>dari</a:t>
            </a:r>
            <a:r>
              <a:rPr lang="en-US" sz="2400" dirty="0"/>
              <a:t> </a:t>
            </a:r>
            <a:r>
              <a:rPr lang="en-US" sz="2400" dirty="0" err="1"/>
              <a:t>keyakinan</a:t>
            </a:r>
            <a:r>
              <a:rPr lang="en-US" sz="2400" dirty="0"/>
              <a:t> </a:t>
            </a:r>
            <a:r>
              <a:rPr lang="en-US" sz="2400" dirty="0" err="1"/>
              <a:t>itu</a:t>
            </a:r>
            <a:r>
              <a:rPr lang="en-US" sz="2400" dirty="0"/>
              <a:t> </a:t>
            </a:r>
            <a:r>
              <a:rPr lang="en-US" sz="2400" dirty="0" err="1"/>
              <a:t>adalah</a:t>
            </a:r>
            <a:r>
              <a:rPr lang="en-US" sz="2400" dirty="0"/>
              <a:t> </a:t>
            </a:r>
            <a:r>
              <a:rPr lang="en-US" sz="2400" dirty="0" err="1"/>
              <a:t>apa</a:t>
            </a:r>
            <a:r>
              <a:rPr lang="en-US" sz="2400" dirty="0"/>
              <a:t> pun yang </a:t>
            </a:r>
            <a:r>
              <a:rPr lang="en-US" sz="2400" dirty="0" err="1"/>
              <a:t>diberikan</a:t>
            </a:r>
            <a:r>
              <a:rPr lang="en-US" sz="2400" dirty="0"/>
              <a:t> Allah SWT </a:t>
            </a:r>
            <a:r>
              <a:rPr lang="en-US" sz="2400" dirty="0" err="1"/>
              <a:t>kepada</a:t>
            </a:r>
            <a:r>
              <a:rPr lang="en-US" sz="2400" dirty="0"/>
              <a:t> </a:t>
            </a:r>
            <a:r>
              <a:rPr lang="en-US" sz="2400" dirty="0" err="1"/>
              <a:t>manusia</a:t>
            </a:r>
            <a:r>
              <a:rPr lang="en-US" sz="2400" dirty="0"/>
              <a:t> </a:t>
            </a:r>
            <a:r>
              <a:rPr lang="en-US" sz="2400" dirty="0" err="1"/>
              <a:t>selalu</a:t>
            </a:r>
            <a:r>
              <a:rPr lang="en-US" sz="2400" dirty="0"/>
              <a:t> </a:t>
            </a:r>
            <a:r>
              <a:rPr lang="en-US" sz="2400" dirty="0" err="1"/>
              <a:t>dalam</a:t>
            </a:r>
            <a:r>
              <a:rPr lang="en-US" sz="2400" dirty="0"/>
              <a:t> </a:t>
            </a:r>
            <a:r>
              <a:rPr lang="en-US" sz="2400" dirty="0" err="1"/>
              <a:t>kerangka</a:t>
            </a:r>
            <a:r>
              <a:rPr lang="en-US" sz="2400" dirty="0"/>
              <a:t> </a:t>
            </a:r>
            <a:r>
              <a:rPr lang="en-US" sz="2400" dirty="0" err="1"/>
              <a:t>kebaikan</a:t>
            </a:r>
            <a:r>
              <a:rPr lang="en-US" sz="2400" dirty="0"/>
              <a:t> </a:t>
            </a:r>
            <a:r>
              <a:rPr lang="en-US" sz="2400" dirty="0" err="1"/>
              <a:t>dan</a:t>
            </a:r>
            <a:r>
              <a:rPr lang="en-US" sz="2400" dirty="0"/>
              <a:t> </a:t>
            </a:r>
            <a:r>
              <a:rPr lang="en-US" sz="2400" dirty="0" err="1"/>
              <a:t>penuh</a:t>
            </a:r>
            <a:r>
              <a:rPr lang="en-US" sz="2400" dirty="0"/>
              <a:t> </a:t>
            </a:r>
            <a:r>
              <a:rPr lang="en-US" sz="2400" dirty="0" err="1"/>
              <a:t>dengan</a:t>
            </a:r>
            <a:r>
              <a:rPr lang="en-US" sz="2400" dirty="0"/>
              <a:t> </a:t>
            </a:r>
            <a:r>
              <a:rPr lang="en-US" sz="2400" dirty="0" err="1"/>
              <a:t>kasih</a:t>
            </a:r>
            <a:r>
              <a:rPr lang="en-US" sz="2400" dirty="0"/>
              <a:t> </a:t>
            </a:r>
            <a:r>
              <a:rPr lang="en-US" sz="2400" dirty="0" err="1"/>
              <a:t>sayang</a:t>
            </a:r>
            <a:r>
              <a:rPr lang="en-US" sz="2400" dirty="0"/>
              <a:t>. </a:t>
            </a:r>
            <a:endParaRPr lang="id-ID" sz="2400" dirty="0" smtClean="0"/>
          </a:p>
          <a:p>
            <a:pPr fontAlgn="base"/>
            <a:r>
              <a:rPr lang="en-US" sz="2400" dirty="0" smtClean="0"/>
              <a:t>Cara </a:t>
            </a:r>
            <a:r>
              <a:rPr lang="en-US" sz="2400" dirty="0" err="1"/>
              <a:t>pandang</a:t>
            </a:r>
            <a:r>
              <a:rPr lang="en-US" sz="2400" dirty="0"/>
              <a:t> </a:t>
            </a:r>
            <a:r>
              <a:rPr lang="en-US" sz="2400" dirty="0" err="1"/>
              <a:t>ini</a:t>
            </a:r>
            <a:r>
              <a:rPr lang="en-US" sz="2400" dirty="0"/>
              <a:t> pun </a:t>
            </a:r>
            <a:r>
              <a:rPr lang="en-US" sz="2400" dirty="0" err="1"/>
              <a:t>harus</a:t>
            </a:r>
            <a:r>
              <a:rPr lang="en-US" sz="2400" dirty="0"/>
              <a:t> </a:t>
            </a:r>
            <a:r>
              <a:rPr lang="en-US" sz="2400" dirty="0" err="1"/>
              <a:t>kita</a:t>
            </a:r>
            <a:r>
              <a:rPr lang="en-US" sz="2400" dirty="0"/>
              <a:t> </a:t>
            </a:r>
            <a:r>
              <a:rPr lang="en-US" sz="2400" dirty="0" err="1"/>
              <a:t>pakai</a:t>
            </a:r>
            <a:r>
              <a:rPr lang="en-US" sz="2400" dirty="0"/>
              <a:t> </a:t>
            </a:r>
            <a:r>
              <a:rPr lang="en-US" sz="2400" dirty="0" err="1"/>
              <a:t>dalam</a:t>
            </a:r>
            <a:r>
              <a:rPr lang="en-US" sz="2400" dirty="0"/>
              <a:t> </a:t>
            </a:r>
            <a:r>
              <a:rPr lang="en-US" sz="2400" dirty="0" err="1"/>
              <a:t>memandang</a:t>
            </a:r>
            <a:r>
              <a:rPr lang="en-US" sz="2400" dirty="0"/>
              <a:t> </a:t>
            </a:r>
            <a:r>
              <a:rPr lang="en-US" sz="2400" dirty="0" err="1"/>
              <a:t>bencana</a:t>
            </a:r>
            <a:r>
              <a:rPr lang="en-US" sz="2400" dirty="0"/>
              <a:t> yang </a:t>
            </a:r>
            <a:r>
              <a:rPr lang="en-US" sz="2400" dirty="0" err="1"/>
              <a:t>terjadi</a:t>
            </a:r>
            <a:r>
              <a:rPr lang="en-US" sz="2400" dirty="0"/>
              <a:t> </a:t>
            </a:r>
            <a:r>
              <a:rPr lang="en-US" sz="2400" dirty="0" err="1"/>
              <a:t>bahwa</a:t>
            </a:r>
            <a:r>
              <a:rPr lang="en-US" sz="2400" dirty="0"/>
              <a:t> </a:t>
            </a:r>
            <a:r>
              <a:rPr lang="en-US" sz="2400" dirty="0" err="1"/>
              <a:t>bencana</a:t>
            </a:r>
            <a:r>
              <a:rPr lang="en-US" sz="2400" dirty="0"/>
              <a:t> </a:t>
            </a:r>
            <a:r>
              <a:rPr lang="en-US" sz="2400" dirty="0" err="1"/>
              <a:t>sebagai</a:t>
            </a:r>
            <a:r>
              <a:rPr lang="en-US" sz="2400" dirty="0"/>
              <a:t> </a:t>
            </a:r>
            <a:r>
              <a:rPr lang="en-US" sz="2400" dirty="0" err="1"/>
              <a:t>kehendak</a:t>
            </a:r>
            <a:r>
              <a:rPr lang="en-US" sz="2400" dirty="0"/>
              <a:t> Allah SWT </a:t>
            </a:r>
            <a:r>
              <a:rPr lang="en-US" sz="2400" dirty="0" err="1"/>
              <a:t>merupakan</a:t>
            </a:r>
            <a:r>
              <a:rPr lang="en-US" sz="2400" dirty="0"/>
              <a:t> </a:t>
            </a:r>
            <a:r>
              <a:rPr lang="en-US" sz="2400" dirty="0" err="1"/>
              <a:t>sebuah</a:t>
            </a:r>
            <a:r>
              <a:rPr lang="en-US" sz="2400" dirty="0"/>
              <a:t> </a:t>
            </a:r>
            <a:r>
              <a:rPr lang="en-US" sz="2400" dirty="0" err="1"/>
              <a:t>kebaikan</a:t>
            </a:r>
            <a:r>
              <a:rPr lang="en-US" sz="2400" dirty="0"/>
              <a:t> </a:t>
            </a:r>
            <a:r>
              <a:rPr lang="en-US" sz="2400" dirty="0" smtClean="0"/>
              <a:t>(</a:t>
            </a:r>
            <a:r>
              <a:rPr lang="id-ID" sz="2400" dirty="0" smtClean="0"/>
              <a:t>An Nahl</a:t>
            </a:r>
            <a:r>
              <a:rPr lang="en-US" sz="2400" dirty="0" smtClean="0"/>
              <a:t>:30</a:t>
            </a:r>
            <a:r>
              <a:rPr lang="en-US" sz="2400" dirty="0"/>
              <a:t>) yang </a:t>
            </a:r>
            <a:r>
              <a:rPr lang="en-US" sz="2400" dirty="0" err="1"/>
              <a:t>menjadi</a:t>
            </a:r>
            <a:r>
              <a:rPr lang="en-US" sz="2400" dirty="0"/>
              <a:t> </a:t>
            </a:r>
            <a:r>
              <a:rPr lang="en-US" sz="2400" dirty="0" err="1"/>
              <a:t>sarana</a:t>
            </a:r>
            <a:r>
              <a:rPr lang="en-US" sz="2400" dirty="0"/>
              <a:t> </a:t>
            </a:r>
            <a:r>
              <a:rPr lang="en-US" sz="2400" dirty="0" err="1"/>
              <a:t>untuk</a:t>
            </a:r>
            <a:r>
              <a:rPr lang="en-US" sz="2400" dirty="0"/>
              <a:t> </a:t>
            </a:r>
            <a:r>
              <a:rPr lang="en-US" sz="2400" dirty="0" err="1"/>
              <a:t>meningkatkan</a:t>
            </a:r>
            <a:r>
              <a:rPr lang="en-US" sz="2400" dirty="0"/>
              <a:t> </a:t>
            </a:r>
            <a:r>
              <a:rPr lang="en-US" sz="2400" dirty="0" err="1"/>
              <a:t>kualitas</a:t>
            </a:r>
            <a:r>
              <a:rPr lang="en-US" sz="2400" dirty="0"/>
              <a:t> </a:t>
            </a:r>
            <a:r>
              <a:rPr lang="en-US" sz="2400" dirty="0" err="1"/>
              <a:t>keimanan</a:t>
            </a:r>
            <a:r>
              <a:rPr lang="en-US" sz="2400" dirty="0"/>
              <a:t> </a:t>
            </a:r>
            <a:r>
              <a:rPr lang="en-US" sz="2400" dirty="0" err="1"/>
              <a:t>manusia</a:t>
            </a:r>
            <a:r>
              <a:rPr lang="en-US" sz="2400" dirty="0"/>
              <a:t>.</a:t>
            </a:r>
            <a:endParaRPr lang="en-US" sz="2400" dirty="0" smtClean="0"/>
          </a:p>
        </p:txBody>
      </p:sp>
    </p:spTree>
    <p:extLst>
      <p:ext uri="{BB962C8B-B14F-4D97-AF65-F5344CB8AC3E}">
        <p14:creationId xmlns:p14="http://schemas.microsoft.com/office/powerpoint/2010/main" val="36600951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0"/>
          </p:nvPr>
        </p:nvSpPr>
        <p:spPr/>
        <p:txBody>
          <a:bodyPr/>
          <a:lstStyle/>
          <a:p>
            <a:r>
              <a:rPr lang="id-ID" dirty="0" err="1" smtClean="0"/>
              <a:t>S</a:t>
            </a:r>
            <a:r>
              <a:rPr lang="en-US" dirty="0" err="1" smtClean="0"/>
              <a:t>ecara</a:t>
            </a:r>
            <a:r>
              <a:rPr lang="en-US" dirty="0" smtClean="0"/>
              <a:t> </a:t>
            </a:r>
            <a:r>
              <a:rPr lang="en-US" dirty="0" err="1"/>
              <a:t>sosiologis</a:t>
            </a:r>
            <a:r>
              <a:rPr lang="en-US" dirty="0"/>
              <a:t>, </a:t>
            </a:r>
            <a:r>
              <a:rPr lang="en-US" dirty="0" err="1"/>
              <a:t>kita</a:t>
            </a:r>
            <a:r>
              <a:rPr lang="en-US" dirty="0"/>
              <a:t> </a:t>
            </a:r>
            <a:r>
              <a:rPr lang="en-US" dirty="0" err="1"/>
              <a:t>dapat</a:t>
            </a:r>
            <a:r>
              <a:rPr lang="en-US" dirty="0"/>
              <a:t> </a:t>
            </a:r>
            <a:r>
              <a:rPr lang="en-US" dirty="0" err="1"/>
              <a:t>memahami</a:t>
            </a:r>
            <a:r>
              <a:rPr lang="en-US" dirty="0"/>
              <a:t> </a:t>
            </a:r>
            <a:r>
              <a:rPr lang="en-US" dirty="0" err="1"/>
              <a:t>bencana</a:t>
            </a:r>
            <a:r>
              <a:rPr lang="en-US" dirty="0"/>
              <a:t> </a:t>
            </a:r>
            <a:r>
              <a:rPr lang="en-US" dirty="0" err="1"/>
              <a:t>dari</a:t>
            </a:r>
            <a:r>
              <a:rPr lang="en-US" dirty="0"/>
              <a:t> </a:t>
            </a:r>
            <a:r>
              <a:rPr lang="en-US" dirty="0" err="1"/>
              <a:t>perspektif</a:t>
            </a:r>
            <a:r>
              <a:rPr lang="en-US" dirty="0"/>
              <a:t> </a:t>
            </a:r>
            <a:r>
              <a:rPr lang="en-US" dirty="0" err="1"/>
              <a:t>peran</a:t>
            </a:r>
            <a:r>
              <a:rPr lang="en-US" dirty="0"/>
              <a:t> </a:t>
            </a:r>
            <a:r>
              <a:rPr lang="en-US" dirty="0" err="1"/>
              <a:t>manusia</a:t>
            </a:r>
            <a:r>
              <a:rPr lang="en-US" dirty="0"/>
              <a:t> </a:t>
            </a:r>
            <a:r>
              <a:rPr lang="en-US" dirty="0" err="1"/>
              <a:t>sebagai</a:t>
            </a:r>
            <a:r>
              <a:rPr lang="en-US" dirty="0"/>
              <a:t> </a:t>
            </a:r>
            <a:r>
              <a:rPr lang="en-US" dirty="0" err="1"/>
              <a:t>khalifah</a:t>
            </a:r>
            <a:r>
              <a:rPr lang="en-US" dirty="0"/>
              <a:t> (</a:t>
            </a:r>
            <a:r>
              <a:rPr lang="en-US" dirty="0" err="1"/>
              <a:t>pengelola</a:t>
            </a:r>
            <a:r>
              <a:rPr lang="en-US" dirty="0"/>
              <a:t>) </a:t>
            </a:r>
            <a:r>
              <a:rPr lang="en-US" dirty="0" err="1"/>
              <a:t>alam</a:t>
            </a:r>
            <a:r>
              <a:rPr lang="en-US" dirty="0"/>
              <a:t>. </a:t>
            </a:r>
            <a:endParaRPr lang="id-ID" dirty="0" smtClean="0"/>
          </a:p>
          <a:p>
            <a:r>
              <a:rPr lang="en-US" dirty="0" err="1" smtClean="0"/>
              <a:t>Manusia</a:t>
            </a:r>
            <a:r>
              <a:rPr lang="en-US" dirty="0" smtClean="0"/>
              <a:t> </a:t>
            </a:r>
            <a:r>
              <a:rPr lang="en-US" dirty="0" err="1"/>
              <a:t>sebagai</a:t>
            </a:r>
            <a:r>
              <a:rPr lang="en-US" dirty="0"/>
              <a:t> </a:t>
            </a:r>
            <a:r>
              <a:rPr lang="en-US" dirty="0" err="1"/>
              <a:t>khalifah</a:t>
            </a:r>
            <a:r>
              <a:rPr lang="en-US" dirty="0"/>
              <a:t> di </a:t>
            </a:r>
            <a:r>
              <a:rPr lang="en-US" dirty="0" err="1"/>
              <a:t>muka</a:t>
            </a:r>
            <a:r>
              <a:rPr lang="en-US" dirty="0"/>
              <a:t> </a:t>
            </a:r>
            <a:r>
              <a:rPr lang="en-US" dirty="0" err="1"/>
              <a:t>bumi</a:t>
            </a:r>
            <a:r>
              <a:rPr lang="en-US" dirty="0"/>
              <a:t> </a:t>
            </a:r>
            <a:r>
              <a:rPr lang="en-US" dirty="0" err="1"/>
              <a:t>ini</a:t>
            </a:r>
            <a:r>
              <a:rPr lang="en-US" dirty="0"/>
              <a:t> </a:t>
            </a:r>
            <a:r>
              <a:rPr lang="en-US" dirty="0" err="1"/>
              <a:t>mempunyai</a:t>
            </a:r>
            <a:r>
              <a:rPr lang="en-US" dirty="0"/>
              <a:t> </a:t>
            </a:r>
            <a:r>
              <a:rPr lang="en-US" dirty="0" err="1"/>
              <a:t>tugas</a:t>
            </a:r>
            <a:r>
              <a:rPr lang="en-US" dirty="0"/>
              <a:t> </a:t>
            </a:r>
            <a:r>
              <a:rPr lang="en-US" dirty="0" err="1"/>
              <a:t>penting</a:t>
            </a:r>
            <a:r>
              <a:rPr lang="en-US" dirty="0"/>
              <a:t> </a:t>
            </a:r>
            <a:r>
              <a:rPr lang="en-US" dirty="0" err="1"/>
              <a:t>menjaga</a:t>
            </a:r>
            <a:r>
              <a:rPr lang="en-US" dirty="0"/>
              <a:t> </a:t>
            </a:r>
            <a:r>
              <a:rPr lang="en-US" dirty="0" err="1"/>
              <a:t>kelestarian</a:t>
            </a:r>
            <a:r>
              <a:rPr lang="en-US" dirty="0"/>
              <a:t> </a:t>
            </a:r>
            <a:r>
              <a:rPr lang="en-US" dirty="0" err="1"/>
              <a:t>alam</a:t>
            </a:r>
            <a:r>
              <a:rPr lang="en-US" dirty="0"/>
              <a:t>, </a:t>
            </a:r>
            <a:r>
              <a:rPr lang="en-US" dirty="0" err="1"/>
              <a:t>tidak</a:t>
            </a:r>
            <a:r>
              <a:rPr lang="en-US" dirty="0"/>
              <a:t> </a:t>
            </a:r>
            <a:r>
              <a:rPr lang="en-US" dirty="0" err="1"/>
              <a:t>melakukan</a:t>
            </a:r>
            <a:r>
              <a:rPr lang="en-US" dirty="0"/>
              <a:t> </a:t>
            </a:r>
            <a:r>
              <a:rPr lang="en-US" dirty="0" err="1"/>
              <a:t>kerusakan</a:t>
            </a:r>
            <a:r>
              <a:rPr lang="en-US" dirty="0"/>
              <a:t>, </a:t>
            </a:r>
            <a:r>
              <a:rPr lang="en-US" dirty="0" err="1"/>
              <a:t>menjaga</a:t>
            </a:r>
            <a:r>
              <a:rPr lang="en-US" dirty="0"/>
              <a:t> </a:t>
            </a:r>
            <a:r>
              <a:rPr lang="en-US" dirty="0" err="1"/>
              <a:t>harmoni</a:t>
            </a:r>
            <a:r>
              <a:rPr lang="en-US" dirty="0"/>
              <a:t> </a:t>
            </a:r>
            <a:r>
              <a:rPr lang="en-US" dirty="0" err="1"/>
              <a:t>alam</a:t>
            </a:r>
            <a:r>
              <a:rPr lang="en-US" dirty="0"/>
              <a:t>, </a:t>
            </a:r>
            <a:r>
              <a:rPr lang="en-US" dirty="0" err="1"/>
              <a:t>dan</a:t>
            </a:r>
            <a:r>
              <a:rPr lang="en-US" dirty="0"/>
              <a:t> </a:t>
            </a:r>
            <a:r>
              <a:rPr lang="en-US" dirty="0" err="1"/>
              <a:t>menjadikan</a:t>
            </a:r>
            <a:r>
              <a:rPr lang="en-US" dirty="0"/>
              <a:t> </a:t>
            </a:r>
            <a:r>
              <a:rPr lang="en-US" dirty="0" err="1"/>
              <a:t>alam</a:t>
            </a:r>
            <a:r>
              <a:rPr lang="en-US" dirty="0"/>
              <a:t> </a:t>
            </a:r>
            <a:r>
              <a:rPr lang="en-US" dirty="0" err="1"/>
              <a:t>sebagai</a:t>
            </a:r>
            <a:r>
              <a:rPr lang="en-US" dirty="0"/>
              <a:t> </a:t>
            </a:r>
            <a:r>
              <a:rPr lang="en-US" dirty="0" err="1"/>
              <a:t>sarana</a:t>
            </a:r>
            <a:r>
              <a:rPr lang="en-US" dirty="0"/>
              <a:t> </a:t>
            </a:r>
            <a:r>
              <a:rPr lang="en-US" dirty="0" err="1"/>
              <a:t>mendekatkan</a:t>
            </a:r>
            <a:r>
              <a:rPr lang="en-US" dirty="0"/>
              <a:t> </a:t>
            </a:r>
            <a:r>
              <a:rPr lang="en-US" dirty="0" err="1"/>
              <a:t>diri</a:t>
            </a:r>
            <a:r>
              <a:rPr lang="en-US" dirty="0"/>
              <a:t> </a:t>
            </a:r>
            <a:r>
              <a:rPr lang="en-US" dirty="0" err="1"/>
              <a:t>kepada</a:t>
            </a:r>
            <a:r>
              <a:rPr lang="en-US" dirty="0"/>
              <a:t> </a:t>
            </a:r>
            <a:r>
              <a:rPr lang="en-US" dirty="0" err="1"/>
              <a:t>Tuhan</a:t>
            </a:r>
            <a:r>
              <a:rPr lang="en-US" dirty="0"/>
              <a:t>. </a:t>
            </a:r>
            <a:endParaRPr lang="id-ID" dirty="0" smtClean="0"/>
          </a:p>
          <a:p>
            <a:r>
              <a:rPr lang="en-US" dirty="0" err="1" smtClean="0"/>
              <a:t>Dalam</a:t>
            </a:r>
            <a:r>
              <a:rPr lang="en-US" dirty="0" smtClean="0"/>
              <a:t> </a:t>
            </a:r>
            <a:r>
              <a:rPr lang="en-US" dirty="0" err="1"/>
              <a:t>konteks</a:t>
            </a:r>
            <a:r>
              <a:rPr lang="en-US" dirty="0"/>
              <a:t> </a:t>
            </a:r>
            <a:r>
              <a:rPr lang="en-US" dirty="0" err="1"/>
              <a:t>kebencanaan</a:t>
            </a:r>
            <a:r>
              <a:rPr lang="en-US" dirty="0"/>
              <a:t>, </a:t>
            </a:r>
            <a:r>
              <a:rPr lang="en-US" dirty="0" err="1"/>
              <a:t>manusia</a:t>
            </a:r>
            <a:r>
              <a:rPr lang="en-US" dirty="0"/>
              <a:t> </a:t>
            </a:r>
            <a:r>
              <a:rPr lang="en-US" dirty="0" err="1"/>
              <a:t>sebagai</a:t>
            </a:r>
            <a:r>
              <a:rPr lang="en-US" dirty="0"/>
              <a:t> </a:t>
            </a:r>
            <a:r>
              <a:rPr lang="en-US" dirty="0" err="1"/>
              <a:t>khalifah</a:t>
            </a:r>
            <a:r>
              <a:rPr lang="en-US" dirty="0"/>
              <a:t> </a:t>
            </a:r>
            <a:r>
              <a:rPr lang="en-US" dirty="0" err="1"/>
              <a:t>ada</a:t>
            </a:r>
            <a:r>
              <a:rPr lang="en-US" dirty="0"/>
              <a:t> </a:t>
            </a:r>
            <a:r>
              <a:rPr lang="en-US" dirty="0" err="1"/>
              <a:t>tiga</a:t>
            </a:r>
            <a:r>
              <a:rPr lang="en-US" dirty="0"/>
              <a:t> </a:t>
            </a:r>
            <a:r>
              <a:rPr lang="en-US" dirty="0" err="1"/>
              <a:t>peran</a:t>
            </a:r>
            <a:r>
              <a:rPr lang="en-US" dirty="0"/>
              <a:t> </a:t>
            </a:r>
            <a:r>
              <a:rPr lang="en-US" dirty="0" err="1"/>
              <a:t>penting</a:t>
            </a:r>
            <a:r>
              <a:rPr lang="en-US" dirty="0"/>
              <a:t>, </a:t>
            </a:r>
            <a:r>
              <a:rPr lang="en-US" dirty="0" err="1"/>
              <a:t>pertama</a:t>
            </a:r>
            <a:r>
              <a:rPr lang="en-US" dirty="0"/>
              <a:t> </a:t>
            </a:r>
            <a:r>
              <a:rPr lang="en-US" dirty="0" err="1"/>
              <a:t>melakukan</a:t>
            </a:r>
            <a:r>
              <a:rPr lang="en-US" dirty="0"/>
              <a:t> </a:t>
            </a:r>
            <a:r>
              <a:rPr lang="en-US" dirty="0" err="1"/>
              <a:t>upaya</a:t>
            </a:r>
            <a:r>
              <a:rPr lang="en-US" dirty="0"/>
              <a:t> </a:t>
            </a:r>
            <a:r>
              <a:rPr lang="en-US" dirty="0" err="1"/>
              <a:t>preventif</a:t>
            </a:r>
            <a:r>
              <a:rPr lang="en-US" dirty="0"/>
              <a:t>, </a:t>
            </a:r>
            <a:r>
              <a:rPr lang="en-US" dirty="0" err="1"/>
              <a:t>yaitu</a:t>
            </a:r>
            <a:r>
              <a:rPr lang="en-US" dirty="0"/>
              <a:t> </a:t>
            </a:r>
            <a:r>
              <a:rPr lang="en-US" dirty="0" err="1"/>
              <a:t>mitigasi</a:t>
            </a:r>
            <a:r>
              <a:rPr lang="en-US" dirty="0"/>
              <a:t> </a:t>
            </a:r>
            <a:r>
              <a:rPr lang="en-US" dirty="0" err="1"/>
              <a:t>dan</a:t>
            </a:r>
            <a:r>
              <a:rPr lang="en-US" dirty="0"/>
              <a:t> </a:t>
            </a:r>
            <a:r>
              <a:rPr lang="en-US" dirty="0" err="1"/>
              <a:t>kesiapsiagaan</a:t>
            </a:r>
            <a:r>
              <a:rPr lang="en-US" dirty="0"/>
              <a:t> </a:t>
            </a:r>
            <a:r>
              <a:rPr lang="en-US" dirty="0" err="1"/>
              <a:t>terhadap</a:t>
            </a:r>
            <a:r>
              <a:rPr lang="en-US" dirty="0"/>
              <a:t> </a:t>
            </a:r>
            <a:r>
              <a:rPr lang="en-US" dirty="0" err="1"/>
              <a:t>bencana</a:t>
            </a:r>
            <a:r>
              <a:rPr lang="en-US" dirty="0"/>
              <a:t> (QS Yusuf : 47–49), </a:t>
            </a:r>
            <a:r>
              <a:rPr lang="en-US" dirty="0" err="1"/>
              <a:t>melakukan</a:t>
            </a:r>
            <a:r>
              <a:rPr lang="en-US" dirty="0"/>
              <a:t> </a:t>
            </a:r>
            <a:r>
              <a:rPr lang="en-US" dirty="0" err="1"/>
              <a:t>upaya-upaya</a:t>
            </a:r>
            <a:r>
              <a:rPr lang="en-US" dirty="0"/>
              <a:t> </a:t>
            </a:r>
            <a:r>
              <a:rPr lang="en-US" dirty="0" err="1"/>
              <a:t>jika</a:t>
            </a:r>
            <a:r>
              <a:rPr lang="en-US" dirty="0"/>
              <a:t> </a:t>
            </a:r>
            <a:r>
              <a:rPr lang="en-US" dirty="0" err="1"/>
              <a:t>terjadi</a:t>
            </a:r>
            <a:r>
              <a:rPr lang="en-US" dirty="0"/>
              <a:t> </a:t>
            </a:r>
            <a:r>
              <a:rPr lang="en-US" dirty="0" err="1"/>
              <a:t>bencana</a:t>
            </a:r>
            <a:r>
              <a:rPr lang="en-US" dirty="0"/>
              <a:t> </a:t>
            </a:r>
            <a:r>
              <a:rPr lang="en-US" dirty="0" err="1"/>
              <a:t>dapat</a:t>
            </a:r>
            <a:r>
              <a:rPr lang="en-US" dirty="0"/>
              <a:t> </a:t>
            </a:r>
            <a:r>
              <a:rPr lang="en-US" dirty="0" err="1"/>
              <a:t>meminimalkan</a:t>
            </a:r>
            <a:r>
              <a:rPr lang="en-US" dirty="0"/>
              <a:t> </a:t>
            </a:r>
            <a:r>
              <a:rPr lang="en-US" dirty="0" err="1"/>
              <a:t>kerugian</a:t>
            </a:r>
            <a:r>
              <a:rPr lang="en-US" dirty="0"/>
              <a:t> </a:t>
            </a:r>
            <a:r>
              <a:rPr lang="en-US" dirty="0" err="1"/>
              <a:t>dan</a:t>
            </a:r>
            <a:r>
              <a:rPr lang="en-US" dirty="0"/>
              <a:t> </a:t>
            </a:r>
            <a:r>
              <a:rPr lang="en-US" dirty="0" err="1"/>
              <a:t>korban</a:t>
            </a:r>
            <a:r>
              <a:rPr lang="en-US" dirty="0"/>
              <a:t> </a:t>
            </a:r>
            <a:r>
              <a:rPr lang="en-US" dirty="0" err="1"/>
              <a:t>jiwa</a:t>
            </a:r>
            <a:r>
              <a:rPr lang="en-US" dirty="0"/>
              <a:t>. </a:t>
            </a:r>
          </a:p>
        </p:txBody>
      </p:sp>
    </p:spTree>
    <p:extLst>
      <p:ext uri="{BB962C8B-B14F-4D97-AF65-F5344CB8AC3E}">
        <p14:creationId xmlns:p14="http://schemas.microsoft.com/office/powerpoint/2010/main" val="32942186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0"/>
          </p:nvPr>
        </p:nvSpPr>
        <p:spPr/>
        <p:txBody>
          <a:bodyPr/>
          <a:lstStyle/>
          <a:p>
            <a:r>
              <a:rPr lang="id-ID" dirty="0"/>
              <a:t>J</a:t>
            </a:r>
            <a:r>
              <a:rPr lang="en-US" dirty="0" err="1" smtClean="0"/>
              <a:t>ika</a:t>
            </a:r>
            <a:r>
              <a:rPr lang="en-US" dirty="0" smtClean="0"/>
              <a:t> </a:t>
            </a:r>
            <a:r>
              <a:rPr lang="en-US" dirty="0" err="1"/>
              <a:t>terjadi</a:t>
            </a:r>
            <a:r>
              <a:rPr lang="en-US" dirty="0"/>
              <a:t> </a:t>
            </a:r>
            <a:r>
              <a:rPr lang="en-US" dirty="0" err="1"/>
              <a:t>bencana</a:t>
            </a:r>
            <a:r>
              <a:rPr lang="en-US" dirty="0"/>
              <a:t> </a:t>
            </a:r>
            <a:r>
              <a:rPr lang="en-US" dirty="0" err="1"/>
              <a:t>bagi</a:t>
            </a:r>
            <a:r>
              <a:rPr lang="en-US" dirty="0"/>
              <a:t> </a:t>
            </a:r>
            <a:r>
              <a:rPr lang="en-US" dirty="0" err="1"/>
              <a:t>masyarakat</a:t>
            </a:r>
            <a:r>
              <a:rPr lang="en-US" dirty="0"/>
              <a:t> yang </a:t>
            </a:r>
            <a:r>
              <a:rPr lang="en-US" dirty="0" err="1"/>
              <a:t>terdampak</a:t>
            </a:r>
            <a:r>
              <a:rPr lang="en-US" dirty="0"/>
              <a:t> </a:t>
            </a:r>
            <a:r>
              <a:rPr lang="en-US" dirty="0" err="1"/>
              <a:t>harus</a:t>
            </a:r>
            <a:r>
              <a:rPr lang="en-US" dirty="0"/>
              <a:t> </a:t>
            </a:r>
            <a:r>
              <a:rPr lang="en-US" dirty="0" err="1"/>
              <a:t>bersikap</a:t>
            </a:r>
            <a:r>
              <a:rPr lang="en-US" dirty="0"/>
              <a:t> </a:t>
            </a:r>
            <a:r>
              <a:rPr lang="en-US" dirty="0" err="1"/>
              <a:t>sabar</a:t>
            </a:r>
            <a:r>
              <a:rPr lang="en-US" dirty="0"/>
              <a:t> </a:t>
            </a:r>
            <a:r>
              <a:rPr lang="en-US" dirty="0" err="1"/>
              <a:t>dan</a:t>
            </a:r>
            <a:r>
              <a:rPr lang="en-US" dirty="0"/>
              <a:t> </a:t>
            </a:r>
            <a:r>
              <a:rPr lang="en-US" dirty="0" err="1"/>
              <a:t>bersyukur</a:t>
            </a:r>
            <a:r>
              <a:rPr lang="en-US" dirty="0"/>
              <a:t>, </a:t>
            </a:r>
            <a:r>
              <a:rPr lang="en-US" dirty="0" err="1"/>
              <a:t>mengembangkan</a:t>
            </a:r>
            <a:r>
              <a:rPr lang="en-US" dirty="0"/>
              <a:t> positive thinking and action </a:t>
            </a:r>
            <a:r>
              <a:rPr lang="en-US" dirty="0" err="1"/>
              <a:t>akan</a:t>
            </a:r>
            <a:r>
              <a:rPr lang="en-US" dirty="0"/>
              <a:t> </a:t>
            </a:r>
            <a:r>
              <a:rPr lang="en-US" dirty="0" err="1"/>
              <a:t>kebaikan</a:t>
            </a:r>
            <a:r>
              <a:rPr lang="en-US" dirty="0"/>
              <a:t> </a:t>
            </a:r>
            <a:r>
              <a:rPr lang="en-US" dirty="0" err="1"/>
              <a:t>dan</a:t>
            </a:r>
            <a:r>
              <a:rPr lang="en-US" dirty="0"/>
              <a:t> </a:t>
            </a:r>
            <a:r>
              <a:rPr lang="en-US" dirty="0" err="1"/>
              <a:t>hikmah</a:t>
            </a:r>
            <a:r>
              <a:rPr lang="en-US" dirty="0"/>
              <a:t> di </a:t>
            </a:r>
            <a:r>
              <a:rPr lang="en-US" dirty="0" err="1"/>
              <a:t>balik</a:t>
            </a:r>
            <a:r>
              <a:rPr lang="en-US" dirty="0"/>
              <a:t> </a:t>
            </a:r>
            <a:r>
              <a:rPr lang="en-US" dirty="0" err="1"/>
              <a:t>peristiwa</a:t>
            </a:r>
            <a:r>
              <a:rPr lang="en-US" dirty="0"/>
              <a:t> </a:t>
            </a:r>
            <a:r>
              <a:rPr lang="en-US" dirty="0" err="1"/>
              <a:t>kebencanaan</a:t>
            </a:r>
            <a:r>
              <a:rPr lang="en-US" dirty="0"/>
              <a:t>. </a:t>
            </a:r>
            <a:endParaRPr lang="id-ID" dirty="0" smtClean="0"/>
          </a:p>
          <a:p>
            <a:endParaRPr lang="id-ID" dirty="0"/>
          </a:p>
          <a:p>
            <a:r>
              <a:rPr lang="en-US" dirty="0" smtClean="0"/>
              <a:t>Di </a:t>
            </a:r>
            <a:r>
              <a:rPr lang="en-US" dirty="0" err="1"/>
              <a:t>sisi</a:t>
            </a:r>
            <a:r>
              <a:rPr lang="en-US" dirty="0"/>
              <a:t> lain, </a:t>
            </a:r>
            <a:r>
              <a:rPr lang="en-US" dirty="0" err="1"/>
              <a:t>bagi</a:t>
            </a:r>
            <a:r>
              <a:rPr lang="en-US" dirty="0"/>
              <a:t> </a:t>
            </a:r>
            <a:r>
              <a:rPr lang="en-US" dirty="0" err="1"/>
              <a:t>masyarakat</a:t>
            </a:r>
            <a:r>
              <a:rPr lang="en-US" dirty="0"/>
              <a:t> yang </a:t>
            </a:r>
            <a:r>
              <a:rPr lang="en-US" dirty="0" err="1"/>
              <a:t>tidak</a:t>
            </a:r>
            <a:r>
              <a:rPr lang="en-US" dirty="0"/>
              <a:t> </a:t>
            </a:r>
            <a:r>
              <a:rPr lang="en-US" dirty="0" err="1"/>
              <a:t>terdampak</a:t>
            </a:r>
            <a:r>
              <a:rPr lang="en-US" dirty="0"/>
              <a:t> </a:t>
            </a:r>
            <a:r>
              <a:rPr lang="en-US" dirty="0" err="1"/>
              <a:t>harus</a:t>
            </a:r>
            <a:r>
              <a:rPr lang="en-US" dirty="0"/>
              <a:t> </a:t>
            </a:r>
            <a:r>
              <a:rPr lang="en-US" dirty="0" err="1"/>
              <a:t>melakukan</a:t>
            </a:r>
            <a:r>
              <a:rPr lang="en-US" dirty="0"/>
              <a:t> </a:t>
            </a:r>
            <a:r>
              <a:rPr lang="en-US" dirty="0" err="1"/>
              <a:t>upaya</a:t>
            </a:r>
            <a:r>
              <a:rPr lang="en-US" dirty="0"/>
              <a:t> </a:t>
            </a:r>
            <a:r>
              <a:rPr lang="en-US" dirty="0" err="1"/>
              <a:t>tanggap</a:t>
            </a:r>
            <a:r>
              <a:rPr lang="en-US" dirty="0"/>
              <a:t> </a:t>
            </a:r>
            <a:r>
              <a:rPr lang="en-US" dirty="0" err="1"/>
              <a:t>darurat</a:t>
            </a:r>
            <a:r>
              <a:rPr lang="en-US" dirty="0"/>
              <a:t> </a:t>
            </a:r>
            <a:r>
              <a:rPr lang="en-US" dirty="0" err="1"/>
              <a:t>dengan</a:t>
            </a:r>
            <a:r>
              <a:rPr lang="en-US" dirty="0"/>
              <a:t> </a:t>
            </a:r>
            <a:r>
              <a:rPr lang="en-US" dirty="0" err="1"/>
              <a:t>menyelamatkan</a:t>
            </a:r>
            <a:r>
              <a:rPr lang="en-US" dirty="0"/>
              <a:t> </a:t>
            </a:r>
            <a:r>
              <a:rPr lang="en-US" dirty="0" err="1"/>
              <a:t>kelangsungan</a:t>
            </a:r>
            <a:r>
              <a:rPr lang="en-US" dirty="0"/>
              <a:t> </a:t>
            </a:r>
            <a:r>
              <a:rPr lang="en-US" dirty="0" err="1"/>
              <a:t>kehidupan</a:t>
            </a:r>
            <a:r>
              <a:rPr lang="en-US" dirty="0"/>
              <a:t> </a:t>
            </a:r>
            <a:r>
              <a:rPr lang="en-US" dirty="0" err="1"/>
              <a:t>manusia</a:t>
            </a:r>
            <a:r>
              <a:rPr lang="en-US" dirty="0"/>
              <a:t>, </a:t>
            </a:r>
            <a:r>
              <a:rPr lang="en-US" dirty="0" err="1"/>
              <a:t>mengurangi</a:t>
            </a:r>
            <a:r>
              <a:rPr lang="en-US" dirty="0"/>
              <a:t> </a:t>
            </a:r>
            <a:r>
              <a:rPr lang="en-US" dirty="0" err="1"/>
              <a:t>penderitaan</a:t>
            </a:r>
            <a:r>
              <a:rPr lang="en-US" dirty="0"/>
              <a:t> </a:t>
            </a:r>
            <a:r>
              <a:rPr lang="en-US" dirty="0" err="1"/>
              <a:t>korban</a:t>
            </a:r>
            <a:r>
              <a:rPr lang="en-US" dirty="0"/>
              <a:t>, </a:t>
            </a:r>
            <a:r>
              <a:rPr lang="en-US" dirty="0" err="1"/>
              <a:t>dan</a:t>
            </a:r>
            <a:r>
              <a:rPr lang="en-US" dirty="0"/>
              <a:t> </a:t>
            </a:r>
            <a:r>
              <a:rPr lang="en-US" dirty="0" err="1"/>
              <a:t>meminimalkan</a:t>
            </a:r>
            <a:r>
              <a:rPr lang="en-US" dirty="0"/>
              <a:t> </a:t>
            </a:r>
            <a:r>
              <a:rPr lang="en-US" dirty="0" err="1"/>
              <a:t>kerugian</a:t>
            </a:r>
            <a:r>
              <a:rPr lang="en-US" dirty="0"/>
              <a:t> </a:t>
            </a:r>
            <a:r>
              <a:rPr lang="en-US" dirty="0" err="1"/>
              <a:t>materi</a:t>
            </a:r>
            <a:r>
              <a:rPr lang="en-US" dirty="0"/>
              <a:t> (QS Al-</a:t>
            </a:r>
            <a:r>
              <a:rPr lang="en-US" dirty="0" err="1"/>
              <a:t>maidah</a:t>
            </a:r>
            <a:r>
              <a:rPr lang="en-US" dirty="0"/>
              <a:t>: 32).</a:t>
            </a:r>
          </a:p>
        </p:txBody>
      </p:sp>
    </p:spTree>
    <p:extLst>
      <p:ext uri="{BB962C8B-B14F-4D97-AF65-F5344CB8AC3E}">
        <p14:creationId xmlns:p14="http://schemas.microsoft.com/office/powerpoint/2010/main" val="4069702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0667" y="337592"/>
            <a:ext cx="5181533" cy="754608"/>
          </a:xfrm>
        </p:spPr>
        <p:txBody>
          <a:bodyPr/>
          <a:lstStyle/>
          <a:p>
            <a:r>
              <a:rPr lang="en-US" sz="3600" b="1" dirty="0" smtClean="0"/>
              <a:t>PESAN HIKMAH</a:t>
            </a:r>
            <a:endParaRPr lang="en-US" sz="3600" b="1" dirty="0"/>
          </a:p>
        </p:txBody>
      </p:sp>
      <p:sp>
        <p:nvSpPr>
          <p:cNvPr id="3" name="Content Placeholder 2"/>
          <p:cNvSpPr>
            <a:spLocks noGrp="1"/>
          </p:cNvSpPr>
          <p:nvPr>
            <p:ph sz="quarter" idx="10"/>
          </p:nvPr>
        </p:nvSpPr>
        <p:spPr/>
        <p:txBody>
          <a:bodyPr/>
          <a:lstStyle/>
          <a:p>
            <a:pPr marL="0" indent="0" algn="ctr" fontAlgn="base">
              <a:buNone/>
            </a:pPr>
            <a:r>
              <a:rPr lang="en-US" sz="2800" i="1" dirty="0" err="1"/>
              <a:t>Nabi</a:t>
            </a:r>
            <a:r>
              <a:rPr lang="en-US" sz="2800" i="1" dirty="0"/>
              <a:t> SAW </a:t>
            </a:r>
            <a:r>
              <a:rPr lang="en-US" sz="2800" i="1" dirty="0" err="1"/>
              <a:t>bersabda</a:t>
            </a:r>
            <a:r>
              <a:rPr lang="en-US" sz="2800" i="1" dirty="0"/>
              <a:t>, ' </a:t>
            </a:r>
            <a:r>
              <a:rPr lang="en-US" sz="2800" i="1" dirty="0" err="1"/>
              <a:t>Tidaklah</a:t>
            </a:r>
            <a:r>
              <a:rPr lang="en-US" sz="2800" i="1" dirty="0"/>
              <a:t> </a:t>
            </a:r>
            <a:r>
              <a:rPr lang="en-US" sz="2800" i="1" dirty="0" err="1"/>
              <a:t>seorang</a:t>
            </a:r>
            <a:r>
              <a:rPr lang="en-US" sz="2800" i="1" dirty="0"/>
              <a:t> Muslim </a:t>
            </a:r>
            <a:r>
              <a:rPr lang="en-US" sz="2800" i="1" dirty="0" err="1"/>
              <a:t>tertimpa</a:t>
            </a:r>
            <a:r>
              <a:rPr lang="en-US" sz="2800" i="1" dirty="0"/>
              <a:t> </a:t>
            </a:r>
            <a:r>
              <a:rPr lang="en-US" sz="2800" i="1" dirty="0" err="1"/>
              <a:t>suatu</a:t>
            </a:r>
            <a:r>
              <a:rPr lang="en-US" sz="2800" i="1" dirty="0"/>
              <a:t> </a:t>
            </a:r>
            <a:r>
              <a:rPr lang="en-US" sz="2800" i="1" dirty="0" err="1"/>
              <a:t>penyakit</a:t>
            </a:r>
            <a:r>
              <a:rPr lang="en-US" sz="2800" i="1" dirty="0"/>
              <a:t> </a:t>
            </a:r>
            <a:r>
              <a:rPr lang="en-US" sz="2800" i="1" dirty="0" err="1"/>
              <a:t>dan</a:t>
            </a:r>
            <a:r>
              <a:rPr lang="en-US" sz="2800" i="1" dirty="0"/>
              <a:t> </a:t>
            </a:r>
            <a:r>
              <a:rPr lang="en-US" sz="2800" i="1" dirty="0" err="1"/>
              <a:t>keletihan</a:t>
            </a:r>
            <a:r>
              <a:rPr lang="en-US" sz="2800" i="1" dirty="0"/>
              <a:t>, </a:t>
            </a:r>
            <a:r>
              <a:rPr lang="en-US" sz="2800" i="1" dirty="0" err="1"/>
              <a:t>kekhawatiran</a:t>
            </a:r>
            <a:r>
              <a:rPr lang="en-US" sz="2800" i="1" dirty="0"/>
              <a:t> </a:t>
            </a:r>
            <a:r>
              <a:rPr lang="en-US" sz="2800" i="1" dirty="0" err="1"/>
              <a:t>dan</a:t>
            </a:r>
            <a:r>
              <a:rPr lang="en-US" sz="2800" i="1" dirty="0"/>
              <a:t> </a:t>
            </a:r>
            <a:r>
              <a:rPr lang="en-US" sz="2800" i="1" dirty="0" err="1"/>
              <a:t>kesedihan</a:t>
            </a:r>
            <a:r>
              <a:rPr lang="en-US" sz="2800" i="1" dirty="0"/>
              <a:t>, </a:t>
            </a:r>
            <a:r>
              <a:rPr lang="en-US" sz="2800" i="1" dirty="0" err="1"/>
              <a:t>dan</a:t>
            </a:r>
            <a:r>
              <a:rPr lang="en-US" sz="2800" i="1" dirty="0"/>
              <a:t> </a:t>
            </a:r>
            <a:r>
              <a:rPr lang="en-US" sz="2800" i="1" dirty="0" err="1"/>
              <a:t>tidak</a:t>
            </a:r>
            <a:r>
              <a:rPr lang="en-US" sz="2800" i="1" dirty="0"/>
              <a:t> </a:t>
            </a:r>
            <a:r>
              <a:rPr lang="en-US" sz="2800" i="1" dirty="0" err="1"/>
              <a:t>juga</a:t>
            </a:r>
            <a:r>
              <a:rPr lang="en-US" sz="2800" i="1" dirty="0"/>
              <a:t> </a:t>
            </a:r>
            <a:r>
              <a:rPr lang="en-US" sz="2800" i="1" dirty="0" err="1"/>
              <a:t>gangguan</a:t>
            </a:r>
            <a:r>
              <a:rPr lang="en-US" sz="2800" i="1" dirty="0"/>
              <a:t> </a:t>
            </a:r>
            <a:r>
              <a:rPr lang="en-US" sz="2800" i="1" dirty="0" err="1"/>
              <a:t>dan</a:t>
            </a:r>
            <a:r>
              <a:rPr lang="en-US" sz="2800" i="1" dirty="0"/>
              <a:t> </a:t>
            </a:r>
            <a:r>
              <a:rPr lang="en-US" sz="2800" i="1" dirty="0" err="1"/>
              <a:t>kesusahan</a:t>
            </a:r>
            <a:r>
              <a:rPr lang="en-US" sz="2800" i="1" dirty="0"/>
              <a:t> </a:t>
            </a:r>
            <a:r>
              <a:rPr lang="en-US" sz="2800" i="1" dirty="0" err="1"/>
              <a:t>bahkan</a:t>
            </a:r>
            <a:r>
              <a:rPr lang="en-US" sz="2800" i="1" dirty="0"/>
              <a:t> </a:t>
            </a:r>
            <a:r>
              <a:rPr lang="en-US" sz="2800" i="1" dirty="0" err="1"/>
              <a:t>duri</a:t>
            </a:r>
            <a:r>
              <a:rPr lang="en-US" sz="2800" i="1" dirty="0"/>
              <a:t> yang </a:t>
            </a:r>
            <a:r>
              <a:rPr lang="en-US" sz="2800" i="1" dirty="0" err="1"/>
              <a:t>melukainya</a:t>
            </a:r>
            <a:r>
              <a:rPr lang="en-US" sz="2800" i="1" dirty="0"/>
              <a:t>, </a:t>
            </a:r>
            <a:r>
              <a:rPr lang="en-US" sz="2800" i="1" dirty="0" err="1"/>
              <a:t>melainkan</a:t>
            </a:r>
            <a:r>
              <a:rPr lang="en-US" sz="2800" i="1" dirty="0"/>
              <a:t> Allah </a:t>
            </a:r>
            <a:r>
              <a:rPr lang="en-US" sz="2800" i="1" dirty="0" err="1"/>
              <a:t>akan</a:t>
            </a:r>
            <a:r>
              <a:rPr lang="en-US" sz="2800" i="1" dirty="0"/>
              <a:t> </a:t>
            </a:r>
            <a:r>
              <a:rPr lang="en-US" sz="2800" i="1" dirty="0" err="1" smtClean="0"/>
              <a:t>menghapus</a:t>
            </a:r>
            <a:r>
              <a:rPr lang="en-US" sz="2800" i="1" dirty="0" smtClean="0"/>
              <a:t> </a:t>
            </a:r>
            <a:r>
              <a:rPr lang="en-US" sz="2800" i="1" dirty="0" err="1"/>
              <a:t>kesalahan-kesalahannya</a:t>
            </a:r>
            <a:r>
              <a:rPr lang="en-US" sz="2800" i="1" dirty="0" smtClean="0"/>
              <a:t>',“</a:t>
            </a:r>
            <a:endParaRPr lang="id-ID" sz="2800" i="1" dirty="0" smtClean="0"/>
          </a:p>
          <a:p>
            <a:pPr marL="0" indent="0" algn="ctr" fontAlgn="base">
              <a:buNone/>
            </a:pPr>
            <a:endParaRPr lang="id-ID" sz="2800" b="1" i="1" dirty="0"/>
          </a:p>
          <a:p>
            <a:pPr marL="0" indent="0" algn="ctr" fontAlgn="base">
              <a:buNone/>
            </a:pPr>
            <a:r>
              <a:rPr lang="id-ID" sz="2800" b="1" i="1" dirty="0" smtClean="0"/>
              <a:t>HR Bukhari</a:t>
            </a:r>
            <a:endParaRPr lang="en-US" sz="2800" b="1" i="1" dirty="0" smtClean="0"/>
          </a:p>
        </p:txBody>
      </p:sp>
    </p:spTree>
    <p:extLst>
      <p:ext uri="{BB962C8B-B14F-4D97-AF65-F5344CB8AC3E}">
        <p14:creationId xmlns:p14="http://schemas.microsoft.com/office/powerpoint/2010/main" val="4002973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2603" y="335282"/>
            <a:ext cx="7118797" cy="528318"/>
          </a:xfrm>
        </p:spPr>
        <p:txBody>
          <a:bodyPr/>
          <a:lstStyle/>
          <a:p>
            <a:r>
              <a:rPr lang="id-ID" sz="4000" b="1" dirty="0" smtClean="0"/>
              <a:t>Definisi Umum Bencana</a:t>
            </a:r>
            <a:endParaRPr lang="en-US" sz="4000" b="1" dirty="0"/>
          </a:p>
        </p:txBody>
      </p:sp>
      <p:sp>
        <p:nvSpPr>
          <p:cNvPr id="3" name="Content Placeholder 2"/>
          <p:cNvSpPr>
            <a:spLocks noGrp="1"/>
          </p:cNvSpPr>
          <p:nvPr>
            <p:ph sz="quarter" idx="10"/>
          </p:nvPr>
        </p:nvSpPr>
        <p:spPr>
          <a:xfrm>
            <a:off x="787400" y="1371600"/>
            <a:ext cx="10589687" cy="5081588"/>
          </a:xfrm>
        </p:spPr>
        <p:txBody>
          <a:bodyPr/>
          <a:lstStyle/>
          <a:p>
            <a:r>
              <a:rPr lang="en-US" sz="2400" dirty="0" err="1"/>
              <a:t>Definisi</a:t>
            </a:r>
            <a:r>
              <a:rPr lang="en-US" sz="2400" dirty="0"/>
              <a:t> </a:t>
            </a:r>
            <a:r>
              <a:rPr lang="en-US" sz="2400" dirty="0" err="1"/>
              <a:t>Bencana</a:t>
            </a:r>
            <a:r>
              <a:rPr lang="en-US" sz="2400" dirty="0"/>
              <a:t> </a:t>
            </a:r>
            <a:r>
              <a:rPr lang="en-US" sz="2400" dirty="0" err="1"/>
              <a:t>Undang-undang</a:t>
            </a:r>
            <a:r>
              <a:rPr lang="en-US" sz="2400" dirty="0"/>
              <a:t> </a:t>
            </a:r>
            <a:r>
              <a:rPr lang="en-US" sz="2400" dirty="0" err="1"/>
              <a:t>Nomor</a:t>
            </a:r>
            <a:r>
              <a:rPr lang="en-US" sz="2400" dirty="0"/>
              <a:t> 24 </a:t>
            </a:r>
            <a:r>
              <a:rPr lang="en-US" sz="2400" dirty="0" err="1"/>
              <a:t>Tahun</a:t>
            </a:r>
            <a:r>
              <a:rPr lang="en-US" sz="2400" dirty="0"/>
              <a:t> 2007 </a:t>
            </a:r>
            <a:r>
              <a:rPr lang="en-US" sz="2400" dirty="0" err="1"/>
              <a:t>Tentang</a:t>
            </a:r>
            <a:r>
              <a:rPr lang="en-US" sz="2400" dirty="0"/>
              <a:t> </a:t>
            </a:r>
            <a:r>
              <a:rPr lang="en-US" sz="2400" dirty="0" err="1"/>
              <a:t>Penanggulangan</a:t>
            </a:r>
            <a:r>
              <a:rPr lang="en-US" sz="2400" dirty="0"/>
              <a:t> </a:t>
            </a:r>
            <a:r>
              <a:rPr lang="en-US" sz="2400" dirty="0" err="1"/>
              <a:t>Bencana</a:t>
            </a:r>
            <a:r>
              <a:rPr lang="en-US" sz="2400" dirty="0"/>
              <a:t> </a:t>
            </a:r>
            <a:r>
              <a:rPr lang="en-US" sz="2400" dirty="0" err="1"/>
              <a:t>menyebutkan</a:t>
            </a:r>
            <a:r>
              <a:rPr lang="en-US" sz="2400" dirty="0"/>
              <a:t> </a:t>
            </a:r>
            <a:r>
              <a:rPr lang="en-US" sz="2400" dirty="0" err="1"/>
              <a:t>definisi</a:t>
            </a:r>
            <a:r>
              <a:rPr lang="en-US" sz="2400" dirty="0"/>
              <a:t> </a:t>
            </a:r>
            <a:r>
              <a:rPr lang="en-US" sz="2400" dirty="0" err="1"/>
              <a:t>bencana</a:t>
            </a:r>
            <a:r>
              <a:rPr lang="en-US" sz="2400" dirty="0"/>
              <a:t> </a:t>
            </a:r>
            <a:r>
              <a:rPr lang="en-US" sz="2400" dirty="0" err="1"/>
              <a:t>sebagai</a:t>
            </a:r>
            <a:r>
              <a:rPr lang="en-US" sz="2400" dirty="0"/>
              <a:t> </a:t>
            </a:r>
            <a:r>
              <a:rPr lang="en-US" sz="2400" dirty="0" err="1"/>
              <a:t>berikut</a:t>
            </a:r>
            <a:r>
              <a:rPr lang="en-US" sz="2400" dirty="0"/>
              <a:t>: </a:t>
            </a:r>
            <a:endParaRPr lang="id-ID" sz="2400" dirty="0" smtClean="0"/>
          </a:p>
          <a:p>
            <a:endParaRPr lang="id-ID" sz="2400" dirty="0" smtClean="0"/>
          </a:p>
          <a:p>
            <a:r>
              <a:rPr lang="en-US" sz="2400" dirty="0" err="1"/>
              <a:t>Bencana</a:t>
            </a:r>
            <a:r>
              <a:rPr lang="en-US" sz="2400" dirty="0"/>
              <a:t> </a:t>
            </a:r>
            <a:r>
              <a:rPr lang="en-US" sz="2400" dirty="0" err="1"/>
              <a:t>adalah</a:t>
            </a:r>
            <a:r>
              <a:rPr lang="en-US" sz="2400" dirty="0"/>
              <a:t> </a:t>
            </a:r>
            <a:r>
              <a:rPr lang="en-US" sz="2400" dirty="0" err="1"/>
              <a:t>peristiwa</a:t>
            </a:r>
            <a:r>
              <a:rPr lang="en-US" sz="2400" dirty="0"/>
              <a:t> </a:t>
            </a:r>
            <a:r>
              <a:rPr lang="en-US" sz="2400" dirty="0" err="1"/>
              <a:t>atau</a:t>
            </a:r>
            <a:r>
              <a:rPr lang="en-US" sz="2400" dirty="0"/>
              <a:t> </a:t>
            </a:r>
            <a:r>
              <a:rPr lang="en-US" sz="2400" dirty="0" err="1"/>
              <a:t>rangkaian</a:t>
            </a:r>
            <a:r>
              <a:rPr lang="en-US" sz="2400" dirty="0"/>
              <a:t> </a:t>
            </a:r>
            <a:r>
              <a:rPr lang="en-US" sz="2400" dirty="0" err="1"/>
              <a:t>peristiwa</a:t>
            </a:r>
            <a:r>
              <a:rPr lang="en-US" sz="2400" dirty="0"/>
              <a:t> yang </a:t>
            </a:r>
            <a:r>
              <a:rPr lang="en-US" sz="2400" dirty="0" err="1"/>
              <a:t>mengancam</a:t>
            </a:r>
            <a:r>
              <a:rPr lang="en-US" sz="2400" dirty="0"/>
              <a:t> </a:t>
            </a:r>
            <a:r>
              <a:rPr lang="en-US" sz="2400" dirty="0" err="1"/>
              <a:t>dan</a:t>
            </a:r>
            <a:r>
              <a:rPr lang="en-US" sz="2400" dirty="0"/>
              <a:t> </a:t>
            </a:r>
            <a:r>
              <a:rPr lang="en-US" sz="2400" dirty="0" err="1"/>
              <a:t>mengganggu</a:t>
            </a:r>
            <a:r>
              <a:rPr lang="en-US" sz="2400" dirty="0"/>
              <a:t> </a:t>
            </a:r>
            <a:r>
              <a:rPr lang="en-US" sz="2400" dirty="0" err="1"/>
              <a:t>kehidupan</a:t>
            </a:r>
            <a:r>
              <a:rPr lang="en-US" sz="2400" dirty="0"/>
              <a:t> </a:t>
            </a:r>
            <a:r>
              <a:rPr lang="en-US" sz="2400" dirty="0" err="1"/>
              <a:t>dan</a:t>
            </a:r>
            <a:r>
              <a:rPr lang="en-US" sz="2400" dirty="0"/>
              <a:t> </a:t>
            </a:r>
            <a:r>
              <a:rPr lang="en-US" sz="2400" dirty="0" err="1"/>
              <a:t>penghidupan</a:t>
            </a:r>
            <a:r>
              <a:rPr lang="en-US" sz="2400" dirty="0"/>
              <a:t> </a:t>
            </a:r>
            <a:r>
              <a:rPr lang="en-US" sz="2400" dirty="0" err="1"/>
              <a:t>masyarakat</a:t>
            </a:r>
            <a:r>
              <a:rPr lang="en-US" sz="2400" dirty="0"/>
              <a:t> yang </a:t>
            </a:r>
            <a:r>
              <a:rPr lang="en-US" sz="2400" dirty="0" err="1"/>
              <a:t>disebabkan</a:t>
            </a:r>
            <a:r>
              <a:rPr lang="en-US" sz="2400" dirty="0"/>
              <a:t>, </a:t>
            </a:r>
            <a:r>
              <a:rPr lang="en-US" sz="2400" dirty="0" err="1"/>
              <a:t>baik</a:t>
            </a:r>
            <a:r>
              <a:rPr lang="en-US" sz="2400" dirty="0"/>
              <a:t> </a:t>
            </a:r>
            <a:r>
              <a:rPr lang="en-US" sz="2400" dirty="0" err="1"/>
              <a:t>oleh</a:t>
            </a:r>
            <a:r>
              <a:rPr lang="en-US" sz="2400" dirty="0"/>
              <a:t> </a:t>
            </a:r>
            <a:r>
              <a:rPr lang="en-US" sz="2400" dirty="0" err="1"/>
              <a:t>faktor</a:t>
            </a:r>
            <a:r>
              <a:rPr lang="en-US" sz="2400" dirty="0"/>
              <a:t> </a:t>
            </a:r>
            <a:r>
              <a:rPr lang="en-US" sz="2400" dirty="0" err="1"/>
              <a:t>alam</a:t>
            </a:r>
            <a:r>
              <a:rPr lang="en-US" sz="2400" dirty="0"/>
              <a:t> </a:t>
            </a:r>
            <a:r>
              <a:rPr lang="en-US" sz="2400" dirty="0" err="1"/>
              <a:t>dan</a:t>
            </a:r>
            <a:r>
              <a:rPr lang="en-US" sz="2400" dirty="0"/>
              <a:t>/</a:t>
            </a:r>
            <a:r>
              <a:rPr lang="en-US" sz="2400" dirty="0" err="1"/>
              <a:t>atau</a:t>
            </a:r>
            <a:r>
              <a:rPr lang="en-US" sz="2400" dirty="0"/>
              <a:t> </a:t>
            </a:r>
            <a:r>
              <a:rPr lang="en-US" sz="2400" dirty="0" err="1"/>
              <a:t>faktor</a:t>
            </a:r>
            <a:r>
              <a:rPr lang="en-US" sz="2400" dirty="0"/>
              <a:t> </a:t>
            </a:r>
            <a:r>
              <a:rPr lang="en-US" sz="2400" dirty="0" err="1"/>
              <a:t>nonalam</a:t>
            </a:r>
            <a:r>
              <a:rPr lang="en-US" sz="2400" dirty="0"/>
              <a:t> </a:t>
            </a:r>
            <a:r>
              <a:rPr lang="en-US" sz="2400" dirty="0" err="1"/>
              <a:t>maupun</a:t>
            </a:r>
            <a:r>
              <a:rPr lang="en-US" sz="2400" dirty="0"/>
              <a:t> </a:t>
            </a:r>
            <a:r>
              <a:rPr lang="en-US" sz="2400" dirty="0" err="1"/>
              <a:t>faktor</a:t>
            </a:r>
            <a:r>
              <a:rPr lang="en-US" sz="2400" dirty="0"/>
              <a:t> </a:t>
            </a:r>
            <a:r>
              <a:rPr lang="en-US" sz="2400" dirty="0" err="1"/>
              <a:t>manusia</a:t>
            </a:r>
            <a:r>
              <a:rPr lang="en-US" sz="2400" dirty="0"/>
              <a:t> </a:t>
            </a:r>
            <a:r>
              <a:rPr lang="en-US" sz="2400" dirty="0" err="1"/>
              <a:t>sehingga</a:t>
            </a:r>
            <a:r>
              <a:rPr lang="en-US" sz="2400" dirty="0"/>
              <a:t> </a:t>
            </a:r>
            <a:r>
              <a:rPr lang="en-US" sz="2400" dirty="0" err="1"/>
              <a:t>mengakibatkan</a:t>
            </a:r>
            <a:r>
              <a:rPr lang="en-US" sz="2400" dirty="0"/>
              <a:t> </a:t>
            </a:r>
            <a:r>
              <a:rPr lang="en-US" sz="2400" dirty="0" err="1"/>
              <a:t>timbulnya</a:t>
            </a:r>
            <a:r>
              <a:rPr lang="en-US" sz="2400" dirty="0"/>
              <a:t> </a:t>
            </a:r>
            <a:r>
              <a:rPr lang="en-US" sz="2400" dirty="0" err="1"/>
              <a:t>korban</a:t>
            </a:r>
            <a:r>
              <a:rPr lang="en-US" sz="2400" dirty="0"/>
              <a:t> </a:t>
            </a:r>
            <a:r>
              <a:rPr lang="en-US" sz="2400" dirty="0" err="1"/>
              <a:t>jiwa</a:t>
            </a:r>
            <a:r>
              <a:rPr lang="en-US" sz="2400" dirty="0"/>
              <a:t> </a:t>
            </a:r>
            <a:r>
              <a:rPr lang="en-US" sz="2400" dirty="0" err="1"/>
              <a:t>manusia</a:t>
            </a:r>
            <a:r>
              <a:rPr lang="en-US" sz="2400" dirty="0"/>
              <a:t>, </a:t>
            </a:r>
            <a:r>
              <a:rPr lang="en-US" sz="2400" dirty="0" err="1"/>
              <a:t>kerusakan</a:t>
            </a:r>
            <a:r>
              <a:rPr lang="en-US" sz="2400" dirty="0"/>
              <a:t> </a:t>
            </a:r>
            <a:r>
              <a:rPr lang="en-US" sz="2400" dirty="0" err="1"/>
              <a:t>lingkungan</a:t>
            </a:r>
            <a:r>
              <a:rPr lang="en-US" sz="2400" dirty="0"/>
              <a:t>, </a:t>
            </a:r>
            <a:r>
              <a:rPr lang="en-US" sz="2400" dirty="0" err="1"/>
              <a:t>kerugian</a:t>
            </a:r>
            <a:r>
              <a:rPr lang="en-US" sz="2400" dirty="0"/>
              <a:t> </a:t>
            </a:r>
            <a:r>
              <a:rPr lang="en-US" sz="2400" dirty="0" err="1"/>
              <a:t>harta</a:t>
            </a:r>
            <a:r>
              <a:rPr lang="en-US" sz="2400" dirty="0"/>
              <a:t> </a:t>
            </a:r>
            <a:r>
              <a:rPr lang="en-US" sz="2400" dirty="0" err="1"/>
              <a:t>benda</a:t>
            </a:r>
            <a:r>
              <a:rPr lang="en-US" sz="2400" dirty="0"/>
              <a:t>, </a:t>
            </a:r>
            <a:r>
              <a:rPr lang="en-US" sz="2400" dirty="0" err="1"/>
              <a:t>dan</a:t>
            </a:r>
            <a:r>
              <a:rPr lang="en-US" sz="2400" dirty="0"/>
              <a:t> </a:t>
            </a:r>
            <a:r>
              <a:rPr lang="en-US" sz="2400" dirty="0" err="1"/>
              <a:t>dampak</a:t>
            </a:r>
            <a:r>
              <a:rPr lang="en-US" sz="2400" dirty="0"/>
              <a:t> </a:t>
            </a:r>
            <a:r>
              <a:rPr lang="en-US" sz="2400" dirty="0" err="1"/>
              <a:t>psikologis</a:t>
            </a:r>
            <a:r>
              <a:rPr lang="en-US" sz="2400" dirty="0" smtClean="0"/>
              <a:t>.</a:t>
            </a:r>
            <a:endParaRPr lang="id-ID" sz="2400" dirty="0" smtClean="0"/>
          </a:p>
          <a:p>
            <a:endParaRPr lang="id-ID" sz="2400" dirty="0" smtClean="0"/>
          </a:p>
          <a:p>
            <a:r>
              <a:rPr lang="en-US" sz="2400" dirty="0" err="1"/>
              <a:t>Bencana</a:t>
            </a:r>
            <a:r>
              <a:rPr lang="en-US" sz="2400" dirty="0"/>
              <a:t> </a:t>
            </a:r>
            <a:r>
              <a:rPr lang="en-US" sz="2400" dirty="0" err="1"/>
              <a:t>alam</a:t>
            </a:r>
            <a:r>
              <a:rPr lang="en-US" sz="2400" dirty="0"/>
              <a:t> </a:t>
            </a:r>
            <a:r>
              <a:rPr lang="en-US" sz="2400" dirty="0" err="1"/>
              <a:t>adalah</a:t>
            </a:r>
            <a:r>
              <a:rPr lang="en-US" sz="2400" dirty="0"/>
              <a:t> </a:t>
            </a:r>
            <a:r>
              <a:rPr lang="en-US" sz="2400" dirty="0" err="1"/>
              <a:t>bencana</a:t>
            </a:r>
            <a:r>
              <a:rPr lang="en-US" sz="2400" dirty="0"/>
              <a:t> yang </a:t>
            </a:r>
            <a:r>
              <a:rPr lang="en-US" sz="2400" dirty="0" err="1"/>
              <a:t>diakibatkan</a:t>
            </a:r>
            <a:r>
              <a:rPr lang="en-US" sz="2400" dirty="0"/>
              <a:t> </a:t>
            </a:r>
            <a:r>
              <a:rPr lang="en-US" sz="2400" dirty="0" err="1"/>
              <a:t>oleh</a:t>
            </a:r>
            <a:r>
              <a:rPr lang="en-US" sz="2400" dirty="0"/>
              <a:t> </a:t>
            </a:r>
            <a:r>
              <a:rPr lang="en-US" sz="2400" dirty="0" err="1"/>
              <a:t>peristiwa</a:t>
            </a:r>
            <a:r>
              <a:rPr lang="en-US" sz="2400" dirty="0"/>
              <a:t> </a:t>
            </a:r>
            <a:r>
              <a:rPr lang="en-US" sz="2400" dirty="0" err="1"/>
              <a:t>atau</a:t>
            </a:r>
            <a:r>
              <a:rPr lang="en-US" sz="2400" dirty="0"/>
              <a:t> </a:t>
            </a:r>
            <a:r>
              <a:rPr lang="en-US" sz="2400" dirty="0" err="1"/>
              <a:t>serangkaian</a:t>
            </a:r>
            <a:r>
              <a:rPr lang="en-US" sz="2400" dirty="0"/>
              <a:t> </a:t>
            </a:r>
            <a:r>
              <a:rPr lang="en-US" sz="2400" dirty="0" err="1"/>
              <a:t>peristiwa</a:t>
            </a:r>
            <a:r>
              <a:rPr lang="en-US" sz="2400" dirty="0"/>
              <a:t> yang </a:t>
            </a:r>
            <a:r>
              <a:rPr lang="en-US" sz="2400" dirty="0" err="1"/>
              <a:t>disebabkan</a:t>
            </a:r>
            <a:r>
              <a:rPr lang="en-US" sz="2400" dirty="0"/>
              <a:t> </a:t>
            </a:r>
            <a:r>
              <a:rPr lang="en-US" sz="2400" dirty="0" err="1"/>
              <a:t>oleh</a:t>
            </a:r>
            <a:r>
              <a:rPr lang="en-US" sz="2400" dirty="0"/>
              <a:t> </a:t>
            </a:r>
            <a:r>
              <a:rPr lang="en-US" sz="2400" dirty="0" err="1"/>
              <a:t>alam</a:t>
            </a:r>
            <a:r>
              <a:rPr lang="en-US" sz="2400" dirty="0"/>
              <a:t> </a:t>
            </a:r>
            <a:r>
              <a:rPr lang="en-US" sz="2400" dirty="0" err="1"/>
              <a:t>antara</a:t>
            </a:r>
            <a:r>
              <a:rPr lang="en-US" sz="2400" dirty="0"/>
              <a:t> lain </a:t>
            </a:r>
            <a:r>
              <a:rPr lang="en-US" sz="2400" dirty="0" err="1"/>
              <a:t>berupa</a:t>
            </a:r>
            <a:r>
              <a:rPr lang="en-US" sz="2400" dirty="0"/>
              <a:t> </a:t>
            </a:r>
            <a:r>
              <a:rPr lang="en-US" sz="2400" dirty="0" err="1"/>
              <a:t>gempa</a:t>
            </a:r>
            <a:r>
              <a:rPr lang="en-US" sz="2400" dirty="0"/>
              <a:t> </a:t>
            </a:r>
            <a:r>
              <a:rPr lang="en-US" sz="2400" dirty="0" err="1"/>
              <a:t>bumi</a:t>
            </a:r>
            <a:r>
              <a:rPr lang="en-US" sz="2400" dirty="0"/>
              <a:t>, tsunami, </a:t>
            </a:r>
            <a:r>
              <a:rPr lang="en-US" sz="2400" dirty="0" err="1"/>
              <a:t>gunung</a:t>
            </a:r>
            <a:r>
              <a:rPr lang="en-US" sz="2400" dirty="0"/>
              <a:t> </a:t>
            </a:r>
            <a:r>
              <a:rPr lang="en-US" sz="2400" dirty="0" err="1"/>
              <a:t>meletus</a:t>
            </a:r>
            <a:r>
              <a:rPr lang="en-US" sz="2400" dirty="0"/>
              <a:t>, </a:t>
            </a:r>
            <a:r>
              <a:rPr lang="en-US" sz="2400" dirty="0" err="1"/>
              <a:t>banjir</a:t>
            </a:r>
            <a:r>
              <a:rPr lang="en-US" sz="2400" dirty="0"/>
              <a:t>, </a:t>
            </a:r>
            <a:r>
              <a:rPr lang="en-US" sz="2400" dirty="0" err="1"/>
              <a:t>kekeringan</a:t>
            </a:r>
            <a:r>
              <a:rPr lang="en-US" sz="2400" dirty="0"/>
              <a:t>, </a:t>
            </a:r>
            <a:r>
              <a:rPr lang="en-US" sz="2400" dirty="0" err="1"/>
              <a:t>angin</a:t>
            </a:r>
            <a:r>
              <a:rPr lang="en-US" sz="2400" dirty="0"/>
              <a:t> </a:t>
            </a:r>
            <a:r>
              <a:rPr lang="en-US" sz="2400" dirty="0" err="1"/>
              <a:t>topan</a:t>
            </a:r>
            <a:r>
              <a:rPr lang="en-US" sz="2400" dirty="0"/>
              <a:t>, </a:t>
            </a:r>
            <a:r>
              <a:rPr lang="en-US" sz="2400" dirty="0" err="1"/>
              <a:t>dan</a:t>
            </a:r>
            <a:r>
              <a:rPr lang="en-US" sz="2400" dirty="0"/>
              <a:t> </a:t>
            </a:r>
            <a:r>
              <a:rPr lang="en-US" sz="2400" dirty="0" err="1"/>
              <a:t>tanah</a:t>
            </a:r>
            <a:r>
              <a:rPr lang="en-US" sz="2400" dirty="0"/>
              <a:t> </a:t>
            </a:r>
            <a:r>
              <a:rPr lang="en-US" sz="2400" dirty="0" err="1"/>
              <a:t>longsor</a:t>
            </a:r>
            <a:r>
              <a:rPr lang="en-US" sz="2400" dirty="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787400" y="1371600"/>
            <a:ext cx="10589687" cy="5081588"/>
          </a:xfrm>
        </p:spPr>
        <p:txBody>
          <a:bodyPr/>
          <a:lstStyle/>
          <a:p>
            <a:r>
              <a:rPr lang="en-US" sz="2400" dirty="0" err="1"/>
              <a:t>Bencana</a:t>
            </a:r>
            <a:r>
              <a:rPr lang="en-US" sz="2400" dirty="0"/>
              <a:t> </a:t>
            </a:r>
            <a:r>
              <a:rPr lang="en-US" sz="2400" dirty="0" err="1"/>
              <a:t>nonalam</a:t>
            </a:r>
            <a:r>
              <a:rPr lang="en-US" sz="2400" dirty="0"/>
              <a:t> </a:t>
            </a:r>
            <a:r>
              <a:rPr lang="en-US" sz="2400" dirty="0" err="1"/>
              <a:t>adalah</a:t>
            </a:r>
            <a:r>
              <a:rPr lang="en-US" sz="2400" dirty="0"/>
              <a:t> </a:t>
            </a:r>
            <a:r>
              <a:rPr lang="en-US" sz="2400" dirty="0" err="1"/>
              <a:t>bencana</a:t>
            </a:r>
            <a:r>
              <a:rPr lang="en-US" sz="2400" dirty="0"/>
              <a:t> yang </a:t>
            </a:r>
            <a:r>
              <a:rPr lang="en-US" sz="2400" dirty="0" err="1"/>
              <a:t>diakibatkan</a:t>
            </a:r>
            <a:r>
              <a:rPr lang="en-US" sz="2400" dirty="0"/>
              <a:t> </a:t>
            </a:r>
            <a:r>
              <a:rPr lang="en-US" sz="2400" dirty="0" err="1"/>
              <a:t>oleh</a:t>
            </a:r>
            <a:r>
              <a:rPr lang="en-US" sz="2400" dirty="0"/>
              <a:t> </a:t>
            </a:r>
            <a:r>
              <a:rPr lang="en-US" sz="2400" dirty="0" err="1"/>
              <a:t>peristiwa</a:t>
            </a:r>
            <a:r>
              <a:rPr lang="en-US" sz="2400" dirty="0"/>
              <a:t> </a:t>
            </a:r>
            <a:r>
              <a:rPr lang="en-US" sz="2400" dirty="0" err="1"/>
              <a:t>atau</a:t>
            </a:r>
            <a:r>
              <a:rPr lang="en-US" sz="2400" dirty="0"/>
              <a:t> </a:t>
            </a:r>
            <a:r>
              <a:rPr lang="en-US" sz="2400" dirty="0" err="1"/>
              <a:t>rangkaian</a:t>
            </a:r>
            <a:r>
              <a:rPr lang="en-US" sz="2400" dirty="0"/>
              <a:t> </a:t>
            </a:r>
            <a:r>
              <a:rPr lang="en-US" sz="2400" dirty="0" err="1"/>
              <a:t>peristiwa</a:t>
            </a:r>
            <a:r>
              <a:rPr lang="en-US" sz="2400" dirty="0"/>
              <a:t> </a:t>
            </a:r>
            <a:r>
              <a:rPr lang="en-US" sz="2400" dirty="0" err="1"/>
              <a:t>nonalam</a:t>
            </a:r>
            <a:r>
              <a:rPr lang="en-US" sz="2400" dirty="0"/>
              <a:t> yang </a:t>
            </a:r>
            <a:r>
              <a:rPr lang="en-US" sz="2400" dirty="0" err="1"/>
              <a:t>antara</a:t>
            </a:r>
            <a:r>
              <a:rPr lang="en-US" sz="2400" dirty="0"/>
              <a:t> lain </a:t>
            </a:r>
            <a:r>
              <a:rPr lang="en-US" sz="2400" dirty="0" err="1"/>
              <a:t>berupa</a:t>
            </a:r>
            <a:r>
              <a:rPr lang="en-US" sz="2400" dirty="0"/>
              <a:t> </a:t>
            </a:r>
            <a:r>
              <a:rPr lang="en-US" sz="2400" dirty="0" err="1"/>
              <a:t>gagal</a:t>
            </a:r>
            <a:r>
              <a:rPr lang="en-US" sz="2400" dirty="0"/>
              <a:t> </a:t>
            </a:r>
            <a:r>
              <a:rPr lang="en-US" sz="2400" dirty="0" err="1"/>
              <a:t>teknologi</a:t>
            </a:r>
            <a:r>
              <a:rPr lang="en-US" sz="2400" dirty="0"/>
              <a:t>, </a:t>
            </a:r>
            <a:r>
              <a:rPr lang="en-US" sz="2400" dirty="0" err="1"/>
              <a:t>gagal</a:t>
            </a:r>
            <a:r>
              <a:rPr lang="en-US" sz="2400" dirty="0"/>
              <a:t> </a:t>
            </a:r>
            <a:r>
              <a:rPr lang="en-US" sz="2400" dirty="0" err="1"/>
              <a:t>modernisasi</a:t>
            </a:r>
            <a:r>
              <a:rPr lang="en-US" sz="2400" dirty="0"/>
              <a:t>, </a:t>
            </a:r>
            <a:r>
              <a:rPr lang="en-US" sz="2400" dirty="0" err="1"/>
              <a:t>epidemi</a:t>
            </a:r>
            <a:r>
              <a:rPr lang="en-US" sz="2400" dirty="0"/>
              <a:t>, </a:t>
            </a:r>
            <a:r>
              <a:rPr lang="en-US" sz="2400" dirty="0" err="1"/>
              <a:t>dan</a:t>
            </a:r>
            <a:r>
              <a:rPr lang="en-US" sz="2400" dirty="0"/>
              <a:t> </a:t>
            </a:r>
            <a:r>
              <a:rPr lang="en-US" sz="2400" dirty="0" err="1"/>
              <a:t>wabah</a:t>
            </a:r>
            <a:r>
              <a:rPr lang="en-US" sz="2400" dirty="0"/>
              <a:t> </a:t>
            </a:r>
            <a:r>
              <a:rPr lang="en-US" sz="2400" dirty="0" err="1"/>
              <a:t>penyakit</a:t>
            </a:r>
            <a:r>
              <a:rPr lang="en-US" sz="2400" dirty="0"/>
              <a:t>.</a:t>
            </a:r>
          </a:p>
          <a:p>
            <a:endParaRPr lang="en-US" sz="2400" dirty="0"/>
          </a:p>
          <a:p>
            <a:r>
              <a:rPr lang="en-US" sz="2400" dirty="0" err="1"/>
              <a:t>Bencana</a:t>
            </a:r>
            <a:r>
              <a:rPr lang="en-US" sz="2400" dirty="0"/>
              <a:t> </a:t>
            </a:r>
            <a:r>
              <a:rPr lang="en-US" sz="2400" dirty="0" err="1"/>
              <a:t>sosial</a:t>
            </a:r>
            <a:r>
              <a:rPr lang="en-US" sz="2400" dirty="0"/>
              <a:t> </a:t>
            </a:r>
            <a:r>
              <a:rPr lang="en-US" sz="2400" dirty="0" err="1"/>
              <a:t>adalah</a:t>
            </a:r>
            <a:r>
              <a:rPr lang="en-US" sz="2400" dirty="0"/>
              <a:t> </a:t>
            </a:r>
            <a:r>
              <a:rPr lang="en-US" sz="2400" dirty="0" err="1"/>
              <a:t>bencana</a:t>
            </a:r>
            <a:r>
              <a:rPr lang="en-US" sz="2400" dirty="0"/>
              <a:t> yang </a:t>
            </a:r>
            <a:r>
              <a:rPr lang="en-US" sz="2400" dirty="0" err="1"/>
              <a:t>diakibatkan</a:t>
            </a:r>
            <a:r>
              <a:rPr lang="en-US" sz="2400" dirty="0"/>
              <a:t> </a:t>
            </a:r>
            <a:r>
              <a:rPr lang="en-US" sz="2400" dirty="0" err="1"/>
              <a:t>oleh</a:t>
            </a:r>
            <a:r>
              <a:rPr lang="en-US" sz="2400" dirty="0"/>
              <a:t> </a:t>
            </a:r>
            <a:r>
              <a:rPr lang="en-US" sz="2400" dirty="0" err="1"/>
              <a:t>peristiwa</a:t>
            </a:r>
            <a:r>
              <a:rPr lang="en-US" sz="2400" dirty="0"/>
              <a:t> </a:t>
            </a:r>
            <a:r>
              <a:rPr lang="en-US" sz="2400" dirty="0" err="1"/>
              <a:t>atau</a:t>
            </a:r>
            <a:r>
              <a:rPr lang="en-US" sz="2400" dirty="0"/>
              <a:t> </a:t>
            </a:r>
            <a:r>
              <a:rPr lang="en-US" sz="2400" dirty="0" err="1"/>
              <a:t>serangkaian</a:t>
            </a:r>
            <a:r>
              <a:rPr lang="en-US" sz="2400" dirty="0"/>
              <a:t> </a:t>
            </a:r>
            <a:r>
              <a:rPr lang="en-US" sz="2400" dirty="0" err="1"/>
              <a:t>peristiwa</a:t>
            </a:r>
            <a:r>
              <a:rPr lang="en-US" sz="2400" dirty="0"/>
              <a:t> yang </a:t>
            </a:r>
            <a:r>
              <a:rPr lang="en-US" sz="2400" dirty="0" err="1"/>
              <a:t>diakibatkan</a:t>
            </a:r>
            <a:r>
              <a:rPr lang="en-US" sz="2400" dirty="0"/>
              <a:t> </a:t>
            </a:r>
            <a:r>
              <a:rPr lang="en-US" sz="2400" dirty="0" err="1"/>
              <a:t>oleh</a:t>
            </a:r>
            <a:r>
              <a:rPr lang="en-US" sz="2400" dirty="0"/>
              <a:t> </a:t>
            </a:r>
            <a:r>
              <a:rPr lang="en-US" sz="2400" dirty="0" err="1"/>
              <a:t>manusia</a:t>
            </a:r>
            <a:r>
              <a:rPr lang="en-US" sz="2400" dirty="0"/>
              <a:t> yang </a:t>
            </a:r>
            <a:r>
              <a:rPr lang="en-US" sz="2400" dirty="0" err="1"/>
              <a:t>meliputi</a:t>
            </a:r>
            <a:r>
              <a:rPr lang="en-US" sz="2400" dirty="0"/>
              <a:t> </a:t>
            </a:r>
            <a:r>
              <a:rPr lang="en-US" sz="2400" dirty="0" err="1"/>
              <a:t>konflik</a:t>
            </a:r>
            <a:r>
              <a:rPr lang="en-US" sz="2400" dirty="0"/>
              <a:t> </a:t>
            </a:r>
            <a:r>
              <a:rPr lang="en-US" sz="2400" dirty="0" err="1"/>
              <a:t>sosial</a:t>
            </a:r>
            <a:r>
              <a:rPr lang="en-US" sz="2400" dirty="0"/>
              <a:t> </a:t>
            </a:r>
            <a:r>
              <a:rPr lang="en-US" sz="2400" dirty="0" err="1"/>
              <a:t>antarkelompok</a:t>
            </a:r>
            <a:r>
              <a:rPr lang="en-US" sz="2400" dirty="0"/>
              <a:t> </a:t>
            </a:r>
            <a:r>
              <a:rPr lang="en-US" sz="2400" dirty="0" err="1"/>
              <a:t>atau</a:t>
            </a:r>
            <a:r>
              <a:rPr lang="en-US" sz="2400" dirty="0"/>
              <a:t> </a:t>
            </a:r>
            <a:r>
              <a:rPr lang="en-US" sz="2400" dirty="0" err="1"/>
              <a:t>antarkomunitas</a:t>
            </a:r>
            <a:r>
              <a:rPr lang="en-US" sz="2400" dirty="0"/>
              <a:t> </a:t>
            </a:r>
            <a:r>
              <a:rPr lang="en-US" sz="2400" dirty="0" err="1"/>
              <a:t>masyarakat</a:t>
            </a:r>
            <a:r>
              <a:rPr lang="en-US" sz="2400" dirty="0"/>
              <a:t>, </a:t>
            </a:r>
            <a:r>
              <a:rPr lang="en-US" sz="2400" dirty="0" err="1"/>
              <a:t>dan</a:t>
            </a:r>
            <a:r>
              <a:rPr lang="en-US" sz="2400" dirty="0"/>
              <a:t> </a:t>
            </a:r>
            <a:r>
              <a:rPr lang="en-US" sz="2400" dirty="0" err="1"/>
              <a:t>teror</a:t>
            </a:r>
            <a:r>
              <a:rPr lang="en-US" sz="2400" dirty="0" smtClean="0"/>
              <a:t>.</a:t>
            </a:r>
            <a:endParaRPr lang="id-ID" sz="2400" dirty="0" smtClean="0"/>
          </a:p>
          <a:p>
            <a:endParaRPr lang="id-ID" sz="2400" dirty="0"/>
          </a:p>
          <a:p>
            <a:r>
              <a:rPr lang="en-US" sz="2400" dirty="0" err="1"/>
              <a:t>Kejadian</a:t>
            </a:r>
            <a:r>
              <a:rPr lang="en-US" sz="2400" dirty="0"/>
              <a:t> </a:t>
            </a:r>
            <a:r>
              <a:rPr lang="en-US" sz="2400" dirty="0" err="1"/>
              <a:t>Bencana</a:t>
            </a:r>
            <a:r>
              <a:rPr lang="en-US" sz="2400" dirty="0"/>
              <a:t> </a:t>
            </a:r>
            <a:r>
              <a:rPr lang="en-US" sz="2400" dirty="0" err="1"/>
              <a:t>adalah</a:t>
            </a:r>
            <a:r>
              <a:rPr lang="en-US" sz="2400" dirty="0"/>
              <a:t> </a:t>
            </a:r>
            <a:r>
              <a:rPr lang="en-US" sz="2400" dirty="0" err="1"/>
              <a:t>peristiwa</a:t>
            </a:r>
            <a:r>
              <a:rPr lang="en-US" sz="2400" dirty="0"/>
              <a:t> </a:t>
            </a:r>
            <a:r>
              <a:rPr lang="en-US" sz="2400" dirty="0" err="1"/>
              <a:t>bencana</a:t>
            </a:r>
            <a:r>
              <a:rPr lang="en-US" sz="2400" dirty="0"/>
              <a:t> yang </a:t>
            </a:r>
            <a:r>
              <a:rPr lang="en-US" sz="2400" dirty="0" err="1"/>
              <a:t>terjadi</a:t>
            </a:r>
            <a:r>
              <a:rPr lang="en-US" sz="2400" dirty="0"/>
              <a:t> </a:t>
            </a:r>
            <a:r>
              <a:rPr lang="en-US" sz="2400" dirty="0" err="1"/>
              <a:t>dan</a:t>
            </a:r>
            <a:r>
              <a:rPr lang="en-US" sz="2400" dirty="0"/>
              <a:t> </a:t>
            </a:r>
            <a:r>
              <a:rPr lang="en-US" sz="2400" dirty="0" err="1"/>
              <a:t>dicatat</a:t>
            </a:r>
            <a:r>
              <a:rPr lang="en-US" sz="2400" dirty="0"/>
              <a:t> </a:t>
            </a:r>
            <a:r>
              <a:rPr lang="en-US" sz="2400" dirty="0" err="1"/>
              <a:t>berdasarkan</a:t>
            </a:r>
            <a:r>
              <a:rPr lang="en-US" sz="2400" dirty="0"/>
              <a:t> </a:t>
            </a:r>
            <a:r>
              <a:rPr lang="en-US" sz="2400" dirty="0" err="1"/>
              <a:t>tanggal</a:t>
            </a:r>
            <a:r>
              <a:rPr lang="en-US" sz="2400" dirty="0"/>
              <a:t> </a:t>
            </a:r>
            <a:r>
              <a:rPr lang="en-US" sz="2400" dirty="0" err="1"/>
              <a:t>kejadian</a:t>
            </a:r>
            <a:r>
              <a:rPr lang="en-US" sz="2400" dirty="0"/>
              <a:t>, </a:t>
            </a:r>
            <a:r>
              <a:rPr lang="en-US" sz="2400" dirty="0" err="1"/>
              <a:t>lokasi</a:t>
            </a:r>
            <a:r>
              <a:rPr lang="en-US" sz="2400" dirty="0"/>
              <a:t>, </a:t>
            </a:r>
            <a:r>
              <a:rPr lang="en-US" sz="2400" dirty="0" err="1"/>
              <a:t>jenis</a:t>
            </a:r>
            <a:r>
              <a:rPr lang="en-US" sz="2400" dirty="0"/>
              <a:t> </a:t>
            </a:r>
            <a:r>
              <a:rPr lang="en-US" sz="2400" dirty="0" err="1"/>
              <a:t>bencana</a:t>
            </a:r>
            <a:r>
              <a:rPr lang="en-US" sz="2400" dirty="0"/>
              <a:t>, </a:t>
            </a:r>
            <a:r>
              <a:rPr lang="en-US" sz="2400" dirty="0" err="1"/>
              <a:t>korban</a:t>
            </a:r>
            <a:r>
              <a:rPr lang="en-US" sz="2400" dirty="0"/>
              <a:t> </a:t>
            </a:r>
            <a:r>
              <a:rPr lang="en-US" sz="2400" dirty="0" err="1"/>
              <a:t>dan</a:t>
            </a:r>
            <a:r>
              <a:rPr lang="en-US" sz="2400" dirty="0"/>
              <a:t>/</a:t>
            </a:r>
            <a:r>
              <a:rPr lang="en-US" sz="2400" dirty="0" err="1"/>
              <a:t>ataupun</a:t>
            </a:r>
            <a:r>
              <a:rPr lang="en-US" sz="2400" dirty="0"/>
              <a:t> </a:t>
            </a:r>
            <a:r>
              <a:rPr lang="en-US" sz="2400" dirty="0" err="1"/>
              <a:t>kerusakan</a:t>
            </a:r>
            <a:r>
              <a:rPr lang="en-US" sz="2400" dirty="0"/>
              <a:t>. </a:t>
            </a:r>
            <a:r>
              <a:rPr lang="en-US" sz="2400" dirty="0" err="1"/>
              <a:t>Jika</a:t>
            </a:r>
            <a:r>
              <a:rPr lang="en-US" sz="2400" dirty="0"/>
              <a:t> </a:t>
            </a:r>
            <a:r>
              <a:rPr lang="en-US" sz="2400" dirty="0" err="1"/>
              <a:t>terjadi</a:t>
            </a:r>
            <a:r>
              <a:rPr lang="en-US" sz="2400" dirty="0"/>
              <a:t> </a:t>
            </a:r>
            <a:r>
              <a:rPr lang="en-US" sz="2400" dirty="0" err="1"/>
              <a:t>bencana</a:t>
            </a:r>
            <a:r>
              <a:rPr lang="en-US" sz="2400" dirty="0"/>
              <a:t> </a:t>
            </a:r>
            <a:r>
              <a:rPr lang="en-US" sz="2400" dirty="0" err="1"/>
              <a:t>pada</a:t>
            </a:r>
            <a:r>
              <a:rPr lang="en-US" sz="2400" dirty="0"/>
              <a:t> </a:t>
            </a:r>
            <a:r>
              <a:rPr lang="en-US" sz="2400" dirty="0" err="1"/>
              <a:t>tanggal</a:t>
            </a:r>
            <a:r>
              <a:rPr lang="en-US" sz="2400" dirty="0"/>
              <a:t> yang </a:t>
            </a:r>
            <a:r>
              <a:rPr lang="en-US" sz="2400" dirty="0" err="1"/>
              <a:t>sama</a:t>
            </a:r>
            <a:r>
              <a:rPr lang="en-US" sz="2400" dirty="0"/>
              <a:t> </a:t>
            </a:r>
            <a:r>
              <a:rPr lang="en-US" sz="2400" dirty="0" err="1"/>
              <a:t>dan</a:t>
            </a:r>
            <a:r>
              <a:rPr lang="en-US" sz="2400" dirty="0"/>
              <a:t> </a:t>
            </a:r>
            <a:r>
              <a:rPr lang="en-US" sz="2400" dirty="0" err="1"/>
              <a:t>melanda</a:t>
            </a:r>
            <a:r>
              <a:rPr lang="en-US" sz="2400" dirty="0"/>
              <a:t> </a:t>
            </a:r>
            <a:r>
              <a:rPr lang="en-US" sz="2400" dirty="0" err="1"/>
              <a:t>lebih</a:t>
            </a:r>
            <a:r>
              <a:rPr lang="en-US" sz="2400" dirty="0"/>
              <a:t> </a:t>
            </a:r>
            <a:r>
              <a:rPr lang="en-US" sz="2400" dirty="0" err="1"/>
              <a:t>dari</a:t>
            </a:r>
            <a:r>
              <a:rPr lang="en-US" sz="2400" dirty="0"/>
              <a:t> </a:t>
            </a:r>
            <a:r>
              <a:rPr lang="en-US" sz="2400" dirty="0" err="1"/>
              <a:t>satu</a:t>
            </a:r>
            <a:r>
              <a:rPr lang="en-US" sz="2400" dirty="0"/>
              <a:t> </a:t>
            </a:r>
            <a:r>
              <a:rPr lang="en-US" sz="2400" dirty="0" err="1"/>
              <a:t>wilayah</a:t>
            </a:r>
            <a:r>
              <a:rPr lang="en-US" sz="2400" dirty="0"/>
              <a:t>, </a:t>
            </a:r>
            <a:r>
              <a:rPr lang="en-US" sz="2400" dirty="0" err="1"/>
              <a:t>maka</a:t>
            </a:r>
            <a:r>
              <a:rPr lang="en-US" sz="2400" dirty="0"/>
              <a:t> </a:t>
            </a:r>
            <a:r>
              <a:rPr lang="en-US" sz="2400" dirty="0" err="1"/>
              <a:t>dihitung</a:t>
            </a:r>
            <a:r>
              <a:rPr lang="en-US" sz="2400" dirty="0"/>
              <a:t> </a:t>
            </a:r>
            <a:r>
              <a:rPr lang="en-US" sz="2400" dirty="0" err="1"/>
              <a:t>sebagai</a:t>
            </a:r>
            <a:r>
              <a:rPr lang="en-US" sz="2400" dirty="0"/>
              <a:t> </a:t>
            </a:r>
            <a:r>
              <a:rPr lang="en-US" sz="2400" dirty="0" err="1"/>
              <a:t>satu</a:t>
            </a:r>
            <a:r>
              <a:rPr lang="en-US" sz="2400" dirty="0"/>
              <a:t> </a:t>
            </a:r>
            <a:r>
              <a:rPr lang="en-US" sz="2400" dirty="0" err="1"/>
              <a:t>kejadian</a:t>
            </a:r>
            <a:r>
              <a:rPr lang="en-US" sz="2400" dirty="0"/>
              <a:t>.</a:t>
            </a:r>
          </a:p>
        </p:txBody>
      </p:sp>
    </p:spTree>
    <p:extLst>
      <p:ext uri="{BB962C8B-B14F-4D97-AF65-F5344CB8AC3E}">
        <p14:creationId xmlns:p14="http://schemas.microsoft.com/office/powerpoint/2010/main" val="35784495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200" y="335282"/>
            <a:ext cx="5918200" cy="528318"/>
          </a:xfrm>
        </p:spPr>
        <p:txBody>
          <a:bodyPr/>
          <a:lstStyle/>
          <a:p>
            <a:endParaRPr lang="en-US" sz="4000" b="1" dirty="0"/>
          </a:p>
        </p:txBody>
      </p:sp>
      <p:sp>
        <p:nvSpPr>
          <p:cNvPr id="3" name="Content Placeholder 2"/>
          <p:cNvSpPr>
            <a:spLocks noGrp="1"/>
          </p:cNvSpPr>
          <p:nvPr>
            <p:ph sz="quarter" idx="10"/>
          </p:nvPr>
        </p:nvSpPr>
        <p:spPr>
          <a:xfrm>
            <a:off x="787400" y="1371600"/>
            <a:ext cx="10589687" cy="5081588"/>
          </a:xfrm>
        </p:spPr>
        <p:txBody>
          <a:bodyPr/>
          <a:lstStyle/>
          <a:p>
            <a:r>
              <a:rPr lang="id-ID" dirty="0"/>
              <a:t>Gempa bumi adalah getaran atau guncangan yang terjadi di permukaan bumi yang disebabkan oleh tumbukan antar lempeng bumi, patahan aktif, akitivitas gunung api atau runtuhan batuan.</a:t>
            </a:r>
          </a:p>
          <a:p>
            <a:endParaRPr lang="id-ID" dirty="0"/>
          </a:p>
          <a:p>
            <a:r>
              <a:rPr lang="id-ID" dirty="0"/>
              <a:t>Letusan gunung api merupakan bagian dari aktivitas vulkanik yang dikenal dengan istilah "erupsi". Bahaya letusan gunung api dapat berupa awan panas, lontaran material (pijar), hujan abu lebat, lava, gas racun, tsunami dan banjir lahar.</a:t>
            </a:r>
          </a:p>
          <a:p>
            <a:endParaRPr lang="id-ID" dirty="0"/>
          </a:p>
          <a:p>
            <a:r>
              <a:rPr lang="id-ID" dirty="0"/>
              <a:t>Tsunami berasal dari bahasa Jepang yang berarti gelombang ombak lautan ("tsu" berarti lautan, "nami" berarti gelombang ombak). Tsunami adalah serangkaian gelombang ombak laut raksasa yang timbul karena adanya pergeseran di dasar laut akibat gempa bumi.</a:t>
            </a:r>
            <a:endParaRPr lang="id-ID" dirty="0" smtClean="0"/>
          </a:p>
        </p:txBody>
      </p:sp>
    </p:spTree>
    <p:extLst>
      <p:ext uri="{BB962C8B-B14F-4D97-AF65-F5344CB8AC3E}">
        <p14:creationId xmlns:p14="http://schemas.microsoft.com/office/powerpoint/2010/main" val="3361021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787400" y="1371600"/>
            <a:ext cx="10589687" cy="5081588"/>
          </a:xfrm>
        </p:spPr>
        <p:txBody>
          <a:bodyPr/>
          <a:lstStyle/>
          <a:p>
            <a:endParaRPr lang="en-US" sz="2400" dirty="0"/>
          </a:p>
          <a:p>
            <a:r>
              <a:rPr lang="en-US" sz="2400" dirty="0"/>
              <a:t>Tanah </a:t>
            </a:r>
            <a:r>
              <a:rPr lang="en-US" sz="2400" dirty="0" err="1"/>
              <a:t>longsor</a:t>
            </a:r>
            <a:r>
              <a:rPr lang="en-US" sz="2400" dirty="0"/>
              <a:t> </a:t>
            </a:r>
            <a:r>
              <a:rPr lang="en-US" sz="2400" dirty="0" err="1"/>
              <a:t>merupakan</a:t>
            </a:r>
            <a:r>
              <a:rPr lang="en-US" sz="2400" dirty="0"/>
              <a:t> </a:t>
            </a:r>
            <a:r>
              <a:rPr lang="en-US" sz="2400" dirty="0" err="1"/>
              <a:t>salah</a:t>
            </a:r>
            <a:r>
              <a:rPr lang="en-US" sz="2400" dirty="0"/>
              <a:t> </a:t>
            </a:r>
            <a:r>
              <a:rPr lang="en-US" sz="2400" dirty="0" err="1"/>
              <a:t>satu</a:t>
            </a:r>
            <a:r>
              <a:rPr lang="en-US" sz="2400" dirty="0"/>
              <a:t> </a:t>
            </a:r>
            <a:r>
              <a:rPr lang="en-US" sz="2400" dirty="0" err="1"/>
              <a:t>jenis</a:t>
            </a:r>
            <a:r>
              <a:rPr lang="en-US" sz="2400" dirty="0"/>
              <a:t> </a:t>
            </a:r>
            <a:r>
              <a:rPr lang="en-US" sz="2400" dirty="0" err="1"/>
              <a:t>gerakan</a:t>
            </a:r>
            <a:r>
              <a:rPr lang="en-US" sz="2400" dirty="0"/>
              <a:t> </a:t>
            </a:r>
            <a:r>
              <a:rPr lang="en-US" sz="2400" dirty="0" err="1"/>
              <a:t>massa</a:t>
            </a:r>
            <a:r>
              <a:rPr lang="en-US" sz="2400" dirty="0"/>
              <a:t> </a:t>
            </a:r>
            <a:r>
              <a:rPr lang="en-US" sz="2400" dirty="0" err="1"/>
              <a:t>tanah</a:t>
            </a:r>
            <a:r>
              <a:rPr lang="en-US" sz="2400" dirty="0"/>
              <a:t> </a:t>
            </a:r>
            <a:r>
              <a:rPr lang="en-US" sz="2400" dirty="0" err="1"/>
              <a:t>atau</a:t>
            </a:r>
            <a:r>
              <a:rPr lang="en-US" sz="2400" dirty="0"/>
              <a:t> </a:t>
            </a:r>
            <a:r>
              <a:rPr lang="en-US" sz="2400" dirty="0" err="1"/>
              <a:t>batuan</a:t>
            </a:r>
            <a:r>
              <a:rPr lang="en-US" sz="2400" dirty="0"/>
              <a:t>, </a:t>
            </a:r>
            <a:r>
              <a:rPr lang="en-US" sz="2400" dirty="0" err="1"/>
              <a:t>ataupun</a:t>
            </a:r>
            <a:r>
              <a:rPr lang="en-US" sz="2400" dirty="0"/>
              <a:t> </a:t>
            </a:r>
            <a:r>
              <a:rPr lang="en-US" sz="2400" dirty="0" err="1"/>
              <a:t>percampuran</a:t>
            </a:r>
            <a:r>
              <a:rPr lang="en-US" sz="2400" dirty="0"/>
              <a:t> </a:t>
            </a:r>
            <a:r>
              <a:rPr lang="en-US" sz="2400" dirty="0" err="1"/>
              <a:t>keduanya</a:t>
            </a:r>
            <a:r>
              <a:rPr lang="en-US" sz="2400" dirty="0"/>
              <a:t>, </a:t>
            </a:r>
            <a:r>
              <a:rPr lang="en-US" sz="2400" dirty="0" err="1"/>
              <a:t>menuruni</a:t>
            </a:r>
            <a:r>
              <a:rPr lang="en-US" sz="2400" dirty="0"/>
              <a:t> </a:t>
            </a:r>
            <a:r>
              <a:rPr lang="en-US" sz="2400" dirty="0" err="1"/>
              <a:t>atau</a:t>
            </a:r>
            <a:r>
              <a:rPr lang="en-US" sz="2400" dirty="0"/>
              <a:t> </a:t>
            </a:r>
            <a:r>
              <a:rPr lang="en-US" sz="2400" dirty="0" err="1"/>
              <a:t>keluar</a:t>
            </a:r>
            <a:r>
              <a:rPr lang="en-US" sz="2400" dirty="0"/>
              <a:t> </a:t>
            </a:r>
            <a:r>
              <a:rPr lang="en-US" sz="2400" dirty="0" err="1"/>
              <a:t>lereng</a:t>
            </a:r>
            <a:r>
              <a:rPr lang="en-US" sz="2400" dirty="0"/>
              <a:t> </a:t>
            </a:r>
            <a:r>
              <a:rPr lang="en-US" sz="2400" dirty="0" err="1"/>
              <a:t>akibat</a:t>
            </a:r>
            <a:r>
              <a:rPr lang="en-US" sz="2400" dirty="0"/>
              <a:t> </a:t>
            </a:r>
            <a:r>
              <a:rPr lang="en-US" sz="2400" dirty="0" err="1"/>
              <a:t>terganggunya</a:t>
            </a:r>
            <a:r>
              <a:rPr lang="en-US" sz="2400" dirty="0"/>
              <a:t> </a:t>
            </a:r>
            <a:r>
              <a:rPr lang="en-US" sz="2400" dirty="0" err="1"/>
              <a:t>kestabilan</a:t>
            </a:r>
            <a:r>
              <a:rPr lang="en-US" sz="2400" dirty="0"/>
              <a:t> </a:t>
            </a:r>
            <a:r>
              <a:rPr lang="en-US" sz="2400" dirty="0" err="1"/>
              <a:t>tanah</a:t>
            </a:r>
            <a:r>
              <a:rPr lang="en-US" sz="2400" dirty="0"/>
              <a:t> </a:t>
            </a:r>
            <a:r>
              <a:rPr lang="en-US" sz="2400" dirty="0" err="1"/>
              <a:t>atau</a:t>
            </a:r>
            <a:r>
              <a:rPr lang="en-US" sz="2400" dirty="0"/>
              <a:t> </a:t>
            </a:r>
            <a:r>
              <a:rPr lang="en-US" sz="2400" dirty="0" err="1"/>
              <a:t>batuan</a:t>
            </a:r>
            <a:r>
              <a:rPr lang="en-US" sz="2400" dirty="0"/>
              <a:t> </a:t>
            </a:r>
            <a:r>
              <a:rPr lang="en-US" sz="2400" dirty="0" err="1"/>
              <a:t>penyusun</a:t>
            </a:r>
            <a:r>
              <a:rPr lang="en-US" sz="2400" dirty="0"/>
              <a:t> </a:t>
            </a:r>
            <a:r>
              <a:rPr lang="en-US" sz="2400" dirty="0" err="1"/>
              <a:t>lereng</a:t>
            </a:r>
            <a:r>
              <a:rPr lang="en-US" sz="2400" dirty="0"/>
              <a:t>.</a:t>
            </a:r>
          </a:p>
          <a:p>
            <a:endParaRPr lang="en-US" sz="2400" dirty="0"/>
          </a:p>
          <a:p>
            <a:r>
              <a:rPr lang="en-US" sz="2400" dirty="0" err="1"/>
              <a:t>Banjir</a:t>
            </a:r>
            <a:r>
              <a:rPr lang="en-US" sz="2400" dirty="0"/>
              <a:t> </a:t>
            </a:r>
            <a:r>
              <a:rPr lang="en-US" sz="2400" dirty="0" err="1"/>
              <a:t>adalah</a:t>
            </a:r>
            <a:r>
              <a:rPr lang="en-US" sz="2400" dirty="0"/>
              <a:t> </a:t>
            </a:r>
            <a:r>
              <a:rPr lang="en-US" sz="2400" dirty="0" err="1"/>
              <a:t>peristiwa</a:t>
            </a:r>
            <a:r>
              <a:rPr lang="en-US" sz="2400" dirty="0"/>
              <a:t> </a:t>
            </a:r>
            <a:r>
              <a:rPr lang="en-US" sz="2400" dirty="0" err="1"/>
              <a:t>atau</a:t>
            </a:r>
            <a:r>
              <a:rPr lang="en-US" sz="2400" dirty="0"/>
              <a:t> </a:t>
            </a:r>
            <a:r>
              <a:rPr lang="en-US" sz="2400" dirty="0" err="1"/>
              <a:t>keadaan</a:t>
            </a:r>
            <a:r>
              <a:rPr lang="en-US" sz="2400" dirty="0"/>
              <a:t> </a:t>
            </a:r>
            <a:r>
              <a:rPr lang="en-US" sz="2400" dirty="0" err="1"/>
              <a:t>dimana</a:t>
            </a:r>
            <a:r>
              <a:rPr lang="en-US" sz="2400" dirty="0"/>
              <a:t> </a:t>
            </a:r>
            <a:r>
              <a:rPr lang="en-US" sz="2400" dirty="0" err="1"/>
              <a:t>terendamnya</a:t>
            </a:r>
            <a:r>
              <a:rPr lang="en-US" sz="2400" dirty="0"/>
              <a:t> </a:t>
            </a:r>
            <a:r>
              <a:rPr lang="en-US" sz="2400" dirty="0" err="1"/>
              <a:t>suatu</a:t>
            </a:r>
            <a:r>
              <a:rPr lang="en-US" sz="2400" dirty="0"/>
              <a:t> </a:t>
            </a:r>
            <a:r>
              <a:rPr lang="en-US" sz="2400" dirty="0" err="1"/>
              <a:t>daerah</a:t>
            </a:r>
            <a:r>
              <a:rPr lang="en-US" sz="2400" dirty="0"/>
              <a:t> </a:t>
            </a:r>
            <a:r>
              <a:rPr lang="en-US" sz="2400" dirty="0" err="1"/>
              <a:t>atau</a:t>
            </a:r>
            <a:r>
              <a:rPr lang="en-US" sz="2400" dirty="0"/>
              <a:t> </a:t>
            </a:r>
            <a:r>
              <a:rPr lang="en-US" sz="2400" dirty="0" err="1"/>
              <a:t>daratan</a:t>
            </a:r>
            <a:r>
              <a:rPr lang="en-US" sz="2400" dirty="0"/>
              <a:t> </a:t>
            </a:r>
            <a:r>
              <a:rPr lang="en-US" sz="2400" dirty="0" err="1"/>
              <a:t>karena</a:t>
            </a:r>
            <a:r>
              <a:rPr lang="en-US" sz="2400" dirty="0"/>
              <a:t> volume air yang </a:t>
            </a:r>
            <a:r>
              <a:rPr lang="en-US" sz="2400" dirty="0" err="1"/>
              <a:t>meningkat</a:t>
            </a:r>
            <a:r>
              <a:rPr lang="en-US" sz="2400" dirty="0"/>
              <a:t>.</a:t>
            </a:r>
          </a:p>
          <a:p>
            <a:endParaRPr lang="en-US" sz="2400" dirty="0"/>
          </a:p>
          <a:p>
            <a:r>
              <a:rPr lang="en-US" sz="2400" dirty="0" err="1"/>
              <a:t>Banjir</a:t>
            </a:r>
            <a:r>
              <a:rPr lang="en-US" sz="2400" dirty="0"/>
              <a:t> </a:t>
            </a:r>
            <a:r>
              <a:rPr lang="en-US" sz="2400" dirty="0" err="1"/>
              <a:t>bandang</a:t>
            </a:r>
            <a:r>
              <a:rPr lang="en-US" sz="2400" dirty="0"/>
              <a:t> </a:t>
            </a:r>
            <a:r>
              <a:rPr lang="en-US" sz="2400" dirty="0" err="1"/>
              <a:t>adalah</a:t>
            </a:r>
            <a:r>
              <a:rPr lang="en-US" sz="2400" dirty="0"/>
              <a:t> </a:t>
            </a:r>
            <a:r>
              <a:rPr lang="en-US" sz="2400" dirty="0" err="1"/>
              <a:t>banjir</a:t>
            </a:r>
            <a:r>
              <a:rPr lang="en-US" sz="2400" dirty="0"/>
              <a:t> yang </a:t>
            </a:r>
            <a:r>
              <a:rPr lang="en-US" sz="2400" dirty="0" err="1"/>
              <a:t>datang</a:t>
            </a:r>
            <a:r>
              <a:rPr lang="en-US" sz="2400" dirty="0"/>
              <a:t> </a:t>
            </a:r>
            <a:r>
              <a:rPr lang="en-US" sz="2400" dirty="0" err="1"/>
              <a:t>secara</a:t>
            </a:r>
            <a:r>
              <a:rPr lang="en-US" sz="2400" dirty="0"/>
              <a:t> </a:t>
            </a:r>
            <a:r>
              <a:rPr lang="en-US" sz="2400" dirty="0" err="1"/>
              <a:t>tiba-tiba</a:t>
            </a:r>
            <a:r>
              <a:rPr lang="en-US" sz="2400" dirty="0"/>
              <a:t> </a:t>
            </a:r>
            <a:r>
              <a:rPr lang="en-US" sz="2400" dirty="0" err="1"/>
              <a:t>dengan</a:t>
            </a:r>
            <a:r>
              <a:rPr lang="en-US" sz="2400" dirty="0"/>
              <a:t> debit air yang </a:t>
            </a:r>
            <a:r>
              <a:rPr lang="en-US" sz="2400" dirty="0" err="1"/>
              <a:t>besar</a:t>
            </a:r>
            <a:r>
              <a:rPr lang="en-US" sz="2400" dirty="0"/>
              <a:t> yang </a:t>
            </a:r>
            <a:r>
              <a:rPr lang="en-US" sz="2400" dirty="0" err="1"/>
              <a:t>disebabkan</a:t>
            </a:r>
            <a:r>
              <a:rPr lang="en-US" sz="2400" dirty="0"/>
              <a:t> </a:t>
            </a:r>
            <a:r>
              <a:rPr lang="en-US" sz="2400" dirty="0" err="1"/>
              <a:t>terbendungnya</a:t>
            </a:r>
            <a:r>
              <a:rPr lang="en-US" sz="2400" dirty="0"/>
              <a:t> </a:t>
            </a:r>
            <a:r>
              <a:rPr lang="en-US" sz="2400" dirty="0" err="1"/>
              <a:t>aliran</a:t>
            </a:r>
            <a:r>
              <a:rPr lang="en-US" sz="2400" dirty="0"/>
              <a:t> </a:t>
            </a:r>
            <a:r>
              <a:rPr lang="en-US" sz="2400" dirty="0" err="1"/>
              <a:t>sungai</a:t>
            </a:r>
            <a:r>
              <a:rPr lang="en-US" sz="2400" dirty="0"/>
              <a:t> </a:t>
            </a:r>
            <a:r>
              <a:rPr lang="en-US" sz="2400" dirty="0" err="1"/>
              <a:t>pada</a:t>
            </a:r>
            <a:r>
              <a:rPr lang="en-US" sz="2400" dirty="0"/>
              <a:t> </a:t>
            </a:r>
            <a:r>
              <a:rPr lang="en-US" sz="2400" dirty="0" err="1"/>
              <a:t>alur</a:t>
            </a:r>
            <a:r>
              <a:rPr lang="en-US" sz="2400" dirty="0"/>
              <a:t> </a:t>
            </a:r>
            <a:r>
              <a:rPr lang="en-US" sz="2400" dirty="0" err="1"/>
              <a:t>sungai</a:t>
            </a:r>
            <a:r>
              <a:rPr lang="en-US" sz="2400" dirty="0"/>
              <a:t>.</a:t>
            </a:r>
          </a:p>
        </p:txBody>
      </p:sp>
    </p:spTree>
    <p:extLst>
      <p:ext uri="{BB962C8B-B14F-4D97-AF65-F5344CB8AC3E}">
        <p14:creationId xmlns:p14="http://schemas.microsoft.com/office/powerpoint/2010/main" val="4057891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0"/>
          </p:nvPr>
        </p:nvSpPr>
        <p:spPr/>
        <p:txBody>
          <a:bodyPr/>
          <a:lstStyle/>
          <a:p>
            <a:r>
              <a:rPr lang="en-US" dirty="0" err="1"/>
              <a:t>Kekeringan</a:t>
            </a:r>
            <a:r>
              <a:rPr lang="en-US" dirty="0"/>
              <a:t> </a:t>
            </a:r>
            <a:r>
              <a:rPr lang="en-US" dirty="0" err="1"/>
              <a:t>adalah</a:t>
            </a:r>
            <a:r>
              <a:rPr lang="en-US" dirty="0"/>
              <a:t> </a:t>
            </a:r>
            <a:r>
              <a:rPr lang="en-US" dirty="0" err="1"/>
              <a:t>ketersediaan</a:t>
            </a:r>
            <a:r>
              <a:rPr lang="en-US" dirty="0"/>
              <a:t> air yang </a:t>
            </a:r>
            <a:r>
              <a:rPr lang="en-US" dirty="0" err="1"/>
              <a:t>jauh</a:t>
            </a:r>
            <a:r>
              <a:rPr lang="en-US" dirty="0"/>
              <a:t> di </a:t>
            </a:r>
            <a:r>
              <a:rPr lang="en-US" dirty="0" err="1"/>
              <a:t>bawah</a:t>
            </a:r>
            <a:r>
              <a:rPr lang="en-US" dirty="0"/>
              <a:t> </a:t>
            </a:r>
            <a:r>
              <a:rPr lang="en-US" dirty="0" err="1"/>
              <a:t>kebutuhan</a:t>
            </a:r>
            <a:r>
              <a:rPr lang="en-US" dirty="0"/>
              <a:t> air </a:t>
            </a:r>
            <a:r>
              <a:rPr lang="en-US" dirty="0" err="1"/>
              <a:t>untuk</a:t>
            </a:r>
            <a:r>
              <a:rPr lang="en-US" dirty="0"/>
              <a:t> </a:t>
            </a:r>
            <a:r>
              <a:rPr lang="en-US" dirty="0" err="1"/>
              <a:t>kebutuhan</a:t>
            </a:r>
            <a:r>
              <a:rPr lang="en-US" dirty="0"/>
              <a:t> </a:t>
            </a:r>
            <a:r>
              <a:rPr lang="en-US" dirty="0" err="1"/>
              <a:t>hidup</a:t>
            </a:r>
            <a:r>
              <a:rPr lang="en-US" dirty="0"/>
              <a:t>, </a:t>
            </a:r>
            <a:r>
              <a:rPr lang="en-US" dirty="0" err="1"/>
              <a:t>pertanian</a:t>
            </a:r>
            <a:r>
              <a:rPr lang="en-US" dirty="0"/>
              <a:t>, </a:t>
            </a:r>
            <a:r>
              <a:rPr lang="en-US" dirty="0" err="1"/>
              <a:t>kegiatan</a:t>
            </a:r>
            <a:r>
              <a:rPr lang="en-US" dirty="0"/>
              <a:t> </a:t>
            </a:r>
            <a:r>
              <a:rPr lang="en-US" dirty="0" err="1"/>
              <a:t>ekonomi</a:t>
            </a:r>
            <a:r>
              <a:rPr lang="en-US" dirty="0"/>
              <a:t> </a:t>
            </a:r>
            <a:r>
              <a:rPr lang="en-US" dirty="0" err="1"/>
              <a:t>dan</a:t>
            </a:r>
            <a:r>
              <a:rPr lang="en-US" dirty="0"/>
              <a:t> </a:t>
            </a:r>
            <a:r>
              <a:rPr lang="en-US" dirty="0" err="1"/>
              <a:t>lingkungan</a:t>
            </a:r>
            <a:r>
              <a:rPr lang="en-US" dirty="0"/>
              <a:t>. </a:t>
            </a:r>
            <a:r>
              <a:rPr lang="en-US" dirty="0" err="1"/>
              <a:t>Adapun</a:t>
            </a:r>
            <a:r>
              <a:rPr lang="en-US" dirty="0"/>
              <a:t> yang </a:t>
            </a:r>
            <a:r>
              <a:rPr lang="en-US" dirty="0" err="1"/>
              <a:t>dimaksud</a:t>
            </a:r>
            <a:r>
              <a:rPr lang="en-US" dirty="0"/>
              <a:t> </a:t>
            </a:r>
            <a:r>
              <a:rPr lang="en-US" dirty="0" err="1"/>
              <a:t>kekeringan</a:t>
            </a:r>
            <a:r>
              <a:rPr lang="en-US" dirty="0"/>
              <a:t> di </a:t>
            </a:r>
            <a:r>
              <a:rPr lang="en-US" dirty="0" err="1"/>
              <a:t>bidang</a:t>
            </a:r>
            <a:r>
              <a:rPr lang="en-US" dirty="0"/>
              <a:t> </a:t>
            </a:r>
            <a:r>
              <a:rPr lang="en-US" dirty="0" err="1"/>
              <a:t>pertanian</a:t>
            </a:r>
            <a:r>
              <a:rPr lang="en-US" dirty="0"/>
              <a:t> </a:t>
            </a:r>
            <a:r>
              <a:rPr lang="en-US" dirty="0" err="1"/>
              <a:t>adalah</a:t>
            </a:r>
            <a:r>
              <a:rPr lang="en-US" dirty="0"/>
              <a:t> </a:t>
            </a:r>
            <a:r>
              <a:rPr lang="en-US" dirty="0" err="1"/>
              <a:t>kekeringan</a:t>
            </a:r>
            <a:r>
              <a:rPr lang="en-US" dirty="0"/>
              <a:t> yang </a:t>
            </a:r>
            <a:r>
              <a:rPr lang="en-US" dirty="0" err="1"/>
              <a:t>terjadi</a:t>
            </a:r>
            <a:r>
              <a:rPr lang="en-US" dirty="0"/>
              <a:t> di </a:t>
            </a:r>
            <a:r>
              <a:rPr lang="en-US" dirty="0" err="1"/>
              <a:t>lahan</a:t>
            </a:r>
            <a:r>
              <a:rPr lang="en-US" dirty="0"/>
              <a:t> </a:t>
            </a:r>
            <a:r>
              <a:rPr lang="en-US" dirty="0" err="1"/>
              <a:t>pertanian</a:t>
            </a:r>
            <a:r>
              <a:rPr lang="en-US" dirty="0"/>
              <a:t> yang </a:t>
            </a:r>
            <a:r>
              <a:rPr lang="en-US" dirty="0" err="1"/>
              <a:t>ada</a:t>
            </a:r>
            <a:r>
              <a:rPr lang="en-US" dirty="0"/>
              <a:t> </a:t>
            </a:r>
            <a:r>
              <a:rPr lang="en-US" dirty="0" err="1"/>
              <a:t>tanaman</a:t>
            </a:r>
            <a:r>
              <a:rPr lang="en-US" dirty="0"/>
              <a:t> (</a:t>
            </a:r>
            <a:r>
              <a:rPr lang="en-US" dirty="0" err="1"/>
              <a:t>padi</a:t>
            </a:r>
            <a:r>
              <a:rPr lang="en-US" dirty="0"/>
              <a:t>, </a:t>
            </a:r>
            <a:r>
              <a:rPr lang="en-US" dirty="0" err="1"/>
              <a:t>jagung</a:t>
            </a:r>
            <a:r>
              <a:rPr lang="en-US" dirty="0"/>
              <a:t>, </a:t>
            </a:r>
            <a:r>
              <a:rPr lang="en-US" dirty="0" err="1"/>
              <a:t>kedelai</a:t>
            </a:r>
            <a:r>
              <a:rPr lang="en-US" dirty="0"/>
              <a:t> </a:t>
            </a:r>
            <a:r>
              <a:rPr lang="en-US" dirty="0" err="1"/>
              <a:t>dan</a:t>
            </a:r>
            <a:r>
              <a:rPr lang="en-US" dirty="0"/>
              <a:t> lain-lain) yang </a:t>
            </a:r>
            <a:r>
              <a:rPr lang="en-US" dirty="0" err="1"/>
              <a:t>sedang</a:t>
            </a:r>
            <a:r>
              <a:rPr lang="en-US" dirty="0"/>
              <a:t> </a:t>
            </a:r>
            <a:r>
              <a:rPr lang="en-US" dirty="0" err="1"/>
              <a:t>dibudidayakan</a:t>
            </a:r>
            <a:r>
              <a:rPr lang="en-US" dirty="0"/>
              <a:t> .</a:t>
            </a:r>
          </a:p>
          <a:p>
            <a:endParaRPr lang="en-US" dirty="0"/>
          </a:p>
          <a:p>
            <a:r>
              <a:rPr lang="en-US" dirty="0" err="1"/>
              <a:t>Kebakaran</a:t>
            </a:r>
            <a:r>
              <a:rPr lang="en-US" dirty="0"/>
              <a:t> </a:t>
            </a:r>
            <a:r>
              <a:rPr lang="en-US" dirty="0" err="1"/>
              <a:t>adalah</a:t>
            </a:r>
            <a:r>
              <a:rPr lang="en-US" dirty="0"/>
              <a:t> </a:t>
            </a:r>
            <a:r>
              <a:rPr lang="en-US" dirty="0" err="1"/>
              <a:t>situasi</a:t>
            </a:r>
            <a:r>
              <a:rPr lang="en-US" dirty="0"/>
              <a:t> </a:t>
            </a:r>
            <a:r>
              <a:rPr lang="en-US" dirty="0" err="1"/>
              <a:t>dimana</a:t>
            </a:r>
            <a:r>
              <a:rPr lang="en-US" dirty="0"/>
              <a:t> </a:t>
            </a:r>
            <a:r>
              <a:rPr lang="en-US" dirty="0" err="1"/>
              <a:t>bangunan</a:t>
            </a:r>
            <a:r>
              <a:rPr lang="en-US" dirty="0"/>
              <a:t> </a:t>
            </a:r>
            <a:r>
              <a:rPr lang="en-US" dirty="0" err="1"/>
              <a:t>pada</a:t>
            </a:r>
            <a:r>
              <a:rPr lang="en-US" dirty="0"/>
              <a:t> </a:t>
            </a:r>
            <a:r>
              <a:rPr lang="en-US" dirty="0" err="1"/>
              <a:t>suatu</a:t>
            </a:r>
            <a:r>
              <a:rPr lang="en-US" dirty="0"/>
              <a:t> </a:t>
            </a:r>
            <a:r>
              <a:rPr lang="en-US" dirty="0" err="1"/>
              <a:t>tempat</a:t>
            </a:r>
            <a:r>
              <a:rPr lang="en-US" dirty="0"/>
              <a:t> </a:t>
            </a:r>
            <a:r>
              <a:rPr lang="en-US" dirty="0" err="1"/>
              <a:t>seperti</a:t>
            </a:r>
            <a:r>
              <a:rPr lang="en-US" dirty="0"/>
              <a:t> </a:t>
            </a:r>
            <a:r>
              <a:rPr lang="en-US" dirty="0" err="1"/>
              <a:t>rumah</a:t>
            </a:r>
            <a:r>
              <a:rPr lang="en-US" dirty="0"/>
              <a:t>/</a:t>
            </a:r>
            <a:r>
              <a:rPr lang="en-US" dirty="0" err="1"/>
              <a:t>pemukiman</a:t>
            </a:r>
            <a:r>
              <a:rPr lang="en-US" dirty="0"/>
              <a:t>, </a:t>
            </a:r>
            <a:r>
              <a:rPr lang="en-US" dirty="0" err="1"/>
              <a:t>pabrik</a:t>
            </a:r>
            <a:r>
              <a:rPr lang="en-US" dirty="0"/>
              <a:t>, </a:t>
            </a:r>
            <a:r>
              <a:rPr lang="en-US" dirty="0" err="1"/>
              <a:t>pasar</a:t>
            </a:r>
            <a:r>
              <a:rPr lang="en-US" dirty="0"/>
              <a:t>, </a:t>
            </a:r>
            <a:r>
              <a:rPr lang="en-US" dirty="0" err="1"/>
              <a:t>gedung</a:t>
            </a:r>
            <a:r>
              <a:rPr lang="en-US" dirty="0"/>
              <a:t> </a:t>
            </a:r>
            <a:r>
              <a:rPr lang="en-US" dirty="0" err="1"/>
              <a:t>dan</a:t>
            </a:r>
            <a:r>
              <a:rPr lang="en-US" dirty="0"/>
              <a:t> lain-lain </a:t>
            </a:r>
            <a:r>
              <a:rPr lang="en-US" dirty="0" err="1"/>
              <a:t>dilanda</a:t>
            </a:r>
            <a:r>
              <a:rPr lang="en-US" dirty="0"/>
              <a:t> </a:t>
            </a:r>
            <a:r>
              <a:rPr lang="en-US" dirty="0" err="1"/>
              <a:t>api</a:t>
            </a:r>
            <a:r>
              <a:rPr lang="en-US" dirty="0"/>
              <a:t> yang </a:t>
            </a:r>
            <a:r>
              <a:rPr lang="en-US" dirty="0" err="1"/>
              <a:t>menimbulkan</a:t>
            </a:r>
            <a:r>
              <a:rPr lang="en-US" dirty="0"/>
              <a:t> </a:t>
            </a:r>
            <a:r>
              <a:rPr lang="en-US" dirty="0" err="1"/>
              <a:t>korban</a:t>
            </a:r>
            <a:r>
              <a:rPr lang="en-US" dirty="0"/>
              <a:t> </a:t>
            </a:r>
            <a:r>
              <a:rPr lang="en-US" dirty="0" err="1"/>
              <a:t>dan</a:t>
            </a:r>
            <a:r>
              <a:rPr lang="en-US" dirty="0"/>
              <a:t>/</a:t>
            </a:r>
            <a:r>
              <a:rPr lang="en-US" dirty="0" err="1"/>
              <a:t>atau</a:t>
            </a:r>
            <a:r>
              <a:rPr lang="en-US" dirty="0"/>
              <a:t> </a:t>
            </a:r>
            <a:r>
              <a:rPr lang="en-US" dirty="0" err="1"/>
              <a:t>kerugian</a:t>
            </a:r>
            <a:r>
              <a:rPr lang="en-US" dirty="0"/>
              <a:t>.</a:t>
            </a:r>
          </a:p>
          <a:p>
            <a:endParaRPr lang="en-US" dirty="0"/>
          </a:p>
          <a:p>
            <a:r>
              <a:rPr lang="en-US" dirty="0" err="1"/>
              <a:t>Kebakaran</a:t>
            </a:r>
            <a:r>
              <a:rPr lang="en-US" dirty="0"/>
              <a:t> </a:t>
            </a:r>
            <a:r>
              <a:rPr lang="en-US" dirty="0" err="1"/>
              <a:t>hutan</a:t>
            </a:r>
            <a:r>
              <a:rPr lang="en-US" dirty="0"/>
              <a:t> </a:t>
            </a:r>
            <a:r>
              <a:rPr lang="en-US" dirty="0" err="1"/>
              <a:t>dan</a:t>
            </a:r>
            <a:r>
              <a:rPr lang="en-US" dirty="0"/>
              <a:t> </a:t>
            </a:r>
            <a:r>
              <a:rPr lang="en-US" dirty="0" err="1"/>
              <a:t>lahan</a:t>
            </a:r>
            <a:r>
              <a:rPr lang="en-US" dirty="0"/>
              <a:t> </a:t>
            </a:r>
            <a:r>
              <a:rPr lang="en-US" dirty="0" err="1"/>
              <a:t>adalah</a:t>
            </a:r>
            <a:r>
              <a:rPr lang="en-US" dirty="0"/>
              <a:t> </a:t>
            </a:r>
            <a:r>
              <a:rPr lang="en-US" dirty="0" err="1"/>
              <a:t>suatu</a:t>
            </a:r>
            <a:r>
              <a:rPr lang="en-US" dirty="0"/>
              <a:t> </a:t>
            </a:r>
            <a:r>
              <a:rPr lang="en-US" dirty="0" err="1"/>
              <a:t>keadaan</a:t>
            </a:r>
            <a:r>
              <a:rPr lang="en-US" dirty="0"/>
              <a:t> di </a:t>
            </a:r>
            <a:r>
              <a:rPr lang="en-US" dirty="0" err="1"/>
              <a:t>mana</a:t>
            </a:r>
            <a:r>
              <a:rPr lang="en-US" dirty="0"/>
              <a:t> </a:t>
            </a:r>
            <a:r>
              <a:rPr lang="en-US" dirty="0" err="1"/>
              <a:t>hutan</a:t>
            </a:r>
            <a:r>
              <a:rPr lang="en-US" dirty="0"/>
              <a:t> </a:t>
            </a:r>
            <a:r>
              <a:rPr lang="en-US" dirty="0" err="1"/>
              <a:t>dan</a:t>
            </a:r>
            <a:r>
              <a:rPr lang="en-US" dirty="0"/>
              <a:t> </a:t>
            </a:r>
            <a:r>
              <a:rPr lang="en-US" dirty="0" err="1"/>
              <a:t>lahan</a:t>
            </a:r>
            <a:r>
              <a:rPr lang="en-US" dirty="0"/>
              <a:t> </a:t>
            </a:r>
            <a:r>
              <a:rPr lang="en-US" dirty="0" err="1"/>
              <a:t>dilanda</a:t>
            </a:r>
            <a:r>
              <a:rPr lang="en-US" dirty="0"/>
              <a:t> </a:t>
            </a:r>
            <a:r>
              <a:rPr lang="en-US" dirty="0" err="1"/>
              <a:t>api</a:t>
            </a:r>
            <a:r>
              <a:rPr lang="en-US" dirty="0"/>
              <a:t>, </a:t>
            </a:r>
            <a:r>
              <a:rPr lang="en-US" dirty="0" err="1"/>
              <a:t>sehingga</a:t>
            </a:r>
            <a:r>
              <a:rPr lang="en-US" dirty="0"/>
              <a:t> </a:t>
            </a:r>
            <a:r>
              <a:rPr lang="en-US" dirty="0" err="1"/>
              <a:t>mengakibatkan</a:t>
            </a:r>
            <a:r>
              <a:rPr lang="en-US" dirty="0"/>
              <a:t> </a:t>
            </a:r>
            <a:r>
              <a:rPr lang="en-US" dirty="0" err="1"/>
              <a:t>kerusakan</a:t>
            </a:r>
            <a:r>
              <a:rPr lang="en-US" dirty="0"/>
              <a:t> </a:t>
            </a:r>
            <a:r>
              <a:rPr lang="en-US" dirty="0" err="1"/>
              <a:t>hutan</a:t>
            </a:r>
            <a:r>
              <a:rPr lang="en-US" dirty="0"/>
              <a:t> </a:t>
            </a:r>
            <a:r>
              <a:rPr lang="en-US" dirty="0" err="1"/>
              <a:t>dan</a:t>
            </a:r>
            <a:r>
              <a:rPr lang="en-US" dirty="0"/>
              <a:t> </a:t>
            </a:r>
            <a:r>
              <a:rPr lang="en-US" dirty="0" err="1"/>
              <a:t>lahan</a:t>
            </a:r>
            <a:r>
              <a:rPr lang="en-US" dirty="0"/>
              <a:t> yang </a:t>
            </a:r>
            <a:r>
              <a:rPr lang="en-US" dirty="0" err="1"/>
              <a:t>menimbulkan</a:t>
            </a:r>
            <a:r>
              <a:rPr lang="en-US" dirty="0"/>
              <a:t> </a:t>
            </a:r>
            <a:r>
              <a:rPr lang="en-US" dirty="0" err="1"/>
              <a:t>kerugian</a:t>
            </a:r>
            <a:r>
              <a:rPr lang="en-US" dirty="0"/>
              <a:t> </a:t>
            </a:r>
            <a:r>
              <a:rPr lang="en-US" dirty="0" err="1"/>
              <a:t>ekonomis</a:t>
            </a:r>
            <a:r>
              <a:rPr lang="en-US" dirty="0"/>
              <a:t> </a:t>
            </a:r>
            <a:r>
              <a:rPr lang="en-US" dirty="0" err="1"/>
              <a:t>dan</a:t>
            </a:r>
            <a:r>
              <a:rPr lang="en-US" dirty="0"/>
              <a:t> </a:t>
            </a:r>
            <a:r>
              <a:rPr lang="en-US" dirty="0" err="1"/>
              <a:t>atau</a:t>
            </a:r>
            <a:r>
              <a:rPr lang="en-US" dirty="0"/>
              <a:t> </a:t>
            </a:r>
            <a:r>
              <a:rPr lang="en-US" dirty="0" err="1"/>
              <a:t>nilai</a:t>
            </a:r>
            <a:r>
              <a:rPr lang="en-US" dirty="0"/>
              <a:t> </a:t>
            </a:r>
            <a:r>
              <a:rPr lang="en-US" dirty="0" err="1"/>
              <a:t>lingkungan</a:t>
            </a:r>
            <a:r>
              <a:rPr lang="en-US" dirty="0"/>
              <a:t>. </a:t>
            </a:r>
            <a:r>
              <a:rPr lang="en-US" dirty="0" err="1"/>
              <a:t>Kebakaran</a:t>
            </a:r>
            <a:r>
              <a:rPr lang="en-US" dirty="0"/>
              <a:t> </a:t>
            </a:r>
            <a:r>
              <a:rPr lang="en-US" dirty="0" err="1"/>
              <a:t>hutan</a:t>
            </a:r>
            <a:r>
              <a:rPr lang="en-US" dirty="0"/>
              <a:t> </a:t>
            </a:r>
            <a:r>
              <a:rPr lang="en-US" dirty="0" err="1"/>
              <a:t>dan</a:t>
            </a:r>
            <a:r>
              <a:rPr lang="en-US" dirty="0"/>
              <a:t> </a:t>
            </a:r>
            <a:r>
              <a:rPr lang="en-US" dirty="0" err="1"/>
              <a:t>lahan</a:t>
            </a:r>
            <a:r>
              <a:rPr lang="en-US" dirty="0"/>
              <a:t> </a:t>
            </a:r>
            <a:r>
              <a:rPr lang="en-US" dirty="0" err="1"/>
              <a:t>seringkali</a:t>
            </a:r>
            <a:r>
              <a:rPr lang="en-US" dirty="0"/>
              <a:t> </a:t>
            </a:r>
            <a:r>
              <a:rPr lang="en-US" dirty="0" err="1"/>
              <a:t>menyebabkan</a:t>
            </a:r>
            <a:r>
              <a:rPr lang="en-US" dirty="0"/>
              <a:t> </a:t>
            </a:r>
            <a:r>
              <a:rPr lang="en-US" dirty="0" err="1"/>
              <a:t>bencana</a:t>
            </a:r>
            <a:r>
              <a:rPr lang="en-US" dirty="0"/>
              <a:t> asap yang </a:t>
            </a:r>
            <a:r>
              <a:rPr lang="en-US" dirty="0" err="1"/>
              <a:t>dapat</a:t>
            </a:r>
            <a:r>
              <a:rPr lang="en-US" dirty="0"/>
              <a:t> </a:t>
            </a:r>
            <a:r>
              <a:rPr lang="en-US" dirty="0" err="1"/>
              <a:t>mengganggu</a:t>
            </a:r>
            <a:r>
              <a:rPr lang="en-US" dirty="0"/>
              <a:t> </a:t>
            </a:r>
            <a:r>
              <a:rPr lang="en-US" dirty="0" err="1"/>
              <a:t>aktivitas</a:t>
            </a:r>
            <a:r>
              <a:rPr lang="en-US" dirty="0"/>
              <a:t> </a:t>
            </a:r>
            <a:r>
              <a:rPr lang="en-US" dirty="0" err="1"/>
              <a:t>dan</a:t>
            </a:r>
            <a:r>
              <a:rPr lang="en-US" dirty="0"/>
              <a:t> </a:t>
            </a:r>
            <a:r>
              <a:rPr lang="en-US" dirty="0" err="1"/>
              <a:t>kesehatan</a:t>
            </a:r>
            <a:r>
              <a:rPr lang="en-US" dirty="0"/>
              <a:t> </a:t>
            </a:r>
            <a:r>
              <a:rPr lang="en-US" dirty="0" err="1"/>
              <a:t>masyarakat</a:t>
            </a:r>
            <a:r>
              <a:rPr lang="en-US" dirty="0"/>
              <a:t> </a:t>
            </a:r>
            <a:r>
              <a:rPr lang="en-US" dirty="0" err="1"/>
              <a:t>sekitar</a:t>
            </a:r>
            <a:r>
              <a:rPr lang="en-US" dirty="0"/>
              <a:t>.</a:t>
            </a:r>
          </a:p>
        </p:txBody>
      </p:sp>
    </p:spTree>
    <p:extLst>
      <p:ext uri="{BB962C8B-B14F-4D97-AF65-F5344CB8AC3E}">
        <p14:creationId xmlns:p14="http://schemas.microsoft.com/office/powerpoint/2010/main" val="3715659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0"/>
          </p:nvPr>
        </p:nvSpPr>
        <p:spPr>
          <a:xfrm>
            <a:off x="1294903" y="1863143"/>
            <a:ext cx="10081684" cy="4319588"/>
          </a:xfrm>
        </p:spPr>
        <p:txBody>
          <a:bodyPr/>
          <a:lstStyle/>
          <a:p>
            <a:r>
              <a:rPr lang="en-US" dirty="0" err="1"/>
              <a:t>Angin</a:t>
            </a:r>
            <a:r>
              <a:rPr lang="en-US" dirty="0"/>
              <a:t> </a:t>
            </a:r>
            <a:r>
              <a:rPr lang="en-US" dirty="0" err="1"/>
              <a:t>puting</a:t>
            </a:r>
            <a:r>
              <a:rPr lang="en-US" dirty="0"/>
              <a:t> </a:t>
            </a:r>
            <a:r>
              <a:rPr lang="en-US" dirty="0" err="1"/>
              <a:t>beliung</a:t>
            </a:r>
            <a:r>
              <a:rPr lang="en-US" dirty="0"/>
              <a:t> </a:t>
            </a:r>
            <a:r>
              <a:rPr lang="en-US" dirty="0" err="1"/>
              <a:t>adalah</a:t>
            </a:r>
            <a:r>
              <a:rPr lang="en-US" dirty="0"/>
              <a:t> </a:t>
            </a:r>
            <a:r>
              <a:rPr lang="en-US" dirty="0" err="1"/>
              <a:t>angin</a:t>
            </a:r>
            <a:r>
              <a:rPr lang="en-US" dirty="0"/>
              <a:t> </a:t>
            </a:r>
            <a:r>
              <a:rPr lang="en-US" dirty="0" err="1"/>
              <a:t>kencang</a:t>
            </a:r>
            <a:r>
              <a:rPr lang="en-US" dirty="0"/>
              <a:t> yang </a:t>
            </a:r>
            <a:r>
              <a:rPr lang="en-US" dirty="0" err="1"/>
              <a:t>datang</a:t>
            </a:r>
            <a:r>
              <a:rPr lang="en-US" dirty="0"/>
              <a:t> </a:t>
            </a:r>
            <a:r>
              <a:rPr lang="en-US" dirty="0" err="1"/>
              <a:t>secara</a:t>
            </a:r>
            <a:r>
              <a:rPr lang="en-US" dirty="0"/>
              <a:t> </a:t>
            </a:r>
            <a:r>
              <a:rPr lang="en-US" dirty="0" err="1"/>
              <a:t>tiba-tiba</a:t>
            </a:r>
            <a:r>
              <a:rPr lang="en-US" dirty="0"/>
              <a:t>, </a:t>
            </a:r>
            <a:r>
              <a:rPr lang="en-US" dirty="0" err="1"/>
              <a:t>mempunyai</a:t>
            </a:r>
            <a:r>
              <a:rPr lang="en-US" dirty="0"/>
              <a:t> </a:t>
            </a:r>
            <a:r>
              <a:rPr lang="en-US" dirty="0" err="1"/>
              <a:t>pusat</a:t>
            </a:r>
            <a:r>
              <a:rPr lang="en-US" dirty="0"/>
              <a:t>, </a:t>
            </a:r>
            <a:r>
              <a:rPr lang="en-US" dirty="0" err="1"/>
              <a:t>bergerak</a:t>
            </a:r>
            <a:r>
              <a:rPr lang="en-US" dirty="0"/>
              <a:t> </a:t>
            </a:r>
            <a:r>
              <a:rPr lang="en-US" dirty="0" err="1"/>
              <a:t>melingkar</a:t>
            </a:r>
            <a:r>
              <a:rPr lang="en-US" dirty="0"/>
              <a:t> </a:t>
            </a:r>
            <a:r>
              <a:rPr lang="en-US" dirty="0" err="1"/>
              <a:t>menyerupai</a:t>
            </a:r>
            <a:r>
              <a:rPr lang="en-US" dirty="0"/>
              <a:t> spiral </a:t>
            </a:r>
            <a:r>
              <a:rPr lang="en-US" dirty="0" err="1"/>
              <a:t>dengan</a:t>
            </a:r>
            <a:r>
              <a:rPr lang="en-US" dirty="0"/>
              <a:t> </a:t>
            </a:r>
            <a:r>
              <a:rPr lang="en-US" dirty="0" err="1"/>
              <a:t>kecepatan</a:t>
            </a:r>
            <a:r>
              <a:rPr lang="en-US" dirty="0"/>
              <a:t> 40-50 km/jam </a:t>
            </a:r>
            <a:r>
              <a:rPr lang="en-US" dirty="0" err="1"/>
              <a:t>hingga</a:t>
            </a:r>
            <a:r>
              <a:rPr lang="en-US" dirty="0"/>
              <a:t> </a:t>
            </a:r>
            <a:r>
              <a:rPr lang="en-US" dirty="0" err="1"/>
              <a:t>menyentuh</a:t>
            </a:r>
            <a:r>
              <a:rPr lang="en-US" dirty="0"/>
              <a:t> </a:t>
            </a:r>
            <a:r>
              <a:rPr lang="en-US" dirty="0" err="1"/>
              <a:t>permukaan</a:t>
            </a:r>
            <a:r>
              <a:rPr lang="en-US" dirty="0"/>
              <a:t> </a:t>
            </a:r>
            <a:r>
              <a:rPr lang="en-US" dirty="0" err="1"/>
              <a:t>bumi</a:t>
            </a:r>
            <a:r>
              <a:rPr lang="en-US" dirty="0"/>
              <a:t> </a:t>
            </a:r>
            <a:r>
              <a:rPr lang="en-US" dirty="0" err="1"/>
              <a:t>dan</a:t>
            </a:r>
            <a:r>
              <a:rPr lang="en-US" dirty="0"/>
              <a:t> </a:t>
            </a:r>
            <a:r>
              <a:rPr lang="en-US" dirty="0" err="1"/>
              <a:t>akan</a:t>
            </a:r>
            <a:r>
              <a:rPr lang="en-US" dirty="0"/>
              <a:t> </a:t>
            </a:r>
            <a:r>
              <a:rPr lang="en-US" dirty="0" err="1"/>
              <a:t>hilang</a:t>
            </a:r>
            <a:r>
              <a:rPr lang="en-US" dirty="0"/>
              <a:t> </a:t>
            </a:r>
            <a:r>
              <a:rPr lang="en-US" dirty="0" err="1"/>
              <a:t>dalam</a:t>
            </a:r>
            <a:r>
              <a:rPr lang="en-US" dirty="0"/>
              <a:t> </a:t>
            </a:r>
            <a:r>
              <a:rPr lang="en-US" dirty="0" err="1"/>
              <a:t>waktu</a:t>
            </a:r>
            <a:r>
              <a:rPr lang="en-US" dirty="0"/>
              <a:t> </a:t>
            </a:r>
            <a:r>
              <a:rPr lang="en-US" dirty="0" err="1"/>
              <a:t>singkat</a:t>
            </a:r>
            <a:r>
              <a:rPr lang="en-US" dirty="0"/>
              <a:t> (3-5 </a:t>
            </a:r>
            <a:r>
              <a:rPr lang="en-US" dirty="0" err="1"/>
              <a:t>menit</a:t>
            </a:r>
            <a:r>
              <a:rPr lang="en-US" dirty="0"/>
              <a:t>).</a:t>
            </a:r>
          </a:p>
          <a:p>
            <a:endParaRPr lang="en-US" dirty="0"/>
          </a:p>
          <a:p>
            <a:r>
              <a:rPr lang="en-US" dirty="0" err="1"/>
              <a:t>Gelombang</a:t>
            </a:r>
            <a:r>
              <a:rPr lang="en-US" dirty="0"/>
              <a:t> </a:t>
            </a:r>
            <a:r>
              <a:rPr lang="en-US" dirty="0" err="1"/>
              <a:t>pasang</a:t>
            </a:r>
            <a:r>
              <a:rPr lang="en-US" dirty="0"/>
              <a:t> </a:t>
            </a:r>
            <a:r>
              <a:rPr lang="en-US" dirty="0" err="1"/>
              <a:t>atau</a:t>
            </a:r>
            <a:r>
              <a:rPr lang="en-US" dirty="0"/>
              <a:t> </a:t>
            </a:r>
            <a:r>
              <a:rPr lang="en-US" dirty="0" err="1"/>
              <a:t>badai</a:t>
            </a:r>
            <a:r>
              <a:rPr lang="en-US" dirty="0"/>
              <a:t> </a:t>
            </a:r>
            <a:r>
              <a:rPr lang="en-US" dirty="0" err="1"/>
              <a:t>adalah</a:t>
            </a:r>
            <a:r>
              <a:rPr lang="en-US" dirty="0"/>
              <a:t> </a:t>
            </a:r>
            <a:r>
              <a:rPr lang="en-US" dirty="0" err="1"/>
              <a:t>gelombang</a:t>
            </a:r>
            <a:r>
              <a:rPr lang="en-US" dirty="0"/>
              <a:t> </a:t>
            </a:r>
            <a:r>
              <a:rPr lang="en-US" dirty="0" err="1"/>
              <a:t>tinggi</a:t>
            </a:r>
            <a:r>
              <a:rPr lang="en-US" dirty="0"/>
              <a:t> yang </a:t>
            </a:r>
            <a:r>
              <a:rPr lang="en-US" dirty="0" err="1"/>
              <a:t>ditimbulkan</a:t>
            </a:r>
            <a:r>
              <a:rPr lang="en-US" dirty="0"/>
              <a:t> </a:t>
            </a:r>
            <a:r>
              <a:rPr lang="en-US" dirty="0" err="1"/>
              <a:t>karena</a:t>
            </a:r>
            <a:r>
              <a:rPr lang="en-US" dirty="0"/>
              <a:t> </a:t>
            </a:r>
            <a:r>
              <a:rPr lang="en-US" dirty="0" err="1"/>
              <a:t>efek</a:t>
            </a:r>
            <a:r>
              <a:rPr lang="en-US" dirty="0"/>
              <a:t> </a:t>
            </a:r>
            <a:r>
              <a:rPr lang="en-US" dirty="0" err="1"/>
              <a:t>terjadinya</a:t>
            </a:r>
            <a:r>
              <a:rPr lang="en-US" dirty="0"/>
              <a:t> </a:t>
            </a:r>
            <a:r>
              <a:rPr lang="en-US" dirty="0" err="1"/>
              <a:t>siklon</a:t>
            </a:r>
            <a:r>
              <a:rPr lang="en-US" dirty="0"/>
              <a:t> </a:t>
            </a:r>
            <a:r>
              <a:rPr lang="en-US" dirty="0" err="1"/>
              <a:t>tropis</a:t>
            </a:r>
            <a:r>
              <a:rPr lang="en-US" dirty="0"/>
              <a:t> di </a:t>
            </a:r>
            <a:r>
              <a:rPr lang="en-US" dirty="0" err="1"/>
              <a:t>sekitar</a:t>
            </a:r>
            <a:r>
              <a:rPr lang="en-US" dirty="0"/>
              <a:t> </a:t>
            </a:r>
            <a:r>
              <a:rPr lang="en-US" dirty="0" err="1"/>
              <a:t>wilayah</a:t>
            </a:r>
            <a:r>
              <a:rPr lang="en-US" dirty="0"/>
              <a:t> Indonesia </a:t>
            </a:r>
            <a:r>
              <a:rPr lang="en-US" dirty="0" err="1"/>
              <a:t>dan</a:t>
            </a:r>
            <a:r>
              <a:rPr lang="en-US" dirty="0"/>
              <a:t> </a:t>
            </a:r>
            <a:r>
              <a:rPr lang="en-US" dirty="0" err="1"/>
              <a:t>berpotensi</a:t>
            </a:r>
            <a:r>
              <a:rPr lang="en-US" dirty="0"/>
              <a:t> </a:t>
            </a:r>
            <a:r>
              <a:rPr lang="en-US" dirty="0" err="1"/>
              <a:t>kuat</a:t>
            </a:r>
            <a:r>
              <a:rPr lang="en-US" dirty="0"/>
              <a:t> </a:t>
            </a:r>
            <a:r>
              <a:rPr lang="en-US" dirty="0" err="1"/>
              <a:t>menimbulkan</a:t>
            </a:r>
            <a:r>
              <a:rPr lang="en-US" dirty="0"/>
              <a:t> </a:t>
            </a:r>
            <a:r>
              <a:rPr lang="en-US" dirty="0" err="1"/>
              <a:t>bencana</a:t>
            </a:r>
            <a:r>
              <a:rPr lang="en-US" dirty="0"/>
              <a:t> </a:t>
            </a:r>
            <a:r>
              <a:rPr lang="en-US" dirty="0" err="1"/>
              <a:t>alam</a:t>
            </a:r>
            <a:r>
              <a:rPr lang="en-US" dirty="0"/>
              <a:t>. Indonesia </a:t>
            </a:r>
            <a:r>
              <a:rPr lang="en-US" dirty="0" err="1"/>
              <a:t>bukan</a:t>
            </a:r>
            <a:r>
              <a:rPr lang="en-US" dirty="0"/>
              <a:t> </a:t>
            </a:r>
            <a:r>
              <a:rPr lang="en-US" dirty="0" err="1"/>
              <a:t>daerah</a:t>
            </a:r>
            <a:r>
              <a:rPr lang="en-US" dirty="0"/>
              <a:t> </a:t>
            </a:r>
            <a:r>
              <a:rPr lang="en-US" dirty="0" err="1"/>
              <a:t>lintasan</a:t>
            </a:r>
            <a:r>
              <a:rPr lang="en-US" dirty="0"/>
              <a:t> </a:t>
            </a:r>
            <a:r>
              <a:rPr lang="en-US" dirty="0" err="1"/>
              <a:t>siklon</a:t>
            </a:r>
            <a:r>
              <a:rPr lang="en-US" dirty="0"/>
              <a:t> </a:t>
            </a:r>
            <a:r>
              <a:rPr lang="en-US" dirty="0" err="1"/>
              <a:t>tropis</a:t>
            </a:r>
            <a:r>
              <a:rPr lang="en-US" dirty="0"/>
              <a:t> </a:t>
            </a:r>
            <a:r>
              <a:rPr lang="en-US" dirty="0" err="1"/>
              <a:t>tetapi</a:t>
            </a:r>
            <a:r>
              <a:rPr lang="en-US" dirty="0"/>
              <a:t> </a:t>
            </a:r>
            <a:r>
              <a:rPr lang="en-US" dirty="0" err="1"/>
              <a:t>keberadaan</a:t>
            </a:r>
            <a:r>
              <a:rPr lang="en-US" dirty="0"/>
              <a:t> </a:t>
            </a:r>
            <a:r>
              <a:rPr lang="en-US" dirty="0" err="1"/>
              <a:t>siklon</a:t>
            </a:r>
            <a:r>
              <a:rPr lang="en-US" dirty="0"/>
              <a:t> </a:t>
            </a:r>
            <a:r>
              <a:rPr lang="en-US" dirty="0" err="1"/>
              <a:t>tropis</a:t>
            </a:r>
            <a:r>
              <a:rPr lang="en-US" dirty="0"/>
              <a:t> </a:t>
            </a:r>
            <a:r>
              <a:rPr lang="en-US" dirty="0" err="1"/>
              <a:t>akan</a:t>
            </a:r>
            <a:r>
              <a:rPr lang="en-US" dirty="0"/>
              <a:t> </a:t>
            </a:r>
            <a:r>
              <a:rPr lang="en-US" dirty="0" err="1"/>
              <a:t>memberikan</a:t>
            </a:r>
            <a:r>
              <a:rPr lang="en-US" dirty="0"/>
              <a:t> </a:t>
            </a:r>
            <a:r>
              <a:rPr lang="en-US" dirty="0" err="1"/>
              <a:t>pengaruh</a:t>
            </a:r>
            <a:r>
              <a:rPr lang="en-US" dirty="0"/>
              <a:t> </a:t>
            </a:r>
            <a:r>
              <a:rPr lang="en-US" dirty="0" err="1"/>
              <a:t>kuat</a:t>
            </a:r>
            <a:r>
              <a:rPr lang="en-US" dirty="0"/>
              <a:t> </a:t>
            </a:r>
            <a:r>
              <a:rPr lang="en-US" dirty="0" err="1"/>
              <a:t>terjadinya</a:t>
            </a:r>
            <a:r>
              <a:rPr lang="en-US" dirty="0"/>
              <a:t> </a:t>
            </a:r>
            <a:r>
              <a:rPr lang="en-US" dirty="0" err="1"/>
              <a:t>angin</a:t>
            </a:r>
            <a:r>
              <a:rPr lang="en-US" dirty="0"/>
              <a:t> </a:t>
            </a:r>
            <a:r>
              <a:rPr lang="en-US" dirty="0" err="1"/>
              <a:t>kencang</a:t>
            </a:r>
            <a:r>
              <a:rPr lang="en-US" dirty="0"/>
              <a:t>, </a:t>
            </a:r>
            <a:r>
              <a:rPr lang="en-US" dirty="0" err="1"/>
              <a:t>gelombang</a:t>
            </a:r>
            <a:r>
              <a:rPr lang="en-US" dirty="0"/>
              <a:t> </a:t>
            </a:r>
            <a:r>
              <a:rPr lang="en-US" dirty="0" err="1"/>
              <a:t>tinggi</a:t>
            </a:r>
            <a:r>
              <a:rPr lang="en-US" dirty="0"/>
              <a:t> </a:t>
            </a:r>
            <a:r>
              <a:rPr lang="en-US" dirty="0" err="1"/>
              <a:t>disertai</a:t>
            </a:r>
            <a:r>
              <a:rPr lang="en-US" dirty="0"/>
              <a:t> </a:t>
            </a:r>
            <a:r>
              <a:rPr lang="en-US" dirty="0" err="1"/>
              <a:t>hujan</a:t>
            </a:r>
            <a:r>
              <a:rPr lang="en-US" dirty="0"/>
              <a:t> </a:t>
            </a:r>
            <a:r>
              <a:rPr lang="en-US" dirty="0" err="1"/>
              <a:t>deras</a:t>
            </a:r>
            <a:r>
              <a:rPr lang="en-US" dirty="0"/>
              <a:t>.</a:t>
            </a:r>
          </a:p>
          <a:p>
            <a:endParaRPr lang="en-US" dirty="0"/>
          </a:p>
          <a:p>
            <a:r>
              <a:rPr lang="en-US" dirty="0" err="1"/>
              <a:t>Abrasi</a:t>
            </a:r>
            <a:r>
              <a:rPr lang="en-US" dirty="0"/>
              <a:t> </a:t>
            </a:r>
            <a:r>
              <a:rPr lang="en-US" dirty="0" err="1"/>
              <a:t>adalah</a:t>
            </a:r>
            <a:r>
              <a:rPr lang="en-US" dirty="0"/>
              <a:t> proses </a:t>
            </a:r>
            <a:r>
              <a:rPr lang="en-US" dirty="0" err="1"/>
              <a:t>pengikisan</a:t>
            </a:r>
            <a:r>
              <a:rPr lang="en-US" dirty="0"/>
              <a:t> </a:t>
            </a:r>
            <a:r>
              <a:rPr lang="en-US" dirty="0" err="1"/>
              <a:t>pantai</a:t>
            </a:r>
            <a:r>
              <a:rPr lang="en-US" dirty="0"/>
              <a:t> </a:t>
            </a:r>
            <a:r>
              <a:rPr lang="en-US" dirty="0" err="1"/>
              <a:t>oleh</a:t>
            </a:r>
            <a:r>
              <a:rPr lang="en-US" dirty="0"/>
              <a:t> </a:t>
            </a:r>
            <a:r>
              <a:rPr lang="en-US" dirty="0" err="1"/>
              <a:t>tenaga</a:t>
            </a:r>
            <a:r>
              <a:rPr lang="en-US" dirty="0"/>
              <a:t> </a:t>
            </a:r>
            <a:r>
              <a:rPr lang="en-US" dirty="0" err="1"/>
              <a:t>gelombang</a:t>
            </a:r>
            <a:r>
              <a:rPr lang="en-US" dirty="0"/>
              <a:t> </a:t>
            </a:r>
            <a:r>
              <a:rPr lang="en-US" dirty="0" err="1"/>
              <a:t>laut</a:t>
            </a:r>
            <a:r>
              <a:rPr lang="en-US" dirty="0"/>
              <a:t> </a:t>
            </a:r>
            <a:r>
              <a:rPr lang="en-US" dirty="0" err="1"/>
              <a:t>dan</a:t>
            </a:r>
            <a:r>
              <a:rPr lang="en-US" dirty="0"/>
              <a:t> </a:t>
            </a:r>
            <a:r>
              <a:rPr lang="en-US" dirty="0" err="1"/>
              <a:t>arus</a:t>
            </a:r>
            <a:r>
              <a:rPr lang="en-US" dirty="0"/>
              <a:t> </a:t>
            </a:r>
            <a:r>
              <a:rPr lang="en-US" dirty="0" err="1"/>
              <a:t>laut</a:t>
            </a:r>
            <a:r>
              <a:rPr lang="en-US" dirty="0"/>
              <a:t> yang </a:t>
            </a:r>
            <a:r>
              <a:rPr lang="en-US" dirty="0" err="1"/>
              <a:t>bersifat</a:t>
            </a:r>
            <a:r>
              <a:rPr lang="en-US" dirty="0"/>
              <a:t> </a:t>
            </a:r>
            <a:r>
              <a:rPr lang="en-US" dirty="0" err="1"/>
              <a:t>merusak</a:t>
            </a:r>
            <a:r>
              <a:rPr lang="en-US" dirty="0"/>
              <a:t>. </a:t>
            </a:r>
            <a:r>
              <a:rPr lang="en-US" dirty="0" err="1"/>
              <a:t>Abrasi</a:t>
            </a:r>
            <a:r>
              <a:rPr lang="en-US" dirty="0"/>
              <a:t> </a:t>
            </a:r>
            <a:r>
              <a:rPr lang="en-US" dirty="0" err="1"/>
              <a:t>biasanya</a:t>
            </a:r>
            <a:r>
              <a:rPr lang="en-US" dirty="0"/>
              <a:t> </a:t>
            </a:r>
            <a:r>
              <a:rPr lang="en-US" dirty="0" err="1"/>
              <a:t>disebut</a:t>
            </a:r>
            <a:r>
              <a:rPr lang="en-US" dirty="0"/>
              <a:t> </a:t>
            </a:r>
            <a:r>
              <a:rPr lang="en-US" dirty="0" err="1"/>
              <a:t>juga</a:t>
            </a:r>
            <a:r>
              <a:rPr lang="en-US" dirty="0"/>
              <a:t> </a:t>
            </a:r>
            <a:r>
              <a:rPr lang="en-US" dirty="0" err="1"/>
              <a:t>erosi</a:t>
            </a:r>
            <a:r>
              <a:rPr lang="en-US" dirty="0"/>
              <a:t> </a:t>
            </a:r>
            <a:r>
              <a:rPr lang="en-US" dirty="0" err="1"/>
              <a:t>pantai</a:t>
            </a:r>
            <a:r>
              <a:rPr lang="en-US" dirty="0"/>
              <a:t>. </a:t>
            </a:r>
            <a:r>
              <a:rPr lang="en-US" dirty="0" err="1"/>
              <a:t>Kerusakan</a:t>
            </a:r>
            <a:r>
              <a:rPr lang="en-US" dirty="0"/>
              <a:t> </a:t>
            </a:r>
            <a:r>
              <a:rPr lang="en-US" dirty="0" err="1"/>
              <a:t>garis</a:t>
            </a:r>
            <a:r>
              <a:rPr lang="en-US" dirty="0"/>
              <a:t> </a:t>
            </a:r>
            <a:r>
              <a:rPr lang="en-US" dirty="0" err="1"/>
              <a:t>pantai</a:t>
            </a:r>
            <a:r>
              <a:rPr lang="en-US" dirty="0"/>
              <a:t> </a:t>
            </a:r>
            <a:r>
              <a:rPr lang="en-US" dirty="0" err="1"/>
              <a:t>akibat</a:t>
            </a:r>
            <a:r>
              <a:rPr lang="en-US" dirty="0"/>
              <a:t> </a:t>
            </a:r>
            <a:r>
              <a:rPr lang="en-US" dirty="0" err="1"/>
              <a:t>abrasi</a:t>
            </a:r>
            <a:r>
              <a:rPr lang="en-US" dirty="0"/>
              <a:t> </a:t>
            </a:r>
            <a:r>
              <a:rPr lang="en-US" dirty="0" err="1"/>
              <a:t>ini</a:t>
            </a:r>
            <a:r>
              <a:rPr lang="en-US" dirty="0"/>
              <a:t> </a:t>
            </a:r>
            <a:r>
              <a:rPr lang="en-US" dirty="0" err="1"/>
              <a:t>dipicu</a:t>
            </a:r>
            <a:r>
              <a:rPr lang="en-US" dirty="0"/>
              <a:t> </a:t>
            </a:r>
            <a:r>
              <a:rPr lang="en-US" dirty="0" err="1"/>
              <a:t>oleh</a:t>
            </a:r>
            <a:r>
              <a:rPr lang="en-US" dirty="0"/>
              <a:t> </a:t>
            </a:r>
            <a:r>
              <a:rPr lang="en-US" dirty="0" err="1"/>
              <a:t>terganggunya</a:t>
            </a:r>
            <a:r>
              <a:rPr lang="en-US" dirty="0"/>
              <a:t> </a:t>
            </a:r>
            <a:r>
              <a:rPr lang="en-US" dirty="0" err="1"/>
              <a:t>keseimbangan</a:t>
            </a:r>
            <a:r>
              <a:rPr lang="en-US" dirty="0"/>
              <a:t> </a:t>
            </a:r>
            <a:r>
              <a:rPr lang="en-US" dirty="0" err="1"/>
              <a:t>alam</a:t>
            </a:r>
            <a:r>
              <a:rPr lang="en-US" dirty="0"/>
              <a:t> </a:t>
            </a:r>
            <a:r>
              <a:rPr lang="en-US" dirty="0" err="1"/>
              <a:t>daerah</a:t>
            </a:r>
            <a:r>
              <a:rPr lang="en-US" dirty="0"/>
              <a:t> </a:t>
            </a:r>
            <a:r>
              <a:rPr lang="en-US" dirty="0" err="1"/>
              <a:t>pantai</a:t>
            </a:r>
            <a:r>
              <a:rPr lang="en-US" dirty="0"/>
              <a:t> </a:t>
            </a:r>
            <a:r>
              <a:rPr lang="en-US" dirty="0" err="1"/>
              <a:t>tersebut</a:t>
            </a:r>
            <a:r>
              <a:rPr lang="en-US" dirty="0"/>
              <a:t>. </a:t>
            </a:r>
            <a:r>
              <a:rPr lang="en-US" dirty="0" err="1"/>
              <a:t>Walaupun</a:t>
            </a:r>
            <a:r>
              <a:rPr lang="en-US" dirty="0"/>
              <a:t> </a:t>
            </a:r>
            <a:r>
              <a:rPr lang="en-US" dirty="0" err="1"/>
              <a:t>abrasi</a:t>
            </a:r>
            <a:r>
              <a:rPr lang="en-US" dirty="0"/>
              <a:t> </a:t>
            </a:r>
            <a:r>
              <a:rPr lang="en-US" dirty="0" err="1"/>
              <a:t>bisa</a:t>
            </a:r>
            <a:r>
              <a:rPr lang="en-US" dirty="0"/>
              <a:t> </a:t>
            </a:r>
            <a:r>
              <a:rPr lang="en-US" dirty="0" err="1"/>
              <a:t>disebabkan</a:t>
            </a:r>
            <a:r>
              <a:rPr lang="en-US" dirty="0"/>
              <a:t> </a:t>
            </a:r>
            <a:r>
              <a:rPr lang="en-US" dirty="0" err="1"/>
              <a:t>oleh</a:t>
            </a:r>
            <a:r>
              <a:rPr lang="en-US" dirty="0"/>
              <a:t> </a:t>
            </a:r>
            <a:r>
              <a:rPr lang="en-US" dirty="0" err="1"/>
              <a:t>gejala</a:t>
            </a:r>
            <a:r>
              <a:rPr lang="en-US" dirty="0"/>
              <a:t> </a:t>
            </a:r>
            <a:r>
              <a:rPr lang="en-US" dirty="0" err="1"/>
              <a:t>alami</a:t>
            </a:r>
            <a:r>
              <a:rPr lang="en-US" dirty="0"/>
              <a:t>, </a:t>
            </a:r>
            <a:r>
              <a:rPr lang="en-US" dirty="0" err="1"/>
              <a:t>namun</a:t>
            </a:r>
            <a:r>
              <a:rPr lang="en-US" dirty="0"/>
              <a:t> </a:t>
            </a:r>
            <a:r>
              <a:rPr lang="en-US" dirty="0" err="1"/>
              <a:t>manusia</a:t>
            </a:r>
            <a:r>
              <a:rPr lang="en-US" dirty="0"/>
              <a:t> </a:t>
            </a:r>
            <a:r>
              <a:rPr lang="en-US" dirty="0" err="1"/>
              <a:t>sering</a:t>
            </a:r>
            <a:r>
              <a:rPr lang="en-US" dirty="0"/>
              <a:t> </a:t>
            </a:r>
            <a:r>
              <a:rPr lang="en-US" dirty="0" err="1"/>
              <a:t>disebut</a:t>
            </a:r>
            <a:r>
              <a:rPr lang="en-US" dirty="0"/>
              <a:t> </a:t>
            </a:r>
            <a:r>
              <a:rPr lang="en-US" dirty="0" err="1"/>
              <a:t>sebagai</a:t>
            </a:r>
            <a:r>
              <a:rPr lang="en-US" dirty="0"/>
              <a:t> </a:t>
            </a:r>
            <a:r>
              <a:rPr lang="en-US" dirty="0" err="1"/>
              <a:t>penyebab</a:t>
            </a:r>
            <a:r>
              <a:rPr lang="en-US" dirty="0"/>
              <a:t> </a:t>
            </a:r>
            <a:r>
              <a:rPr lang="en-US" dirty="0" err="1"/>
              <a:t>utama</a:t>
            </a:r>
            <a:r>
              <a:rPr lang="en-US" dirty="0"/>
              <a:t> </a:t>
            </a:r>
            <a:r>
              <a:rPr lang="en-US" dirty="0" err="1"/>
              <a:t>abrasi</a:t>
            </a:r>
            <a:r>
              <a:rPr lang="en-US" dirty="0"/>
              <a:t>.</a:t>
            </a:r>
          </a:p>
        </p:txBody>
      </p:sp>
    </p:spTree>
    <p:extLst>
      <p:ext uri="{BB962C8B-B14F-4D97-AF65-F5344CB8AC3E}">
        <p14:creationId xmlns:p14="http://schemas.microsoft.com/office/powerpoint/2010/main" val="2008914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0"/>
          </p:nvPr>
        </p:nvSpPr>
        <p:spPr/>
        <p:txBody>
          <a:bodyPr/>
          <a:lstStyle/>
          <a:p>
            <a:r>
              <a:rPr lang="en-US" dirty="0" err="1"/>
              <a:t>Kecelakaan</a:t>
            </a:r>
            <a:r>
              <a:rPr lang="en-US" dirty="0"/>
              <a:t> </a:t>
            </a:r>
            <a:r>
              <a:rPr lang="en-US" dirty="0" err="1"/>
              <a:t>transportasi</a:t>
            </a:r>
            <a:r>
              <a:rPr lang="en-US" dirty="0"/>
              <a:t> </a:t>
            </a:r>
            <a:r>
              <a:rPr lang="en-US" dirty="0" err="1"/>
              <a:t>adalah</a:t>
            </a:r>
            <a:r>
              <a:rPr lang="en-US" dirty="0"/>
              <a:t> </a:t>
            </a:r>
            <a:r>
              <a:rPr lang="en-US" dirty="0" err="1"/>
              <a:t>kecelakaan</a:t>
            </a:r>
            <a:r>
              <a:rPr lang="en-US" dirty="0"/>
              <a:t> </a:t>
            </a:r>
            <a:r>
              <a:rPr lang="en-US" dirty="0" err="1"/>
              <a:t>moda</a:t>
            </a:r>
            <a:r>
              <a:rPr lang="en-US" dirty="0"/>
              <a:t> </a:t>
            </a:r>
            <a:r>
              <a:rPr lang="en-US" dirty="0" err="1"/>
              <a:t>transportasi</a:t>
            </a:r>
            <a:r>
              <a:rPr lang="en-US" dirty="0"/>
              <a:t> yang </a:t>
            </a:r>
            <a:r>
              <a:rPr lang="en-US" dirty="0" err="1"/>
              <a:t>terjadi</a:t>
            </a:r>
            <a:r>
              <a:rPr lang="en-US" dirty="0"/>
              <a:t> di </a:t>
            </a:r>
            <a:r>
              <a:rPr lang="en-US" dirty="0" err="1"/>
              <a:t>darat</a:t>
            </a:r>
            <a:r>
              <a:rPr lang="en-US" dirty="0"/>
              <a:t>, </a:t>
            </a:r>
            <a:r>
              <a:rPr lang="en-US" dirty="0" err="1"/>
              <a:t>laut</a:t>
            </a:r>
            <a:r>
              <a:rPr lang="en-US" dirty="0"/>
              <a:t> </a:t>
            </a:r>
            <a:r>
              <a:rPr lang="en-US" dirty="0" err="1"/>
              <a:t>dan</a:t>
            </a:r>
            <a:r>
              <a:rPr lang="en-US" dirty="0"/>
              <a:t> </a:t>
            </a:r>
            <a:r>
              <a:rPr lang="en-US" dirty="0" err="1"/>
              <a:t>udara</a:t>
            </a:r>
            <a:r>
              <a:rPr lang="en-US" dirty="0"/>
              <a:t>.</a:t>
            </a:r>
          </a:p>
          <a:p>
            <a:endParaRPr lang="en-US" dirty="0"/>
          </a:p>
          <a:p>
            <a:r>
              <a:rPr lang="en-US" dirty="0" err="1"/>
              <a:t>Kecelakaan</a:t>
            </a:r>
            <a:r>
              <a:rPr lang="en-US" dirty="0"/>
              <a:t> </a:t>
            </a:r>
            <a:r>
              <a:rPr lang="en-US" dirty="0" err="1"/>
              <a:t>industri</a:t>
            </a:r>
            <a:r>
              <a:rPr lang="en-US" dirty="0"/>
              <a:t> </a:t>
            </a:r>
            <a:r>
              <a:rPr lang="en-US" dirty="0" err="1"/>
              <a:t>adalah</a:t>
            </a:r>
            <a:r>
              <a:rPr lang="en-US" dirty="0"/>
              <a:t> </a:t>
            </a:r>
            <a:r>
              <a:rPr lang="en-US" dirty="0" err="1"/>
              <a:t>kecelakaan</a:t>
            </a:r>
            <a:r>
              <a:rPr lang="en-US" dirty="0"/>
              <a:t> yang </a:t>
            </a:r>
            <a:r>
              <a:rPr lang="en-US" dirty="0" err="1"/>
              <a:t>disebabkan</a:t>
            </a:r>
            <a:r>
              <a:rPr lang="en-US" dirty="0"/>
              <a:t> </a:t>
            </a:r>
            <a:r>
              <a:rPr lang="en-US" dirty="0" err="1"/>
              <a:t>oleh</a:t>
            </a:r>
            <a:r>
              <a:rPr lang="en-US" dirty="0"/>
              <a:t> </a:t>
            </a:r>
            <a:r>
              <a:rPr lang="en-US" dirty="0" err="1"/>
              <a:t>dua</a:t>
            </a:r>
            <a:r>
              <a:rPr lang="en-US" dirty="0"/>
              <a:t> </a:t>
            </a:r>
            <a:r>
              <a:rPr lang="en-US" dirty="0" err="1"/>
              <a:t>faktor</a:t>
            </a:r>
            <a:r>
              <a:rPr lang="en-US" dirty="0"/>
              <a:t>, </a:t>
            </a:r>
            <a:r>
              <a:rPr lang="en-US" dirty="0" err="1"/>
              <a:t>yaitu</a:t>
            </a:r>
            <a:r>
              <a:rPr lang="en-US" dirty="0"/>
              <a:t> </a:t>
            </a:r>
            <a:r>
              <a:rPr lang="en-US" dirty="0" err="1"/>
              <a:t>perilaku</a:t>
            </a:r>
            <a:r>
              <a:rPr lang="en-US" dirty="0"/>
              <a:t> </a:t>
            </a:r>
            <a:r>
              <a:rPr lang="en-US" dirty="0" err="1"/>
              <a:t>kerja</a:t>
            </a:r>
            <a:r>
              <a:rPr lang="en-US" dirty="0"/>
              <a:t> yang </a:t>
            </a:r>
            <a:r>
              <a:rPr lang="en-US" dirty="0" err="1"/>
              <a:t>berbahaya</a:t>
            </a:r>
            <a:r>
              <a:rPr lang="en-US" dirty="0"/>
              <a:t> (unsafe human act) </a:t>
            </a:r>
            <a:r>
              <a:rPr lang="en-US" dirty="0" err="1"/>
              <a:t>dan</a:t>
            </a:r>
            <a:r>
              <a:rPr lang="en-US" dirty="0"/>
              <a:t> </a:t>
            </a:r>
            <a:r>
              <a:rPr lang="en-US" dirty="0" err="1"/>
              <a:t>kondisi</a:t>
            </a:r>
            <a:r>
              <a:rPr lang="en-US" dirty="0"/>
              <a:t> yang </a:t>
            </a:r>
            <a:r>
              <a:rPr lang="en-US" dirty="0" err="1"/>
              <a:t>berbahaya</a:t>
            </a:r>
            <a:r>
              <a:rPr lang="en-US" dirty="0"/>
              <a:t> (unsafe conditions). </a:t>
            </a:r>
            <a:r>
              <a:rPr lang="en-US" dirty="0" err="1"/>
              <a:t>Adapun</a:t>
            </a:r>
            <a:r>
              <a:rPr lang="en-US" dirty="0"/>
              <a:t> </a:t>
            </a:r>
            <a:r>
              <a:rPr lang="en-US" dirty="0" err="1"/>
              <a:t>jenis</a:t>
            </a:r>
            <a:r>
              <a:rPr lang="en-US" dirty="0"/>
              <a:t> </a:t>
            </a:r>
            <a:r>
              <a:rPr lang="en-US" dirty="0" err="1"/>
              <a:t>kecelakaan</a:t>
            </a:r>
            <a:r>
              <a:rPr lang="en-US" dirty="0"/>
              <a:t> yang </a:t>
            </a:r>
            <a:r>
              <a:rPr lang="en-US" dirty="0" err="1"/>
              <a:t>terjadi</a:t>
            </a:r>
            <a:r>
              <a:rPr lang="en-US" dirty="0"/>
              <a:t> </a:t>
            </a:r>
            <a:r>
              <a:rPr lang="en-US" dirty="0" err="1"/>
              <a:t>sangat</a:t>
            </a:r>
            <a:r>
              <a:rPr lang="en-US" dirty="0"/>
              <a:t> </a:t>
            </a:r>
            <a:r>
              <a:rPr lang="en-US" dirty="0" err="1"/>
              <a:t>bergantung</a:t>
            </a:r>
            <a:r>
              <a:rPr lang="en-US" dirty="0"/>
              <a:t> </a:t>
            </a:r>
            <a:r>
              <a:rPr lang="en-US" dirty="0" err="1"/>
              <a:t>pada</a:t>
            </a:r>
            <a:r>
              <a:rPr lang="en-US" dirty="0"/>
              <a:t> </a:t>
            </a:r>
            <a:r>
              <a:rPr lang="en-US" dirty="0" err="1"/>
              <a:t>macam</a:t>
            </a:r>
            <a:r>
              <a:rPr lang="en-US" dirty="0"/>
              <a:t> </a:t>
            </a:r>
            <a:r>
              <a:rPr lang="en-US" dirty="0" err="1"/>
              <a:t>industrinya</a:t>
            </a:r>
            <a:r>
              <a:rPr lang="en-US" dirty="0"/>
              <a:t>, </a:t>
            </a:r>
            <a:r>
              <a:rPr lang="en-US" dirty="0" err="1"/>
              <a:t>misalnya</a:t>
            </a:r>
            <a:r>
              <a:rPr lang="en-US" dirty="0"/>
              <a:t> </a:t>
            </a:r>
            <a:r>
              <a:rPr lang="en-US" dirty="0" err="1"/>
              <a:t>bahan</a:t>
            </a:r>
            <a:r>
              <a:rPr lang="en-US" dirty="0"/>
              <a:t> </a:t>
            </a:r>
            <a:r>
              <a:rPr lang="en-US" dirty="0" err="1"/>
              <a:t>dan</a:t>
            </a:r>
            <a:r>
              <a:rPr lang="en-US" dirty="0"/>
              <a:t> </a:t>
            </a:r>
            <a:r>
              <a:rPr lang="en-US" dirty="0" err="1"/>
              <a:t>peralatan</a:t>
            </a:r>
            <a:r>
              <a:rPr lang="en-US" dirty="0"/>
              <a:t> </a:t>
            </a:r>
            <a:r>
              <a:rPr lang="en-US" dirty="0" err="1"/>
              <a:t>kerja</a:t>
            </a:r>
            <a:r>
              <a:rPr lang="en-US" dirty="0"/>
              <a:t> yang </a:t>
            </a:r>
            <a:r>
              <a:rPr lang="en-US" dirty="0" err="1"/>
              <a:t>dipergunakan</a:t>
            </a:r>
            <a:r>
              <a:rPr lang="en-US" dirty="0"/>
              <a:t>, proses </a:t>
            </a:r>
            <a:r>
              <a:rPr lang="en-US" dirty="0" err="1"/>
              <a:t>kerja</a:t>
            </a:r>
            <a:r>
              <a:rPr lang="en-US" dirty="0"/>
              <a:t>, </a:t>
            </a:r>
            <a:r>
              <a:rPr lang="en-US" dirty="0" err="1"/>
              <a:t>kondisi</a:t>
            </a:r>
            <a:r>
              <a:rPr lang="en-US" dirty="0"/>
              <a:t> </a:t>
            </a:r>
            <a:r>
              <a:rPr lang="en-US" dirty="0" err="1"/>
              <a:t>tempat</a:t>
            </a:r>
            <a:r>
              <a:rPr lang="en-US" dirty="0"/>
              <a:t> </a:t>
            </a:r>
            <a:r>
              <a:rPr lang="en-US" dirty="0" err="1"/>
              <a:t>kerja</a:t>
            </a:r>
            <a:r>
              <a:rPr lang="en-US" dirty="0"/>
              <a:t>, </a:t>
            </a:r>
            <a:r>
              <a:rPr lang="en-US" dirty="0" err="1"/>
              <a:t>bahkan</a:t>
            </a:r>
            <a:r>
              <a:rPr lang="en-US" dirty="0"/>
              <a:t> </a:t>
            </a:r>
            <a:r>
              <a:rPr lang="en-US" dirty="0" err="1"/>
              <a:t>pekerja</a:t>
            </a:r>
            <a:r>
              <a:rPr lang="en-US" dirty="0"/>
              <a:t> yang </a:t>
            </a:r>
            <a:r>
              <a:rPr lang="en-US" dirty="0" err="1"/>
              <a:t>terlibat</a:t>
            </a:r>
            <a:r>
              <a:rPr lang="en-US" dirty="0"/>
              <a:t> di </a:t>
            </a:r>
            <a:r>
              <a:rPr lang="en-US" dirty="0" err="1"/>
              <a:t>dalamnya</a:t>
            </a:r>
            <a:r>
              <a:rPr lang="en-US" dirty="0"/>
              <a:t>.</a:t>
            </a:r>
          </a:p>
          <a:p>
            <a:endParaRPr lang="en-US" dirty="0"/>
          </a:p>
          <a:p>
            <a:r>
              <a:rPr lang="en-US" dirty="0" err="1"/>
              <a:t>Kejadian</a:t>
            </a:r>
            <a:r>
              <a:rPr lang="en-US" dirty="0"/>
              <a:t> </a:t>
            </a:r>
            <a:r>
              <a:rPr lang="en-US" dirty="0" err="1"/>
              <a:t>Luar</a:t>
            </a:r>
            <a:r>
              <a:rPr lang="en-US" dirty="0"/>
              <a:t> </a:t>
            </a:r>
            <a:r>
              <a:rPr lang="en-US" dirty="0" err="1"/>
              <a:t>Biasa</a:t>
            </a:r>
            <a:r>
              <a:rPr lang="en-US" dirty="0"/>
              <a:t> (KLB) </a:t>
            </a:r>
            <a:r>
              <a:rPr lang="en-US" dirty="0" err="1"/>
              <a:t>adalah</a:t>
            </a:r>
            <a:r>
              <a:rPr lang="en-US" dirty="0"/>
              <a:t> </a:t>
            </a:r>
            <a:r>
              <a:rPr lang="en-US" dirty="0" err="1"/>
              <a:t>timbulnya</a:t>
            </a:r>
            <a:r>
              <a:rPr lang="en-US" dirty="0"/>
              <a:t> </a:t>
            </a:r>
            <a:r>
              <a:rPr lang="en-US" dirty="0" err="1"/>
              <a:t>atau</a:t>
            </a:r>
            <a:r>
              <a:rPr lang="en-US" dirty="0"/>
              <a:t> </a:t>
            </a:r>
            <a:r>
              <a:rPr lang="en-US" dirty="0" err="1"/>
              <a:t>meningkatnya</a:t>
            </a:r>
            <a:r>
              <a:rPr lang="en-US" dirty="0"/>
              <a:t> </a:t>
            </a:r>
            <a:r>
              <a:rPr lang="en-US" dirty="0" err="1"/>
              <a:t>kejadian</a:t>
            </a:r>
            <a:r>
              <a:rPr lang="en-US" dirty="0"/>
              <a:t> </a:t>
            </a:r>
            <a:r>
              <a:rPr lang="en-US" dirty="0" err="1"/>
              <a:t>kesakitan</a:t>
            </a:r>
            <a:r>
              <a:rPr lang="en-US" dirty="0"/>
              <a:t> </a:t>
            </a:r>
            <a:r>
              <a:rPr lang="en-US" dirty="0" err="1"/>
              <a:t>atau</a:t>
            </a:r>
            <a:r>
              <a:rPr lang="en-US" dirty="0"/>
              <a:t> </a:t>
            </a:r>
            <a:r>
              <a:rPr lang="en-US" dirty="0" err="1"/>
              <a:t>kematian</a:t>
            </a:r>
            <a:r>
              <a:rPr lang="en-US" dirty="0"/>
              <a:t> yang </a:t>
            </a:r>
            <a:r>
              <a:rPr lang="en-US" dirty="0" err="1"/>
              <a:t>bermakna</a:t>
            </a:r>
            <a:r>
              <a:rPr lang="en-US" dirty="0"/>
              <a:t> </a:t>
            </a:r>
            <a:r>
              <a:rPr lang="en-US" dirty="0" err="1"/>
              <a:t>secara</a:t>
            </a:r>
            <a:r>
              <a:rPr lang="en-US" dirty="0"/>
              <a:t> </a:t>
            </a:r>
            <a:r>
              <a:rPr lang="en-US" dirty="0" err="1"/>
              <a:t>epidemiologis</a:t>
            </a:r>
            <a:r>
              <a:rPr lang="en-US" dirty="0"/>
              <a:t> </a:t>
            </a:r>
            <a:r>
              <a:rPr lang="en-US" dirty="0" err="1"/>
              <a:t>pada</a:t>
            </a:r>
            <a:r>
              <a:rPr lang="en-US" dirty="0"/>
              <a:t> </a:t>
            </a:r>
            <a:r>
              <a:rPr lang="en-US" dirty="0" err="1"/>
              <a:t>suatu</a:t>
            </a:r>
            <a:r>
              <a:rPr lang="en-US" dirty="0"/>
              <a:t> </a:t>
            </a:r>
            <a:r>
              <a:rPr lang="en-US" dirty="0" err="1"/>
              <a:t>daerah</a:t>
            </a:r>
            <a:r>
              <a:rPr lang="en-US" dirty="0"/>
              <a:t> </a:t>
            </a:r>
            <a:r>
              <a:rPr lang="en-US" dirty="0" err="1"/>
              <a:t>dalam</a:t>
            </a:r>
            <a:r>
              <a:rPr lang="en-US" dirty="0"/>
              <a:t> </a:t>
            </a:r>
            <a:r>
              <a:rPr lang="en-US" dirty="0" err="1"/>
              <a:t>kurun</a:t>
            </a:r>
            <a:r>
              <a:rPr lang="en-US" dirty="0"/>
              <a:t> </a:t>
            </a:r>
            <a:r>
              <a:rPr lang="en-US" dirty="0" err="1"/>
              <a:t>waktu</a:t>
            </a:r>
            <a:r>
              <a:rPr lang="en-US" dirty="0"/>
              <a:t> </a:t>
            </a:r>
            <a:r>
              <a:rPr lang="en-US" dirty="0" err="1"/>
              <a:t>tertentu</a:t>
            </a:r>
            <a:r>
              <a:rPr lang="en-US" dirty="0"/>
              <a:t>. Status </a:t>
            </a:r>
            <a:r>
              <a:rPr lang="en-US" dirty="0" err="1"/>
              <a:t>Kejadian</a:t>
            </a:r>
            <a:r>
              <a:rPr lang="en-US" dirty="0"/>
              <a:t> </a:t>
            </a:r>
            <a:r>
              <a:rPr lang="en-US" dirty="0" err="1"/>
              <a:t>Luar</a:t>
            </a:r>
            <a:r>
              <a:rPr lang="en-US" dirty="0"/>
              <a:t> </a:t>
            </a:r>
            <a:r>
              <a:rPr lang="en-US" dirty="0" err="1"/>
              <a:t>Biasa</a:t>
            </a:r>
            <a:r>
              <a:rPr lang="en-US" dirty="0"/>
              <a:t> </a:t>
            </a:r>
            <a:r>
              <a:rPr lang="en-US" dirty="0" err="1"/>
              <a:t>diatur</a:t>
            </a:r>
            <a:r>
              <a:rPr lang="en-US" dirty="0"/>
              <a:t> </a:t>
            </a:r>
            <a:r>
              <a:rPr lang="en-US" dirty="0" err="1"/>
              <a:t>oleh</a:t>
            </a:r>
            <a:r>
              <a:rPr lang="en-US" dirty="0"/>
              <a:t> </a:t>
            </a:r>
            <a:r>
              <a:rPr lang="en-US" dirty="0" err="1"/>
              <a:t>Peraturan</a:t>
            </a:r>
            <a:r>
              <a:rPr lang="en-US" dirty="0"/>
              <a:t> </a:t>
            </a:r>
            <a:r>
              <a:rPr lang="en-US" dirty="0" err="1"/>
              <a:t>Menteri</a:t>
            </a:r>
            <a:r>
              <a:rPr lang="en-US" dirty="0"/>
              <a:t> </a:t>
            </a:r>
            <a:r>
              <a:rPr lang="en-US" dirty="0" err="1"/>
              <a:t>Kesehatan</a:t>
            </a:r>
            <a:r>
              <a:rPr lang="en-US" dirty="0"/>
              <a:t> RI No. 949/MENKES/SK/VII/2004.</a:t>
            </a:r>
          </a:p>
        </p:txBody>
      </p:sp>
    </p:spTree>
    <p:extLst>
      <p:ext uri="{BB962C8B-B14F-4D97-AF65-F5344CB8AC3E}">
        <p14:creationId xmlns:p14="http://schemas.microsoft.com/office/powerpoint/2010/main" val="4208405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0"/>
          </p:nvPr>
        </p:nvSpPr>
        <p:spPr/>
        <p:txBody>
          <a:bodyPr/>
          <a:lstStyle/>
          <a:p>
            <a:r>
              <a:rPr lang="en-US" dirty="0" err="1"/>
              <a:t>Konflik</a:t>
            </a:r>
            <a:r>
              <a:rPr lang="en-US" dirty="0"/>
              <a:t> </a:t>
            </a:r>
            <a:r>
              <a:rPr lang="en-US" dirty="0" err="1"/>
              <a:t>Sosial</a:t>
            </a:r>
            <a:r>
              <a:rPr lang="en-US" dirty="0"/>
              <a:t> </a:t>
            </a:r>
            <a:r>
              <a:rPr lang="en-US" dirty="0" err="1"/>
              <a:t>atau</a:t>
            </a:r>
            <a:r>
              <a:rPr lang="en-US" dirty="0"/>
              <a:t> </a:t>
            </a:r>
            <a:r>
              <a:rPr lang="en-US" dirty="0" err="1"/>
              <a:t>kerusuhan</a:t>
            </a:r>
            <a:r>
              <a:rPr lang="en-US" dirty="0"/>
              <a:t> </a:t>
            </a:r>
            <a:r>
              <a:rPr lang="en-US" dirty="0" err="1"/>
              <a:t>sosial</a:t>
            </a:r>
            <a:r>
              <a:rPr lang="en-US" dirty="0"/>
              <a:t> </a:t>
            </a:r>
            <a:r>
              <a:rPr lang="en-US" dirty="0" err="1"/>
              <a:t>atau</a:t>
            </a:r>
            <a:r>
              <a:rPr lang="en-US" dirty="0"/>
              <a:t> </a:t>
            </a:r>
            <a:r>
              <a:rPr lang="en-US" dirty="0" err="1"/>
              <a:t>huru</a:t>
            </a:r>
            <a:r>
              <a:rPr lang="en-US" dirty="0"/>
              <a:t> </a:t>
            </a:r>
            <a:r>
              <a:rPr lang="en-US" dirty="0" err="1"/>
              <a:t>hara</a:t>
            </a:r>
            <a:r>
              <a:rPr lang="en-US" dirty="0"/>
              <a:t> </a:t>
            </a:r>
            <a:r>
              <a:rPr lang="en-US" dirty="0" err="1"/>
              <a:t>adalah</a:t>
            </a:r>
            <a:r>
              <a:rPr lang="en-US" dirty="0"/>
              <a:t> </a:t>
            </a:r>
            <a:r>
              <a:rPr lang="en-US" dirty="0" err="1"/>
              <a:t>suatu</a:t>
            </a:r>
            <a:r>
              <a:rPr lang="en-US" dirty="0"/>
              <a:t> </a:t>
            </a:r>
            <a:r>
              <a:rPr lang="en-US" dirty="0" err="1"/>
              <a:t>gerakan</a:t>
            </a:r>
            <a:r>
              <a:rPr lang="en-US" dirty="0"/>
              <a:t> </a:t>
            </a:r>
            <a:r>
              <a:rPr lang="en-US" dirty="0" err="1"/>
              <a:t>massal</a:t>
            </a:r>
            <a:r>
              <a:rPr lang="en-US" dirty="0"/>
              <a:t> yang </a:t>
            </a:r>
            <a:r>
              <a:rPr lang="en-US" dirty="0" err="1"/>
              <a:t>bersifat</a:t>
            </a:r>
            <a:r>
              <a:rPr lang="en-US" dirty="0"/>
              <a:t> </a:t>
            </a:r>
            <a:r>
              <a:rPr lang="en-US" dirty="0" err="1"/>
              <a:t>merusak</a:t>
            </a:r>
            <a:r>
              <a:rPr lang="en-US" dirty="0"/>
              <a:t> </a:t>
            </a:r>
            <a:r>
              <a:rPr lang="en-US" dirty="0" err="1"/>
              <a:t>tatanan</a:t>
            </a:r>
            <a:r>
              <a:rPr lang="en-US" dirty="0"/>
              <a:t> </a:t>
            </a:r>
            <a:r>
              <a:rPr lang="en-US" dirty="0" err="1"/>
              <a:t>dan</a:t>
            </a:r>
            <a:r>
              <a:rPr lang="en-US" dirty="0"/>
              <a:t> </a:t>
            </a:r>
            <a:r>
              <a:rPr lang="en-US" dirty="0" err="1"/>
              <a:t>tata</a:t>
            </a:r>
            <a:r>
              <a:rPr lang="en-US" dirty="0"/>
              <a:t> </a:t>
            </a:r>
            <a:r>
              <a:rPr lang="en-US" dirty="0" err="1"/>
              <a:t>tertib</a:t>
            </a:r>
            <a:r>
              <a:rPr lang="en-US" dirty="0"/>
              <a:t> </a:t>
            </a:r>
            <a:r>
              <a:rPr lang="en-US" dirty="0" err="1"/>
              <a:t>sosial</a:t>
            </a:r>
            <a:r>
              <a:rPr lang="en-US" dirty="0"/>
              <a:t> yang </a:t>
            </a:r>
            <a:r>
              <a:rPr lang="en-US" dirty="0" err="1"/>
              <a:t>ada</a:t>
            </a:r>
            <a:r>
              <a:rPr lang="en-US" dirty="0"/>
              <a:t>, yang </a:t>
            </a:r>
            <a:r>
              <a:rPr lang="en-US" dirty="0" err="1"/>
              <a:t>dipicu</a:t>
            </a:r>
            <a:r>
              <a:rPr lang="en-US" dirty="0"/>
              <a:t> </a:t>
            </a:r>
            <a:r>
              <a:rPr lang="en-US" dirty="0" err="1"/>
              <a:t>oleh</a:t>
            </a:r>
            <a:r>
              <a:rPr lang="en-US" dirty="0"/>
              <a:t> </a:t>
            </a:r>
            <a:r>
              <a:rPr lang="en-US" dirty="0" err="1"/>
              <a:t>kecemburuan</a:t>
            </a:r>
            <a:r>
              <a:rPr lang="en-US" dirty="0"/>
              <a:t> </a:t>
            </a:r>
            <a:r>
              <a:rPr lang="en-US" dirty="0" err="1"/>
              <a:t>sosial</a:t>
            </a:r>
            <a:r>
              <a:rPr lang="en-US" dirty="0"/>
              <a:t>, </a:t>
            </a:r>
            <a:r>
              <a:rPr lang="en-US" dirty="0" err="1"/>
              <a:t>budaya</a:t>
            </a:r>
            <a:r>
              <a:rPr lang="en-US" dirty="0"/>
              <a:t> </a:t>
            </a:r>
            <a:r>
              <a:rPr lang="en-US" dirty="0" err="1"/>
              <a:t>dan</a:t>
            </a:r>
            <a:r>
              <a:rPr lang="en-US" dirty="0"/>
              <a:t> </a:t>
            </a:r>
            <a:r>
              <a:rPr lang="en-US" dirty="0" err="1"/>
              <a:t>ekonomi</a:t>
            </a:r>
            <a:r>
              <a:rPr lang="en-US" dirty="0"/>
              <a:t> yang </a:t>
            </a:r>
            <a:r>
              <a:rPr lang="en-US" dirty="0" err="1"/>
              <a:t>biasanya</a:t>
            </a:r>
            <a:r>
              <a:rPr lang="en-US" dirty="0"/>
              <a:t> </a:t>
            </a:r>
            <a:r>
              <a:rPr lang="en-US" dirty="0" err="1"/>
              <a:t>dikemas</a:t>
            </a:r>
            <a:r>
              <a:rPr lang="en-US" dirty="0"/>
              <a:t> </a:t>
            </a:r>
            <a:r>
              <a:rPr lang="en-US" dirty="0" err="1"/>
              <a:t>sebagai</a:t>
            </a:r>
            <a:r>
              <a:rPr lang="en-US" dirty="0"/>
              <a:t> </a:t>
            </a:r>
            <a:r>
              <a:rPr lang="en-US" dirty="0" err="1"/>
              <a:t>pertentangan</a:t>
            </a:r>
            <a:r>
              <a:rPr lang="en-US" dirty="0"/>
              <a:t> </a:t>
            </a:r>
            <a:r>
              <a:rPr lang="en-US" dirty="0" err="1"/>
              <a:t>antar</a:t>
            </a:r>
            <a:r>
              <a:rPr lang="en-US" dirty="0"/>
              <a:t> </a:t>
            </a:r>
            <a:r>
              <a:rPr lang="en-US" dirty="0" err="1"/>
              <a:t>suku</a:t>
            </a:r>
            <a:r>
              <a:rPr lang="en-US" dirty="0"/>
              <a:t>, agama, </a:t>
            </a:r>
            <a:r>
              <a:rPr lang="en-US" dirty="0" err="1"/>
              <a:t>ras</a:t>
            </a:r>
            <a:r>
              <a:rPr lang="en-US" dirty="0"/>
              <a:t> (SARA).</a:t>
            </a:r>
          </a:p>
          <a:p>
            <a:endParaRPr lang="en-US" dirty="0"/>
          </a:p>
          <a:p>
            <a:r>
              <a:rPr lang="en-US" dirty="0" err="1"/>
              <a:t>Aksi</a:t>
            </a:r>
            <a:r>
              <a:rPr lang="en-US" dirty="0"/>
              <a:t> </a:t>
            </a:r>
            <a:r>
              <a:rPr lang="en-US" dirty="0" err="1"/>
              <a:t>Teror</a:t>
            </a:r>
            <a:r>
              <a:rPr lang="en-US" dirty="0"/>
              <a:t> </a:t>
            </a:r>
            <a:r>
              <a:rPr lang="en-US" dirty="0" err="1"/>
              <a:t>adalah</a:t>
            </a:r>
            <a:r>
              <a:rPr lang="en-US" dirty="0"/>
              <a:t> </a:t>
            </a:r>
            <a:r>
              <a:rPr lang="en-US" dirty="0" err="1"/>
              <a:t>aksi</a:t>
            </a:r>
            <a:r>
              <a:rPr lang="en-US" dirty="0"/>
              <a:t> yang </a:t>
            </a:r>
            <a:r>
              <a:rPr lang="en-US" dirty="0" err="1"/>
              <a:t>dilakukan</a:t>
            </a:r>
            <a:r>
              <a:rPr lang="en-US" dirty="0"/>
              <a:t> </a:t>
            </a:r>
            <a:r>
              <a:rPr lang="en-US" dirty="0" err="1"/>
              <a:t>oleh</a:t>
            </a:r>
            <a:r>
              <a:rPr lang="en-US" dirty="0"/>
              <a:t> </a:t>
            </a:r>
            <a:r>
              <a:rPr lang="en-US" dirty="0" err="1"/>
              <a:t>setiap</a:t>
            </a:r>
            <a:r>
              <a:rPr lang="en-US" dirty="0"/>
              <a:t> orang yang </a:t>
            </a:r>
            <a:r>
              <a:rPr lang="en-US" dirty="0" err="1"/>
              <a:t>dengan</a:t>
            </a:r>
            <a:r>
              <a:rPr lang="en-US" dirty="0"/>
              <a:t> </a:t>
            </a:r>
            <a:r>
              <a:rPr lang="en-US" dirty="0" err="1"/>
              <a:t>sengaja</a:t>
            </a:r>
            <a:r>
              <a:rPr lang="en-US" dirty="0"/>
              <a:t> </a:t>
            </a:r>
            <a:r>
              <a:rPr lang="en-US" dirty="0" err="1"/>
              <a:t>menggunakan</a:t>
            </a:r>
            <a:r>
              <a:rPr lang="en-US" dirty="0"/>
              <a:t> </a:t>
            </a:r>
            <a:r>
              <a:rPr lang="en-US" dirty="0" err="1"/>
              <a:t>kekerasan</a:t>
            </a:r>
            <a:r>
              <a:rPr lang="en-US" dirty="0"/>
              <a:t> </a:t>
            </a:r>
            <a:r>
              <a:rPr lang="en-US" dirty="0" err="1"/>
              <a:t>atau</a:t>
            </a:r>
            <a:r>
              <a:rPr lang="en-US" dirty="0"/>
              <a:t> </a:t>
            </a:r>
            <a:r>
              <a:rPr lang="en-US" dirty="0" err="1"/>
              <a:t>ancaman</a:t>
            </a:r>
            <a:r>
              <a:rPr lang="en-US" dirty="0"/>
              <a:t> </a:t>
            </a:r>
            <a:r>
              <a:rPr lang="en-US" dirty="0" err="1"/>
              <a:t>kekerasan</a:t>
            </a:r>
            <a:r>
              <a:rPr lang="en-US" dirty="0"/>
              <a:t> </a:t>
            </a:r>
            <a:r>
              <a:rPr lang="en-US" dirty="0" err="1"/>
              <a:t>sehingga</a:t>
            </a:r>
            <a:r>
              <a:rPr lang="en-US" dirty="0"/>
              <a:t> </a:t>
            </a:r>
            <a:r>
              <a:rPr lang="en-US" dirty="0" err="1"/>
              <a:t>menimbulkan</a:t>
            </a:r>
            <a:r>
              <a:rPr lang="en-US" dirty="0"/>
              <a:t> </a:t>
            </a:r>
            <a:r>
              <a:rPr lang="en-US" dirty="0" err="1"/>
              <a:t>suasana</a:t>
            </a:r>
            <a:r>
              <a:rPr lang="en-US" dirty="0"/>
              <a:t> </a:t>
            </a:r>
            <a:r>
              <a:rPr lang="en-US" dirty="0" err="1"/>
              <a:t>teror</a:t>
            </a:r>
            <a:r>
              <a:rPr lang="en-US" dirty="0"/>
              <a:t> </a:t>
            </a:r>
            <a:r>
              <a:rPr lang="en-US" dirty="0" err="1"/>
              <a:t>atau</a:t>
            </a:r>
            <a:r>
              <a:rPr lang="en-US" dirty="0"/>
              <a:t> rasa </a:t>
            </a:r>
            <a:r>
              <a:rPr lang="en-US" dirty="0" err="1"/>
              <a:t>takut</a:t>
            </a:r>
            <a:r>
              <a:rPr lang="en-US" dirty="0"/>
              <a:t> </a:t>
            </a:r>
            <a:r>
              <a:rPr lang="en-US" dirty="0" err="1"/>
              <a:t>terhadap</a:t>
            </a:r>
            <a:r>
              <a:rPr lang="en-US" dirty="0"/>
              <a:t> orang </a:t>
            </a:r>
            <a:r>
              <a:rPr lang="en-US" dirty="0" err="1"/>
              <a:t>secara</a:t>
            </a:r>
            <a:r>
              <a:rPr lang="en-US" dirty="0"/>
              <a:t> </a:t>
            </a:r>
            <a:r>
              <a:rPr lang="en-US" dirty="0" err="1"/>
              <a:t>meluas</a:t>
            </a:r>
            <a:r>
              <a:rPr lang="en-US" dirty="0"/>
              <a:t> </a:t>
            </a:r>
            <a:r>
              <a:rPr lang="en-US" dirty="0" err="1"/>
              <a:t>atau</a:t>
            </a:r>
            <a:r>
              <a:rPr lang="en-US" dirty="0"/>
              <a:t> </a:t>
            </a:r>
            <a:r>
              <a:rPr lang="en-US" dirty="0" err="1"/>
              <a:t>menimbulkan</a:t>
            </a:r>
            <a:r>
              <a:rPr lang="en-US" dirty="0"/>
              <a:t> </a:t>
            </a:r>
            <a:r>
              <a:rPr lang="en-US" dirty="0" err="1"/>
              <a:t>korban</a:t>
            </a:r>
            <a:r>
              <a:rPr lang="en-US" dirty="0"/>
              <a:t> yang </a:t>
            </a:r>
            <a:r>
              <a:rPr lang="en-US" dirty="0" err="1"/>
              <a:t>bersifat</a:t>
            </a:r>
            <a:r>
              <a:rPr lang="en-US" dirty="0"/>
              <a:t> </a:t>
            </a:r>
            <a:r>
              <a:rPr lang="en-US" dirty="0" err="1"/>
              <a:t>masal</a:t>
            </a:r>
            <a:r>
              <a:rPr lang="en-US" dirty="0"/>
              <a:t>, </a:t>
            </a:r>
            <a:r>
              <a:rPr lang="en-US" dirty="0" err="1"/>
              <a:t>dengan</a:t>
            </a:r>
            <a:r>
              <a:rPr lang="en-US" dirty="0"/>
              <a:t> </a:t>
            </a:r>
            <a:r>
              <a:rPr lang="en-US" dirty="0" err="1"/>
              <a:t>cara</a:t>
            </a:r>
            <a:r>
              <a:rPr lang="en-US" dirty="0"/>
              <a:t> </a:t>
            </a:r>
            <a:r>
              <a:rPr lang="en-US" dirty="0" err="1"/>
              <a:t>merampas</a:t>
            </a:r>
            <a:r>
              <a:rPr lang="en-US" dirty="0"/>
              <a:t> </a:t>
            </a:r>
            <a:r>
              <a:rPr lang="en-US" dirty="0" err="1"/>
              <a:t>kemerdekaan</a:t>
            </a:r>
            <a:r>
              <a:rPr lang="en-US" dirty="0"/>
              <a:t> </a:t>
            </a:r>
            <a:r>
              <a:rPr lang="en-US" dirty="0" err="1"/>
              <a:t>sehingga</a:t>
            </a:r>
            <a:r>
              <a:rPr lang="en-US" dirty="0"/>
              <a:t> </a:t>
            </a:r>
            <a:r>
              <a:rPr lang="en-US" dirty="0" err="1"/>
              <a:t>mengakibatkan</a:t>
            </a:r>
            <a:r>
              <a:rPr lang="en-US" dirty="0"/>
              <a:t> </a:t>
            </a:r>
            <a:r>
              <a:rPr lang="en-US" dirty="0" err="1"/>
              <a:t>hilangnya</a:t>
            </a:r>
            <a:r>
              <a:rPr lang="en-US" dirty="0"/>
              <a:t> </a:t>
            </a:r>
            <a:r>
              <a:rPr lang="en-US" dirty="0" err="1"/>
              <a:t>nyawa</a:t>
            </a:r>
            <a:r>
              <a:rPr lang="en-US" dirty="0"/>
              <a:t> </a:t>
            </a:r>
            <a:r>
              <a:rPr lang="en-US" dirty="0" err="1"/>
              <a:t>dan</a:t>
            </a:r>
            <a:r>
              <a:rPr lang="en-US" dirty="0"/>
              <a:t> </a:t>
            </a:r>
            <a:r>
              <a:rPr lang="en-US" dirty="0" err="1"/>
              <a:t>harta</a:t>
            </a:r>
            <a:r>
              <a:rPr lang="en-US" dirty="0"/>
              <a:t> </a:t>
            </a:r>
            <a:r>
              <a:rPr lang="en-US" dirty="0" err="1"/>
              <a:t>benda</a:t>
            </a:r>
            <a:r>
              <a:rPr lang="en-US" dirty="0"/>
              <a:t>, </a:t>
            </a:r>
            <a:r>
              <a:rPr lang="en-US" dirty="0" err="1"/>
              <a:t>mengakibatkan</a:t>
            </a:r>
            <a:r>
              <a:rPr lang="en-US" dirty="0"/>
              <a:t> </a:t>
            </a:r>
            <a:r>
              <a:rPr lang="en-US" dirty="0" err="1"/>
              <a:t>kerusakan</a:t>
            </a:r>
            <a:r>
              <a:rPr lang="en-US" dirty="0"/>
              <a:t> </a:t>
            </a:r>
            <a:r>
              <a:rPr lang="en-US" dirty="0" err="1"/>
              <a:t>atau</a:t>
            </a:r>
            <a:r>
              <a:rPr lang="en-US" dirty="0"/>
              <a:t> </a:t>
            </a:r>
            <a:r>
              <a:rPr lang="en-US" dirty="0" err="1"/>
              <a:t>kehancuran</a:t>
            </a:r>
            <a:r>
              <a:rPr lang="en-US" dirty="0"/>
              <a:t> </a:t>
            </a:r>
            <a:r>
              <a:rPr lang="en-US" dirty="0" err="1"/>
              <a:t>terhadap</a:t>
            </a:r>
            <a:r>
              <a:rPr lang="en-US" dirty="0"/>
              <a:t> </a:t>
            </a:r>
            <a:r>
              <a:rPr lang="en-US" dirty="0" err="1"/>
              <a:t>obyek-obyek</a:t>
            </a:r>
            <a:r>
              <a:rPr lang="en-US" dirty="0"/>
              <a:t> vital yang </a:t>
            </a:r>
            <a:r>
              <a:rPr lang="en-US" dirty="0" err="1"/>
              <a:t>strategis</a:t>
            </a:r>
            <a:r>
              <a:rPr lang="en-US" dirty="0"/>
              <a:t> </a:t>
            </a:r>
            <a:r>
              <a:rPr lang="en-US" dirty="0" err="1"/>
              <a:t>atau</a:t>
            </a:r>
            <a:r>
              <a:rPr lang="en-US" dirty="0"/>
              <a:t> </a:t>
            </a:r>
            <a:r>
              <a:rPr lang="en-US" dirty="0" err="1"/>
              <a:t>lingkungan</a:t>
            </a:r>
            <a:r>
              <a:rPr lang="en-US" dirty="0"/>
              <a:t> </a:t>
            </a:r>
            <a:r>
              <a:rPr lang="en-US" dirty="0" err="1"/>
              <a:t>hidup</a:t>
            </a:r>
            <a:r>
              <a:rPr lang="en-US" dirty="0"/>
              <a:t> </a:t>
            </a:r>
            <a:r>
              <a:rPr lang="en-US" dirty="0" err="1"/>
              <a:t>atau</a:t>
            </a:r>
            <a:r>
              <a:rPr lang="en-US" dirty="0"/>
              <a:t> </a:t>
            </a:r>
            <a:r>
              <a:rPr lang="en-US" dirty="0" err="1"/>
              <a:t>fasilitas</a:t>
            </a:r>
            <a:r>
              <a:rPr lang="en-US" dirty="0"/>
              <a:t> </a:t>
            </a:r>
            <a:r>
              <a:rPr lang="en-US" dirty="0" err="1"/>
              <a:t>publik</a:t>
            </a:r>
            <a:r>
              <a:rPr lang="en-US" dirty="0"/>
              <a:t> </a:t>
            </a:r>
            <a:r>
              <a:rPr lang="en-US" dirty="0" err="1"/>
              <a:t>internasional</a:t>
            </a:r>
            <a:r>
              <a:rPr lang="en-US" dirty="0"/>
              <a:t>.</a:t>
            </a:r>
          </a:p>
          <a:p>
            <a:endParaRPr lang="en-US" dirty="0"/>
          </a:p>
        </p:txBody>
      </p:sp>
    </p:spTree>
    <p:extLst>
      <p:ext uri="{BB962C8B-B14F-4D97-AF65-F5344CB8AC3E}">
        <p14:creationId xmlns:p14="http://schemas.microsoft.com/office/powerpoint/2010/main" val="486535568"/>
      </p:ext>
    </p:extLst>
  </p:cSld>
  <p:clrMapOvr>
    <a:masterClrMapping/>
  </p:clrMapOvr>
</p:sld>
</file>

<file path=ppt/theme/theme1.xml><?xml version="1.0" encoding="utf-8"?>
<a:theme xmlns:a="http://schemas.openxmlformats.org/drawingml/2006/main" name="Presentation UNISA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resentation UNISA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PPT VER. 1_template</Template>
  <TotalTime>2980</TotalTime>
  <Words>1517</Words>
  <Application>Microsoft Office PowerPoint</Application>
  <PresentationFormat>Widescreen</PresentationFormat>
  <Paragraphs>75</Paragraphs>
  <Slides>17</Slides>
  <Notes>0</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17</vt:i4>
      </vt:variant>
    </vt:vector>
  </HeadingPairs>
  <TitlesOfParts>
    <vt:vector size="28" baseType="lpstr">
      <vt:lpstr>Arial Unicode MS</vt:lpstr>
      <vt:lpstr>Arial</vt:lpstr>
      <vt:lpstr>Berlin Sans FB Demi</vt:lpstr>
      <vt:lpstr>Calibri</vt:lpstr>
      <vt:lpstr>Corbel</vt:lpstr>
      <vt:lpstr>Gill Sans MT Condensed</vt:lpstr>
      <vt:lpstr>Tahoma</vt:lpstr>
      <vt:lpstr>Presentation UNISA_01</vt:lpstr>
      <vt:lpstr>1_Presentation UNISA_01</vt:lpstr>
      <vt:lpstr>1_Office Theme</vt:lpstr>
      <vt:lpstr>2_Office Theme</vt:lpstr>
      <vt:lpstr>Kontrak Belajar dan Konsep Manaj. Bencana Pertemuan 2</vt:lpstr>
      <vt:lpstr>Definisi Umum Bencana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Perspektif Kebencanaan</vt:lpstr>
      <vt:lpstr>PowerPoint Presentation</vt:lpstr>
      <vt:lpstr>PowerPoint Presentation</vt:lpstr>
      <vt:lpstr>Perspektif Kebencanaan</vt:lpstr>
      <vt:lpstr>PowerPoint Presentation</vt:lpstr>
      <vt:lpstr>PowerPoint Presentation</vt:lpstr>
      <vt:lpstr>PESAN HIKMAH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BUZZ GROUP (Kelompok Studi Kecil)</dc:title>
  <dc:creator>Windows User</dc:creator>
  <cp:lastModifiedBy>user</cp:lastModifiedBy>
  <cp:revision>152</cp:revision>
  <dcterms:created xsi:type="dcterms:W3CDTF">2017-11-21T07:01:38Z</dcterms:created>
  <dcterms:modified xsi:type="dcterms:W3CDTF">2021-02-24T03:02:55Z</dcterms:modified>
</cp:coreProperties>
</file>