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AC345-4D2C-41BE-A0E9-830720967C50}" type="datetimeFigureOut">
              <a:rPr lang="en-US" smtClean="0"/>
              <a:pPr/>
              <a:t>4/23/2016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E3237-777F-4131-9869-583248A160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AC345-4D2C-41BE-A0E9-830720967C50}" type="datetimeFigureOut">
              <a:rPr lang="en-US" smtClean="0"/>
              <a:pPr/>
              <a:t>4/23/2016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E3237-777F-4131-9869-583248A160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AC345-4D2C-41BE-A0E9-830720967C50}" type="datetimeFigureOut">
              <a:rPr lang="en-US" smtClean="0"/>
              <a:pPr/>
              <a:t>4/23/2016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E3237-777F-4131-9869-583248A160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AC345-4D2C-41BE-A0E9-830720967C50}" type="datetimeFigureOut">
              <a:rPr lang="en-US" smtClean="0"/>
              <a:pPr/>
              <a:t>4/23/2016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E3237-777F-4131-9869-583248A160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AC345-4D2C-41BE-A0E9-830720967C50}" type="datetimeFigureOut">
              <a:rPr lang="en-US" smtClean="0"/>
              <a:pPr/>
              <a:t>4/23/2016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62E3237-777F-4131-9869-583248A160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AC345-4D2C-41BE-A0E9-830720967C50}" type="datetimeFigureOut">
              <a:rPr lang="en-US" smtClean="0"/>
              <a:pPr/>
              <a:t>4/23/2016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E3237-777F-4131-9869-583248A160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AC345-4D2C-41BE-A0E9-830720967C50}" type="datetimeFigureOut">
              <a:rPr lang="en-US" smtClean="0"/>
              <a:pPr/>
              <a:t>4/23/2016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E3237-777F-4131-9869-583248A160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AC345-4D2C-41BE-A0E9-830720967C50}" type="datetimeFigureOut">
              <a:rPr lang="en-US" smtClean="0"/>
              <a:pPr/>
              <a:t>4/23/2016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E3237-777F-4131-9869-583248A160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AC345-4D2C-41BE-A0E9-830720967C50}" type="datetimeFigureOut">
              <a:rPr lang="en-US" smtClean="0"/>
              <a:pPr/>
              <a:t>4/23/2016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E3237-777F-4131-9869-583248A160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AC345-4D2C-41BE-A0E9-830720967C50}" type="datetimeFigureOut">
              <a:rPr lang="en-US" smtClean="0"/>
              <a:pPr/>
              <a:t>4/23/2016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E3237-777F-4131-9869-583248A160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AC345-4D2C-41BE-A0E9-830720967C50}" type="datetimeFigureOut">
              <a:rPr lang="en-US" smtClean="0"/>
              <a:pPr/>
              <a:t>4/23/2016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E3237-777F-4131-9869-583248A160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FAAC345-4D2C-41BE-A0E9-830720967C50}" type="datetimeFigureOut">
              <a:rPr lang="en-US" smtClean="0"/>
              <a:pPr/>
              <a:t>4/23/2016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62E3237-777F-4131-9869-583248A160A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133600"/>
            <a:ext cx="8458200" cy="1752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dirty="0" smtClean="0">
                <a:solidFill>
                  <a:schemeClr val="tx1"/>
                </a:solidFill>
              </a:rPr>
              <a:t>RAPAT KERJA NASIONAL &amp; RAPAT KOORDINASI NASIONAL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MAJELIS </a:t>
            </a:r>
            <a:r>
              <a:rPr lang="en-US" dirty="0" smtClean="0">
                <a:solidFill>
                  <a:schemeClr val="tx1"/>
                </a:solidFill>
              </a:rPr>
              <a:t>PENDIDIKAN TINGGI PIMPINAN PUSAT ‘AISYIYAH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4114800"/>
            <a:ext cx="8382000" cy="1219200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PENINGKATAN MUTU PTA MELALUI PENGUATAN AIK DAN MANAJEMEN PTA MENUJU PERGURUAN TINGGI YANG KUAT BERDAYA SAING DAN BERKEMAJUAN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5410200"/>
            <a:ext cx="701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UNIVERSITAS ‘AISYIYAH  YOGYAKARTA</a:t>
            </a:r>
          </a:p>
          <a:p>
            <a:pPr algn="ctr"/>
            <a:r>
              <a:rPr lang="en-US" u="sng" dirty="0" smtClean="0"/>
              <a:t>22-24 APRIL 2016 M</a:t>
            </a:r>
          </a:p>
          <a:p>
            <a:pPr algn="ctr"/>
            <a:r>
              <a:rPr lang="en-US" u="sng" dirty="0" smtClean="0"/>
              <a:t>14-16 </a:t>
            </a:r>
            <a:r>
              <a:rPr lang="en-US" u="sng" dirty="0" err="1" smtClean="0"/>
              <a:t>j.Akhir</a:t>
            </a:r>
            <a:r>
              <a:rPr lang="en-US" u="sng" dirty="0" smtClean="0"/>
              <a:t> 1437 H</a:t>
            </a:r>
          </a:p>
          <a:p>
            <a:endParaRPr lang="en-US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228600"/>
            <a:ext cx="815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err="1" smtClean="0"/>
              <a:t>Selamat</a:t>
            </a:r>
            <a:r>
              <a:rPr lang="en-US" sz="3600" dirty="0" smtClean="0"/>
              <a:t> </a:t>
            </a:r>
            <a:r>
              <a:rPr lang="en-US" sz="3600" dirty="0" err="1" smtClean="0"/>
              <a:t>Datang</a:t>
            </a:r>
            <a:r>
              <a:rPr lang="en-US" sz="3600" dirty="0" smtClean="0"/>
              <a:t> </a:t>
            </a:r>
          </a:p>
          <a:p>
            <a:pPr algn="ctr"/>
            <a:r>
              <a:rPr lang="en-US" sz="3600" dirty="0" err="1" smtClean="0">
                <a:latin typeface="Algerian" pitchFamily="82" charset="0"/>
              </a:rPr>
              <a:t>Peserta</a:t>
            </a:r>
            <a:r>
              <a:rPr lang="en-US" sz="3600" dirty="0" smtClean="0"/>
              <a:t>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Majelis</a:t>
            </a:r>
            <a:r>
              <a:rPr lang="en-US" dirty="0" smtClean="0"/>
              <a:t> </a:t>
            </a:r>
            <a:r>
              <a:rPr lang="en-US" dirty="0" err="1" smtClean="0"/>
              <a:t>Dikti</a:t>
            </a:r>
            <a:r>
              <a:rPr lang="en-US" dirty="0" smtClean="0"/>
              <a:t> PPA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Ketua</a:t>
            </a:r>
            <a:r>
              <a:rPr lang="en-US" sz="2400" dirty="0" smtClean="0"/>
              <a:t>             : </a:t>
            </a:r>
            <a:r>
              <a:rPr lang="id-ID" sz="2400" dirty="0" smtClean="0"/>
              <a:t>Prof. Dr. Siti Muslimah Widyastuti, M.Sc</a:t>
            </a:r>
            <a:endParaRPr lang="en-US" sz="2400" dirty="0" smtClean="0"/>
          </a:p>
          <a:p>
            <a:r>
              <a:rPr lang="en-US" sz="2400" dirty="0" err="1" smtClean="0"/>
              <a:t>Wakil</a:t>
            </a:r>
            <a:r>
              <a:rPr lang="en-US" sz="2400" dirty="0" smtClean="0"/>
              <a:t> </a:t>
            </a:r>
            <a:r>
              <a:rPr lang="en-US" sz="2400" dirty="0" err="1" smtClean="0"/>
              <a:t>Ketua</a:t>
            </a:r>
            <a:r>
              <a:rPr lang="en-US" sz="2400" dirty="0" smtClean="0"/>
              <a:t> :  </a:t>
            </a:r>
            <a:r>
              <a:rPr lang="id-ID" sz="2400" dirty="0" smtClean="0"/>
              <a:t>Dra. Listiatie Budi Utami</a:t>
            </a:r>
            <a:r>
              <a:rPr lang="fr-FR" sz="2400" dirty="0" smtClean="0"/>
              <a:t>, </a:t>
            </a:r>
            <a:r>
              <a:rPr lang="fr-FR" sz="2400" dirty="0" err="1" smtClean="0"/>
              <a:t>M.Sc</a:t>
            </a:r>
            <a:r>
              <a:rPr lang="fr-FR" sz="2400" dirty="0" smtClean="0"/>
              <a:t>.</a:t>
            </a:r>
          </a:p>
          <a:p>
            <a:r>
              <a:rPr lang="fr-FR" sz="2400" dirty="0" err="1" smtClean="0"/>
              <a:t>Wakil</a:t>
            </a:r>
            <a:r>
              <a:rPr lang="fr-FR" sz="2400" dirty="0" smtClean="0"/>
              <a:t> </a:t>
            </a:r>
            <a:r>
              <a:rPr lang="fr-FR" sz="2400" dirty="0" err="1" smtClean="0"/>
              <a:t>Ketua</a:t>
            </a:r>
            <a:r>
              <a:rPr lang="fr-FR" sz="2400" dirty="0" smtClean="0"/>
              <a:t> :  </a:t>
            </a:r>
            <a:r>
              <a:rPr lang="id-ID" sz="2400" dirty="0" smtClean="0"/>
              <a:t>Dr. Siti Fatimah, SH, M.Hum</a:t>
            </a:r>
            <a:endParaRPr lang="en-US" sz="2400" dirty="0" smtClean="0"/>
          </a:p>
          <a:p>
            <a:r>
              <a:rPr lang="en-US" sz="2400" dirty="0" err="1" smtClean="0"/>
              <a:t>Sekertaris</a:t>
            </a:r>
            <a:r>
              <a:rPr lang="en-US" sz="2400" dirty="0" smtClean="0"/>
              <a:t>      :  </a:t>
            </a:r>
            <a:r>
              <a:rPr lang="id-ID" sz="2400" dirty="0" smtClean="0"/>
              <a:t>Hikmah Setiarini, S.Hut.</a:t>
            </a:r>
            <a:endParaRPr lang="en-US" sz="2400" dirty="0" smtClean="0"/>
          </a:p>
          <a:p>
            <a:r>
              <a:rPr lang="en-US" sz="2400" dirty="0" err="1" smtClean="0"/>
              <a:t>Sekertaris</a:t>
            </a:r>
            <a:r>
              <a:rPr lang="en-US" sz="2400" dirty="0" smtClean="0"/>
              <a:t>      :  </a:t>
            </a:r>
            <a:r>
              <a:rPr lang="id-ID" sz="2400" dirty="0" smtClean="0"/>
              <a:t>Sulistyaningsih, S.KM, MH.Kes</a:t>
            </a:r>
            <a:endParaRPr lang="en-US" sz="2400" dirty="0" smtClean="0"/>
          </a:p>
          <a:p>
            <a:r>
              <a:rPr lang="en-US" sz="2400" dirty="0" err="1" smtClean="0"/>
              <a:t>Bendahara</a:t>
            </a:r>
            <a:r>
              <a:rPr lang="en-US" sz="2400" dirty="0" smtClean="0"/>
              <a:t>     :  </a:t>
            </a:r>
            <a:r>
              <a:rPr lang="id-ID" sz="2400" dirty="0" smtClean="0"/>
              <a:t>RTM Maharani, SE, MM</a:t>
            </a:r>
            <a:endParaRPr lang="en-US" sz="2400" dirty="0" smtClean="0"/>
          </a:p>
          <a:p>
            <a:r>
              <a:rPr lang="en-US" sz="2400" dirty="0" err="1" smtClean="0"/>
              <a:t>Bendahara</a:t>
            </a:r>
            <a:r>
              <a:rPr lang="en-US" sz="2400" dirty="0" smtClean="0"/>
              <a:t>     :  </a:t>
            </a:r>
            <a:r>
              <a:rPr lang="id-ID" sz="2400" dirty="0" smtClean="0"/>
              <a:t>Surahma Asti Mulasari, S.Si, M.Kes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Anggota</a:t>
            </a:r>
            <a:r>
              <a:rPr lang="en-US" dirty="0" smtClean="0"/>
              <a:t> </a:t>
            </a:r>
            <a:r>
              <a:rPr lang="en-US" dirty="0" err="1" smtClean="0"/>
              <a:t>Majelis</a:t>
            </a:r>
            <a:r>
              <a:rPr lang="en-US" dirty="0" smtClean="0"/>
              <a:t> </a:t>
            </a:r>
            <a:r>
              <a:rPr lang="en-US" dirty="0" err="1" smtClean="0"/>
              <a:t>Dikti</a:t>
            </a:r>
            <a:r>
              <a:rPr lang="en-US" dirty="0" smtClean="0"/>
              <a:t> PPA</a:t>
            </a:r>
          </a:p>
          <a:p>
            <a:pPr marL="651510" indent="-514350">
              <a:buAutoNum type="arabicPeriod"/>
            </a:pPr>
            <a:r>
              <a:rPr lang="id-ID" dirty="0" smtClean="0"/>
              <a:t>Hikmah  Sobri Ahmad, M.Kes</a:t>
            </a:r>
            <a:endParaRPr lang="en-US" dirty="0" smtClean="0"/>
          </a:p>
          <a:p>
            <a:pPr marL="651510" indent="-514350">
              <a:buAutoNum type="arabicPeriod"/>
            </a:pPr>
            <a:r>
              <a:rPr lang="id-ID" dirty="0" smtClean="0"/>
              <a:t>Dr. Dyah Aryani Perwitasari, M.Si, Ph.D,Apt</a:t>
            </a:r>
            <a:endParaRPr lang="en-US" dirty="0" smtClean="0"/>
          </a:p>
          <a:p>
            <a:pPr marL="651510" indent="-514350">
              <a:buAutoNum type="arabicPeriod"/>
            </a:pPr>
            <a:r>
              <a:rPr lang="id-ID" dirty="0" smtClean="0"/>
              <a:t>dr. Wiwik Kusumawati, M.Kes</a:t>
            </a:r>
            <a:endParaRPr lang="en-US" dirty="0" smtClean="0"/>
          </a:p>
          <a:p>
            <a:pPr marL="651510" indent="-514350">
              <a:buAutoNum type="arabicPeriod"/>
            </a:pPr>
            <a:r>
              <a:rPr lang="id-ID" dirty="0" smtClean="0"/>
              <a:t>Dr. Ir. Lestari Rahayu Waluyati, MP</a:t>
            </a:r>
            <a:endParaRPr lang="en-US" dirty="0" smtClean="0"/>
          </a:p>
          <a:p>
            <a:pPr marL="651510" indent="-514350">
              <a:buAutoNum type="arabicPeriod"/>
            </a:pPr>
            <a:r>
              <a:rPr lang="id-ID" dirty="0" smtClean="0"/>
              <a:t>Dr. Sekar Ayu Aryani, M.Ag</a:t>
            </a:r>
            <a:endParaRPr lang="en-US" dirty="0" smtClean="0"/>
          </a:p>
          <a:p>
            <a:pPr marL="651510" indent="-514350">
              <a:buAutoNum type="arabicPeriod"/>
            </a:pPr>
            <a:r>
              <a:rPr lang="id-ID" dirty="0" smtClean="0"/>
              <a:t>Ir. </a:t>
            </a:r>
            <a:r>
              <a:rPr lang="id-ID" smtClean="0"/>
              <a:t>Titiek Widyastuti, MS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145</TotalTime>
  <Words>153</Words>
  <Application>Microsoft Office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Apex</vt:lpstr>
      <vt:lpstr>RAPAT KERJA NASIONAL &amp; RAPAT KOORDINASI NASIONAL MAJELIS PENDIDIKAN TINGGI PIMPINAN PUSAT ‘AISYIYAH</vt:lpstr>
      <vt:lpstr>Majelis Dikti PPA</vt:lpstr>
      <vt:lpstr>Slide 3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RAPAT KERJA NASIONAL &amp; RAPAT KOORDINASI NASIONAL MAJELIS PERGURUAN TINGGI</dc:title>
  <dc:creator>HP</dc:creator>
  <cp:lastModifiedBy>HP</cp:lastModifiedBy>
  <cp:revision>4</cp:revision>
  <dcterms:created xsi:type="dcterms:W3CDTF">2016-04-23T02:35:29Z</dcterms:created>
  <dcterms:modified xsi:type="dcterms:W3CDTF">2016-04-23T05:03:23Z</dcterms:modified>
</cp:coreProperties>
</file>