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91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/>
    <p:restoredTop sz="94698"/>
  </p:normalViewPr>
  <p:slideViewPr>
    <p:cSldViewPr snapToGrid="0" snapToObjects="1">
      <p:cViewPr varScale="1">
        <p:scale>
          <a:sx n="64" d="100"/>
          <a:sy n="64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4062-314F-ED44-AF73-26669D0DA7FC}" type="datetimeFigureOut">
              <a:rPr lang="en-US" smtClean="0"/>
              <a:t>5/29/21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F0AAB-69A5-6940-AB5A-0586293B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0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dinkes.kalteng.go.id</a:t>
            </a:r>
            <a:r>
              <a:rPr lang="en-US" dirty="0" smtClean="0"/>
              <a:t>/berita-penguatan-audit-maternal-perinatal-amp-survailans-dan-respons-provkalteng-tahun-2020.html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F0AAB-69A5-6940-AB5A-0586293B3B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dinkes.kalteng.go.id</a:t>
            </a:r>
            <a:r>
              <a:rPr lang="en-US" dirty="0" smtClean="0"/>
              <a:t>/berita-penguatan-audit-maternal-perinatal-amp-survailans-dan-respons-provkalteng-tahun-2020.html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F0AAB-69A5-6940-AB5A-0586293B3B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1o-JWZn7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P4K </a:t>
            </a:r>
            <a:r>
              <a:rPr lang="en-US" dirty="0" err="1" smtClean="0"/>
              <a:t>dan</a:t>
            </a:r>
            <a:r>
              <a:rPr lang="en-US" dirty="0" smtClean="0"/>
              <a:t> 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DHESI ARI ASTUTI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3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P4K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P4K </a:t>
            </a:r>
            <a:r>
              <a:rPr lang="en-US" dirty="0" err="1"/>
              <a:t>ada</a:t>
            </a:r>
            <a:r>
              <a:rPr lang="en-US" dirty="0"/>
              <a:t> 7 </a:t>
            </a:r>
            <a:r>
              <a:rPr lang="en-US" dirty="0" err="1"/>
              <a:t>yaitu</a:t>
            </a:r>
            <a:r>
              <a:rPr lang="en-US" dirty="0"/>
              <a:t> :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P4K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berstiker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ANC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berstiker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di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bersalin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nifas</a:t>
            </a:r>
            <a:r>
              <a:rPr lang="en-US" dirty="0"/>
              <a:t> </a:t>
            </a:r>
            <a:r>
              <a:rPr lang="en-US" dirty="0" err="1"/>
              <a:t>berstiker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tertangani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KB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salin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di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nifas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9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P4K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RI (2009), output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terdata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rumahnya</a:t>
            </a:r>
            <a:r>
              <a:rPr lang="en-US" dirty="0"/>
              <a:t> </a:t>
            </a:r>
            <a:r>
              <a:rPr lang="en-US" dirty="0" err="1"/>
              <a:t>tertempel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P4K.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antenatal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.</a:t>
            </a:r>
          </a:p>
          <a:p>
            <a:r>
              <a:rPr lang="en-US" dirty="0"/>
              <a:t>c.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keluarganya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penolong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menolong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45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P4K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e.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nifas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. </a:t>
            </a:r>
          </a:p>
          <a:p>
            <a:r>
              <a:rPr lang="en-US" dirty="0"/>
              <a:t>f.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, </a:t>
            </a:r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</a:t>
            </a:r>
          </a:p>
          <a:p>
            <a:r>
              <a:rPr lang="en-US" dirty="0"/>
              <a:t>g.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formal </a:t>
            </a:r>
            <a:r>
              <a:rPr lang="en-US" dirty="0" err="1"/>
              <a:t>maupun</a:t>
            </a:r>
            <a:r>
              <a:rPr lang="en-US" dirty="0"/>
              <a:t> non formal </a:t>
            </a:r>
            <a:r>
              <a:rPr lang="en-US" dirty="0" err="1"/>
              <a:t>dan</a:t>
            </a:r>
            <a:r>
              <a:rPr lang="en-US" dirty="0"/>
              <a:t> Forum </a:t>
            </a:r>
            <a:r>
              <a:rPr lang="en-US" dirty="0" err="1"/>
              <a:t>Peduli</a:t>
            </a:r>
            <a:r>
              <a:rPr lang="en-US" dirty="0"/>
              <a:t> KIA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Pokja</a:t>
            </a:r>
            <a:r>
              <a:rPr lang="en-US" dirty="0"/>
              <a:t> </a:t>
            </a:r>
            <a:r>
              <a:rPr lang="en-US" dirty="0" err="1"/>
              <a:t>Posyandu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perannya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. </a:t>
            </a:r>
          </a:p>
          <a:p>
            <a:r>
              <a:rPr lang="en-US" dirty="0"/>
              <a:t>h.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. </a:t>
            </a:r>
          </a:p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yang </a:t>
            </a:r>
            <a:r>
              <a:rPr lang="en-US" dirty="0" err="1"/>
              <a:t>mantap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, Forum </a:t>
            </a:r>
            <a:r>
              <a:rPr lang="en-US" dirty="0" err="1"/>
              <a:t>Peduli</a:t>
            </a:r>
            <a:r>
              <a:rPr lang="en-US" dirty="0"/>
              <a:t> KIA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Pokja</a:t>
            </a:r>
            <a:r>
              <a:rPr lang="en-US" dirty="0"/>
              <a:t> </a:t>
            </a:r>
            <a:r>
              <a:rPr lang="en-US" dirty="0" err="1"/>
              <a:t>Posyandu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 </a:t>
            </a:r>
            <a:r>
              <a:rPr lang="en-US" dirty="0" err="1"/>
              <a:t>dukun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pendamping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Operasionalisasi</a:t>
            </a:r>
            <a:r>
              <a:rPr lang="en-US" dirty="0"/>
              <a:t> P4K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Operasionalisasi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tertentuyang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. </a:t>
            </a:r>
            <a:r>
              <a:rPr lang="en-US" dirty="0" err="1"/>
              <a:t>Operasionalisasi</a:t>
            </a:r>
            <a:r>
              <a:rPr lang="en-US" dirty="0"/>
              <a:t> P4K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memusatkan</a:t>
            </a:r>
            <a:r>
              <a:rPr lang="en-US" dirty="0"/>
              <a:t> </a:t>
            </a:r>
            <a:r>
              <a:rPr lang="en-US" dirty="0" err="1"/>
              <a:t>perhatiannya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P4K.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operasionalisasi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tahapan-tahapan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51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/>
              <a:t>Operasionalisasi</a:t>
            </a:r>
            <a:r>
              <a:rPr lang="en-US" dirty="0"/>
              <a:t> P4K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RI (2009), </a:t>
            </a:r>
            <a:r>
              <a:rPr lang="en-US" dirty="0" err="1"/>
              <a:t>operasionalisasi</a:t>
            </a:r>
            <a:r>
              <a:rPr lang="en-US" dirty="0"/>
              <a:t> P4K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/>
              <a:t>a.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kelurahan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Aktifnya</a:t>
            </a:r>
            <a:r>
              <a:rPr lang="en-US" dirty="0"/>
              <a:t> forum </a:t>
            </a:r>
            <a:r>
              <a:rPr lang="en-US" dirty="0" err="1"/>
              <a:t>peduli</a:t>
            </a:r>
            <a:r>
              <a:rPr lang="en-US" dirty="0"/>
              <a:t> KIA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GSI, Forum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Siaga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Pokja</a:t>
            </a:r>
            <a:r>
              <a:rPr lang="en-US" dirty="0"/>
              <a:t> </a:t>
            </a:r>
            <a:r>
              <a:rPr lang="en-US" dirty="0" err="1"/>
              <a:t>Posyandu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didampingi</a:t>
            </a:r>
            <a:r>
              <a:rPr lang="en-US" dirty="0"/>
              <a:t> </a:t>
            </a:r>
            <a:r>
              <a:rPr lang="en-US" dirty="0" err="1"/>
              <a:t>kader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43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Operasionalisasi</a:t>
            </a:r>
            <a:r>
              <a:rPr lang="en-US" dirty="0"/>
              <a:t> P4K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konseling</a:t>
            </a:r>
            <a:r>
              <a:rPr lang="en-US" dirty="0"/>
              <a:t>, </a:t>
            </a:r>
            <a:r>
              <a:rPr lang="en-US" dirty="0" err="1"/>
              <a:t>stiker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 </a:t>
            </a:r>
            <a:r>
              <a:rPr lang="en-US" dirty="0" err="1"/>
              <a:t>didepan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pendataan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Pengelolaan</a:t>
            </a:r>
            <a:r>
              <a:rPr lang="en-US" dirty="0"/>
              <a:t> donor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ambulan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Penggunaan</a:t>
            </a:r>
            <a:r>
              <a:rPr lang="en-US" dirty="0"/>
              <a:t>, </a:t>
            </a:r>
            <a:r>
              <a:rPr lang="en-US" dirty="0" err="1"/>
              <a:t>pengelolaan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penandatanganan</a:t>
            </a:r>
            <a:r>
              <a:rPr lang="en-US" dirty="0"/>
              <a:t> </a:t>
            </a:r>
            <a:r>
              <a:rPr lang="en-US" dirty="0" err="1"/>
              <a:t>amanat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,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amanat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2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RI (2009),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: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proses </a:t>
            </a:r>
            <a:r>
              <a:rPr lang="en-US" dirty="0" err="1"/>
              <a:t>persalinan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Pendamping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orangyang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 </a:t>
            </a:r>
            <a:r>
              <a:rPr lang="en-US" dirty="0" err="1"/>
              <a:t>mendampingi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kerabat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yang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mendampingi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proses </a:t>
            </a:r>
            <a:r>
              <a:rPr lang="en-US" dirty="0" err="1"/>
              <a:t>persalinannya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33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Tabungan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(</a:t>
            </a:r>
            <a:r>
              <a:rPr lang="en-US" dirty="0" err="1"/>
              <a:t>Tabulin</a:t>
            </a:r>
            <a:r>
              <a:rPr lang="en-US" dirty="0"/>
              <a:t>) </a:t>
            </a:r>
            <a:r>
              <a:rPr lang="en-US" dirty="0" err="1"/>
              <a:t>yaitu</a:t>
            </a:r>
            <a:r>
              <a:rPr lang="en-US" dirty="0"/>
              <a:t> dana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tabulin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kemampuannya</a:t>
            </a:r>
            <a:r>
              <a:rPr lang="en-US" dirty="0"/>
              <a:t>, yang </a:t>
            </a:r>
            <a:r>
              <a:rPr lang="en-US" dirty="0" err="1"/>
              <a:t>pengelolaanya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penggunaannyauntuk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antenatal,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kegawatdaruratan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ditolong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trampil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ijin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67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e.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mengantar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. </a:t>
            </a:r>
            <a:r>
              <a:rPr lang="en-US" dirty="0" err="1"/>
              <a:t>Transortasi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ambulan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roda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motor.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pendonor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orang-orang yang </a:t>
            </a:r>
            <a:r>
              <a:rPr lang="en-US" dirty="0" err="1"/>
              <a:t>disiapkan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,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sewaktu-waktu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menyumbangkan</a:t>
            </a:r>
            <a:r>
              <a:rPr lang="en-US" dirty="0"/>
              <a:t> </a:t>
            </a:r>
            <a:r>
              <a:rPr lang="en-US" dirty="0" err="1"/>
              <a:t>darahnya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teratasi</a:t>
            </a:r>
            <a:r>
              <a:rPr lang="en-US" dirty="0"/>
              <a:t>. </a:t>
            </a:r>
            <a:r>
              <a:rPr lang="en-US" dirty="0" err="1"/>
              <a:t>Calon</a:t>
            </a:r>
            <a:r>
              <a:rPr lang="en-US" dirty="0"/>
              <a:t> donor yang </a:t>
            </a:r>
            <a:r>
              <a:rPr lang="en-US" dirty="0" err="1"/>
              <a:t>disiapkan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pendonor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pendonor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malaria, hepatitis </a:t>
            </a:r>
            <a:r>
              <a:rPr lang="en-US" dirty="0" err="1"/>
              <a:t>dan</a:t>
            </a:r>
            <a:r>
              <a:rPr lang="en-US" dirty="0"/>
              <a:t> HIV/AIDS</a:t>
            </a:r>
          </a:p>
        </p:txBody>
      </p:sp>
    </p:spTree>
    <p:extLst>
      <p:ext uri="{BB962C8B-B14F-4D97-AF65-F5344CB8AC3E}">
        <p14:creationId xmlns:p14="http://schemas.microsoft.com/office/powerpoint/2010/main" val="61734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42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yang </a:t>
            </a:r>
            <a:r>
              <a:rPr lang="en-US" dirty="0" err="1"/>
              <a:t>rasional</a:t>
            </a:r>
            <a:r>
              <a:rPr lang="en-US" dirty="0"/>
              <a:t>. </a:t>
            </a:r>
            <a:r>
              <a:rPr lang="en-US" dirty="0" err="1"/>
              <a:t>Kontrasepsi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IUD </a:t>
            </a:r>
            <a:r>
              <a:rPr lang="en-US" dirty="0" err="1"/>
              <a:t>pascasalin</a:t>
            </a:r>
            <a:r>
              <a:rPr lang="en-US" dirty="0"/>
              <a:t>, </a:t>
            </a:r>
            <a:r>
              <a:rPr lang="en-US" dirty="0" err="1"/>
              <a:t>implan</a:t>
            </a:r>
            <a:r>
              <a:rPr lang="en-US" dirty="0"/>
              <a:t>, </a:t>
            </a:r>
            <a:r>
              <a:rPr lang="en-US" dirty="0" err="1"/>
              <a:t>suntik</a:t>
            </a:r>
            <a:r>
              <a:rPr lang="en-US" dirty="0"/>
              <a:t>, </a:t>
            </a:r>
            <a:r>
              <a:rPr lang="en-US" dirty="0" err="1"/>
              <a:t>pil</a:t>
            </a:r>
            <a:r>
              <a:rPr lang="en-US" dirty="0"/>
              <a:t>, </a:t>
            </a:r>
            <a:r>
              <a:rPr lang="en-US" dirty="0" err="1"/>
              <a:t>kondom</a:t>
            </a:r>
            <a:r>
              <a:rPr lang="en-US" dirty="0"/>
              <a:t>, </a:t>
            </a:r>
            <a:r>
              <a:rPr lang="en-US" dirty="0" err="1"/>
              <a:t>tubektommi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pasektomi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9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/>
              <a:t>Pengertian</a:t>
            </a:r>
            <a:r>
              <a:rPr lang="en-US" sz="3200" dirty="0"/>
              <a:t>, </a:t>
            </a:r>
            <a:r>
              <a:rPr lang="en-US" sz="3200" dirty="0" err="1"/>
              <a:t>maksud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, </a:t>
            </a:r>
            <a:r>
              <a:rPr lang="en-US" sz="3200" dirty="0" err="1"/>
              <a:t>indikator</a:t>
            </a:r>
            <a:r>
              <a:rPr lang="en-US" sz="3200" dirty="0"/>
              <a:t>, </a:t>
            </a:r>
            <a:r>
              <a:rPr lang="en-US" sz="3200" dirty="0" err="1"/>
              <a:t>komponen</a:t>
            </a:r>
            <a:r>
              <a:rPr lang="en-US" sz="3200" dirty="0"/>
              <a:t>, </a:t>
            </a:r>
            <a:r>
              <a:rPr lang="en-US" sz="3200" dirty="0" err="1"/>
              <a:t>langkah-langkah</a:t>
            </a:r>
            <a:r>
              <a:rPr lang="en-US" sz="3200" dirty="0"/>
              <a:t>, </a:t>
            </a:r>
            <a:r>
              <a:rPr lang="en-US" sz="3200" dirty="0" err="1"/>
              <a:t>kegiatan</a:t>
            </a:r>
            <a:r>
              <a:rPr lang="en-US" sz="3200" dirty="0"/>
              <a:t>,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, </a:t>
            </a:r>
            <a:r>
              <a:rPr lang="en-US" sz="3200" dirty="0" err="1"/>
              <a:t>kriteria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evaluasi</a:t>
            </a:r>
            <a:r>
              <a:rPr lang="en-US" sz="3200" dirty="0"/>
              <a:t> </a:t>
            </a:r>
            <a:r>
              <a:rPr lang="en-US" sz="3200" dirty="0" err="1"/>
              <a:t>indikator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program P4K </a:t>
            </a:r>
            <a:r>
              <a:rPr lang="en-US" sz="3200" dirty="0" err="1"/>
              <a:t>dan</a:t>
            </a:r>
            <a:r>
              <a:rPr lang="en-US" sz="3200" dirty="0"/>
              <a:t> Audit Maternal </a:t>
            </a:r>
            <a:r>
              <a:rPr lang="en-US" sz="3200" dirty="0" smtClean="0"/>
              <a:t>Perinatal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954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endParaRPr lang="en-US" sz="2800" dirty="0" smtClean="0"/>
          </a:p>
          <a:p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Psikis</a:t>
            </a:r>
            <a:endParaRPr lang="en-US" sz="2800" dirty="0" smtClean="0"/>
          </a:p>
          <a:p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/>
              <a:t>penolong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 smtClean="0"/>
              <a:t>bersalin</a:t>
            </a:r>
            <a:endParaRPr lang="en-US" sz="2800" dirty="0" smtClean="0"/>
          </a:p>
          <a:p>
            <a:r>
              <a:rPr lang="en-US" sz="2800" dirty="0" err="1"/>
              <a:t>Persiapan</a:t>
            </a:r>
            <a:r>
              <a:rPr lang="en-US" sz="2800" dirty="0"/>
              <a:t> </a:t>
            </a:r>
            <a:r>
              <a:rPr lang="en-US" sz="2800" dirty="0" err="1"/>
              <a:t>pendamping</a:t>
            </a:r>
            <a:r>
              <a:rPr lang="en-US" sz="2800" dirty="0"/>
              <a:t> </a:t>
            </a:r>
            <a:r>
              <a:rPr lang="en-US" sz="2800" dirty="0" err="1" smtClean="0"/>
              <a:t>persalinan</a:t>
            </a:r>
            <a:endParaRPr lang="en-US" sz="2800" dirty="0" smtClean="0"/>
          </a:p>
          <a:p>
            <a:r>
              <a:rPr lang="en-US" sz="2800" dirty="0" err="1" smtClean="0"/>
              <a:t>Persiapan</a:t>
            </a:r>
            <a:r>
              <a:rPr lang="en-US" sz="2800" dirty="0" smtClean="0"/>
              <a:t> dana</a:t>
            </a:r>
          </a:p>
          <a:p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transportasi</a:t>
            </a:r>
            <a:endParaRPr lang="en-US" sz="2800" dirty="0" smtClean="0"/>
          </a:p>
          <a:p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donor </a:t>
            </a:r>
            <a:r>
              <a:rPr lang="en-US" sz="2800" dirty="0" err="1" smtClean="0"/>
              <a:t>darah</a:t>
            </a:r>
            <a:endParaRPr lang="en-US" sz="2800" dirty="0" smtClean="0"/>
          </a:p>
          <a:p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948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nyawa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terancam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.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kegawatdaruratan</a:t>
            </a:r>
            <a:r>
              <a:rPr lang="en-US" dirty="0"/>
              <a:t> </a:t>
            </a:r>
            <a:r>
              <a:rPr lang="en-US" dirty="0" err="1"/>
              <a:t>obstetrik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.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status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yang </a:t>
            </a:r>
            <a:r>
              <a:rPr lang="en-US" dirty="0" err="1"/>
              <a:t>buruk</a:t>
            </a:r>
            <a:r>
              <a:rPr lang="en-US" dirty="0"/>
              <a:t>, status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reproduksinya</a:t>
            </a:r>
            <a:r>
              <a:rPr lang="en-US" dirty="0"/>
              <a:t>,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</a:t>
            </a:r>
            <a:r>
              <a:rPr lang="en-US" dirty="0" err="1"/>
              <a:t>Misar</a:t>
            </a:r>
            <a:r>
              <a:rPr lang="en-US" dirty="0"/>
              <a:t>, </a:t>
            </a:r>
            <a:r>
              <a:rPr lang="en-US" dirty="0" err="1"/>
              <a:t>dkk</a:t>
            </a:r>
            <a:r>
              <a:rPr lang="en-US" dirty="0"/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val="82642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08" y="1033667"/>
            <a:ext cx="6877879" cy="5158409"/>
          </a:xfrm>
        </p:spPr>
      </p:pic>
    </p:spTree>
    <p:extLst>
      <p:ext uri="{BB962C8B-B14F-4D97-AF65-F5344CB8AC3E}">
        <p14:creationId xmlns:p14="http://schemas.microsoft.com/office/powerpoint/2010/main" val="101119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P4K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/>
              <a:t>Operasionalisasi</a:t>
            </a:r>
            <a:r>
              <a:rPr lang="en-US" sz="3200" dirty="0"/>
              <a:t> P4K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kontribusi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</a:t>
            </a:r>
            <a:r>
              <a:rPr lang="en-US" sz="3200" dirty="0" err="1"/>
              <a:t>hamil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mempersiapkan</a:t>
            </a:r>
            <a:r>
              <a:rPr lang="en-US" sz="3200" dirty="0"/>
              <a:t> </a:t>
            </a:r>
            <a:r>
              <a:rPr lang="en-US" sz="3200" dirty="0" err="1"/>
              <a:t>persalinannya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kemungkinan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komplikasi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 smtClean="0"/>
              <a:t>persalinannya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/>
              <a:t>menurunkan</a:t>
            </a:r>
            <a:r>
              <a:rPr lang="en-US" sz="3200" dirty="0"/>
              <a:t> </a:t>
            </a:r>
            <a:r>
              <a:rPr lang="en-US" sz="3200" dirty="0" err="1"/>
              <a:t>angka</a:t>
            </a:r>
            <a:r>
              <a:rPr lang="en-US" sz="3200" dirty="0"/>
              <a:t> </a:t>
            </a:r>
            <a:r>
              <a:rPr lang="en-US" sz="3200" dirty="0" err="1"/>
              <a:t>kematian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586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MATERNAL PERINATAL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neonatal di Indonesia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di Asia. </a:t>
            </a:r>
            <a:endParaRPr lang="en-US" dirty="0" smtClean="0"/>
          </a:p>
          <a:p>
            <a:pPr algn="just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Sensus</a:t>
            </a:r>
            <a:r>
              <a:rPr lang="en-US" dirty="0"/>
              <a:t> (SUPAS) </a:t>
            </a:r>
            <a:r>
              <a:rPr lang="en-US" dirty="0" err="1"/>
              <a:t>tahun</a:t>
            </a:r>
            <a:r>
              <a:rPr lang="en-US" dirty="0"/>
              <a:t> 2015, Indonesia </a:t>
            </a:r>
            <a:r>
              <a:rPr lang="en-US" dirty="0" err="1"/>
              <a:t>didapatkan</a:t>
            </a:r>
            <a:r>
              <a:rPr lang="en-US" dirty="0"/>
              <a:t> AKI </a:t>
            </a:r>
            <a:r>
              <a:rPr lang="en-US" dirty="0" err="1"/>
              <a:t>sebesar</a:t>
            </a:r>
            <a:r>
              <a:rPr lang="en-US" dirty="0"/>
              <a:t> 305/100.000 KH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38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harinya</a:t>
            </a:r>
            <a:r>
              <a:rPr lang="en-US" dirty="0"/>
              <a:t>.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target </a:t>
            </a:r>
            <a:r>
              <a:rPr lang="en-US" dirty="0" err="1"/>
              <a:t>Millenium</a:t>
            </a:r>
            <a:r>
              <a:rPr lang="en-US" dirty="0"/>
              <a:t> Development Goal’s (MDGS) </a:t>
            </a:r>
            <a:r>
              <a:rPr lang="en-US" dirty="0" err="1"/>
              <a:t>yaitu</a:t>
            </a:r>
            <a:r>
              <a:rPr lang="en-US" dirty="0"/>
              <a:t> AKI : 102/100.000 KH, </a:t>
            </a:r>
            <a:r>
              <a:rPr lang="en-US" dirty="0" err="1"/>
              <a:t>sedangkan</a:t>
            </a:r>
            <a:r>
              <a:rPr lang="en-US" dirty="0"/>
              <a:t> target Sustainable Development Goals (SDGs) di </a:t>
            </a:r>
            <a:r>
              <a:rPr lang="en-US" dirty="0" err="1"/>
              <a:t>tahun</a:t>
            </a:r>
            <a:r>
              <a:rPr lang="en-US" dirty="0"/>
              <a:t> 2030 </a:t>
            </a:r>
            <a:r>
              <a:rPr lang="en-US" dirty="0" err="1"/>
              <a:t>mendatang</a:t>
            </a:r>
            <a:r>
              <a:rPr lang="en-US" dirty="0"/>
              <a:t> </a:t>
            </a:r>
            <a:r>
              <a:rPr lang="en-US" dirty="0" err="1"/>
              <a:t>ditargetkan</a:t>
            </a:r>
            <a:r>
              <a:rPr lang="en-US" dirty="0"/>
              <a:t> AKI : 70/100.000 KH. </a:t>
            </a:r>
            <a:endParaRPr lang="en-US" dirty="0" smtClean="0"/>
          </a:p>
          <a:p>
            <a:pPr algn="just"/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/>
              <a:t>pula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 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/Neonatal (AKN) 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Demografi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Indonesia (SDKI) </a:t>
            </a:r>
            <a:r>
              <a:rPr lang="en-US" dirty="0" err="1"/>
              <a:t>tahun</a:t>
            </a:r>
            <a:r>
              <a:rPr lang="en-US" dirty="0"/>
              <a:t> 2017 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0- 28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15/1.000 KH. Dan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(AKB) </a:t>
            </a:r>
            <a:r>
              <a:rPr lang="en-US" dirty="0" err="1"/>
              <a:t>sebesar</a:t>
            </a:r>
            <a:r>
              <a:rPr lang="en-US" dirty="0"/>
              <a:t> 24/1.000 KH. </a:t>
            </a:r>
            <a:r>
              <a:rPr lang="en-US" dirty="0" err="1"/>
              <a:t>Adapun</a:t>
            </a:r>
            <a:r>
              <a:rPr lang="en-US" dirty="0"/>
              <a:t> target SDGs </a:t>
            </a:r>
            <a:r>
              <a:rPr lang="en-US" dirty="0" err="1"/>
              <a:t>Untuk</a:t>
            </a:r>
            <a:r>
              <a:rPr lang="en-US" dirty="0"/>
              <a:t> AKN </a:t>
            </a:r>
            <a:r>
              <a:rPr lang="en-US" dirty="0" err="1"/>
              <a:t>sebesar</a:t>
            </a:r>
            <a:r>
              <a:rPr lang="en-US" dirty="0"/>
              <a:t> 7/1.000 KH </a:t>
            </a:r>
            <a:r>
              <a:rPr lang="en-US" dirty="0" err="1"/>
              <a:t>dan</a:t>
            </a:r>
            <a:r>
              <a:rPr lang="en-US" dirty="0"/>
              <a:t> AKB </a:t>
            </a:r>
            <a:r>
              <a:rPr lang="en-US" dirty="0" err="1"/>
              <a:t>sebesar</a:t>
            </a:r>
            <a:r>
              <a:rPr lang="en-US" dirty="0"/>
              <a:t> 12/1.000 KH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42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 Maternal Perinatal (AMP)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di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penyelamatan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kegawatdaruratan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di masa </a:t>
            </a:r>
            <a:r>
              <a:rPr lang="en-US" dirty="0" err="1"/>
              <a:t>datang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: </a:t>
            </a:r>
            <a:endParaRPr lang="en-US" sz="3200" dirty="0" smtClean="0"/>
          </a:p>
          <a:p>
            <a:pPr algn="just"/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/>
              <a:t>mutu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KIA di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kabupaten</a:t>
            </a:r>
            <a:r>
              <a:rPr lang="en-US" sz="3200" dirty="0"/>
              <a:t>/</a:t>
            </a:r>
            <a:r>
              <a:rPr lang="en-US" sz="3200" dirty="0" err="1"/>
              <a:t>kota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mempercepat</a:t>
            </a:r>
            <a:r>
              <a:rPr lang="en-US" sz="3200" dirty="0"/>
              <a:t> </a:t>
            </a:r>
            <a:r>
              <a:rPr lang="en-US" sz="3200" dirty="0" err="1"/>
              <a:t>penurunan</a:t>
            </a:r>
            <a:r>
              <a:rPr lang="en-US" sz="3200" dirty="0"/>
              <a:t> </a:t>
            </a:r>
            <a:r>
              <a:rPr lang="en-US" sz="3200" dirty="0" err="1"/>
              <a:t>angka</a:t>
            </a:r>
            <a:r>
              <a:rPr lang="en-US" sz="3200" dirty="0"/>
              <a:t> </a:t>
            </a:r>
            <a:r>
              <a:rPr lang="en-US" sz="3200" dirty="0" err="1"/>
              <a:t>kematian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perinatal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631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: </a:t>
            </a:r>
            <a:endParaRPr lang="en-US" dirty="0" smtClean="0"/>
          </a:p>
          <a:p>
            <a:pPr algn="just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perinatal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Kota, RS </a:t>
            </a:r>
            <a:r>
              <a:rPr lang="en-US" dirty="0" err="1"/>
              <a:t>Kabupaten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masalah-maslah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 smtClean="0"/>
          </a:p>
          <a:p>
            <a:pPr algn="just"/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DKK, RS </a:t>
            </a:r>
            <a:r>
              <a:rPr lang="en-US" dirty="0" err="1"/>
              <a:t>kabupaten</a:t>
            </a:r>
            <a:r>
              <a:rPr lang="en-US" dirty="0"/>
              <a:t>/Daerah,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pelaksanaan</a:t>
            </a:r>
            <a:r>
              <a:rPr lang="en-US" dirty="0"/>
              <a:t>, </a:t>
            </a:r>
            <a:r>
              <a:rPr lang="en-US" dirty="0" err="1"/>
              <a:t>pemantauan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94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Klasifikasi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: </a:t>
            </a:r>
            <a:endParaRPr lang="en-US" sz="2800" dirty="0" smtClean="0"/>
          </a:p>
          <a:p>
            <a:r>
              <a:rPr lang="en-US" sz="2800" dirty="0" smtClean="0"/>
              <a:t>1</a:t>
            </a:r>
            <a:r>
              <a:rPr lang="en-US" sz="2800" dirty="0"/>
              <a:t>. Audit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Audit </a:t>
            </a:r>
            <a:r>
              <a:rPr lang="en-US" sz="2800" dirty="0" err="1"/>
              <a:t>tentang</a:t>
            </a:r>
            <a:r>
              <a:rPr lang="en-US" sz="2800" dirty="0"/>
              <a:t> proses </a:t>
            </a:r>
            <a:endParaRPr lang="en-US" sz="2800" dirty="0" smtClean="0"/>
          </a:p>
          <a:p>
            <a:r>
              <a:rPr lang="en-US" sz="2800" dirty="0" smtClean="0"/>
              <a:t>3</a:t>
            </a:r>
            <a:r>
              <a:rPr lang="en-US" sz="2800" dirty="0"/>
              <a:t>. Audit </a:t>
            </a:r>
            <a:r>
              <a:rPr lang="en-US" sz="2800" dirty="0" err="1"/>
              <a:t>tentang</a:t>
            </a:r>
            <a:r>
              <a:rPr lang="en-US" sz="2800" dirty="0"/>
              <a:t> outcome</a:t>
            </a:r>
          </a:p>
        </p:txBody>
      </p:sp>
    </p:spTree>
    <p:extLst>
      <p:ext uri="{BB962C8B-B14F-4D97-AF65-F5344CB8AC3E}">
        <p14:creationId xmlns:p14="http://schemas.microsoft.com/office/powerpoint/2010/main" val="23913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lain: </a:t>
            </a:r>
            <a:endParaRPr lang="en-US" sz="2800" dirty="0" smtClean="0"/>
          </a:p>
          <a:p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dirty="0" err="1"/>
              <a:t>Masalah</a:t>
            </a:r>
            <a:r>
              <a:rPr lang="en-US" sz="2800" dirty="0"/>
              <a:t> yang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administratif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4</a:t>
            </a:r>
            <a:r>
              <a:rPr lang="en-US" sz="2800" dirty="0"/>
              <a:t>.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hilang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85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P4K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Tahun</a:t>
            </a:r>
            <a:r>
              <a:rPr lang="en-US" dirty="0"/>
              <a:t> 2007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 P4K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terobosan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yang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kepedulian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menyelamatkan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. Program P4K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AKI di Indonesia,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Surat </a:t>
            </a:r>
            <a:r>
              <a:rPr lang="en-US" dirty="0" err="1"/>
              <a:t>Edaran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No. 2008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P4K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penempelan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(</a:t>
            </a:r>
            <a:r>
              <a:rPr lang="en-US" dirty="0" err="1"/>
              <a:t>Depkes</a:t>
            </a:r>
            <a:r>
              <a:rPr lang="en-US" dirty="0"/>
              <a:t> RI, 2010).</a:t>
            </a:r>
          </a:p>
        </p:txBody>
      </p:sp>
    </p:spTree>
    <p:extLst>
      <p:ext uri="{BB962C8B-B14F-4D97-AF65-F5344CB8AC3E}">
        <p14:creationId xmlns:p14="http://schemas.microsoft.com/office/powerpoint/2010/main" val="1711449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Kebijakan</a:t>
            </a:r>
            <a:r>
              <a:rPr lang="en-US" dirty="0"/>
              <a:t> AMP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KIA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jangkauan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 </a:t>
            </a:r>
            <a:r>
              <a:rPr lang="en-US" dirty="0" err="1"/>
              <a:t>kontinu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KIA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KIA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primer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•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program KIA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program KIA.</a:t>
            </a:r>
          </a:p>
        </p:txBody>
      </p:sp>
    </p:spTree>
    <p:extLst>
      <p:ext uri="{BB962C8B-B14F-4D97-AF65-F5344CB8AC3E}">
        <p14:creationId xmlns:p14="http://schemas.microsoft.com/office/powerpoint/2010/main" val="1468911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Strategi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program KIA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AMP.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/Daerah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unit </a:t>
            </a:r>
            <a:r>
              <a:rPr lang="en-US" dirty="0" err="1"/>
              <a:t>pelayanan</a:t>
            </a:r>
            <a:r>
              <a:rPr lang="en-US" dirty="0"/>
              <a:t> KIA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AMP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175912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Strategi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/>
              <a:t>Program KIA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AMP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AMP.</a:t>
            </a:r>
          </a:p>
        </p:txBody>
      </p:sp>
    </p:spTree>
    <p:extLst>
      <p:ext uri="{BB962C8B-B14F-4D97-AF65-F5344CB8AC3E}">
        <p14:creationId xmlns:p14="http://schemas.microsoft.com/office/powerpoint/2010/main" val="644166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Persiapan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B</a:t>
            </a:r>
            <a:r>
              <a:rPr lang="en-US" sz="3200" dirty="0"/>
              <a:t>. </a:t>
            </a:r>
            <a:r>
              <a:rPr lang="en-US" sz="3200" dirty="0" err="1"/>
              <a:t>Pelaksanaan</a:t>
            </a:r>
            <a:r>
              <a:rPr lang="en-US" sz="3200" dirty="0"/>
              <a:t> AMP </a:t>
            </a:r>
            <a:endParaRPr lang="en-US" sz="3200" dirty="0" smtClean="0"/>
          </a:p>
          <a:p>
            <a:r>
              <a:rPr lang="en-US" sz="3200" dirty="0" smtClean="0"/>
              <a:t>C</a:t>
            </a:r>
            <a:r>
              <a:rPr lang="en-US" sz="3200" dirty="0"/>
              <a:t>. </a:t>
            </a:r>
            <a:r>
              <a:rPr lang="en-US" sz="3200" dirty="0" err="1"/>
              <a:t>Pencatatan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pelaporan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D</a:t>
            </a:r>
            <a:r>
              <a:rPr lang="en-US" sz="3200" dirty="0"/>
              <a:t>. </a:t>
            </a:r>
            <a:r>
              <a:rPr lang="en-US" sz="3200" dirty="0" err="1"/>
              <a:t>Pemantauan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evaluasi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88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smtClean="0"/>
              <a:t>AMP</a:t>
            </a:r>
            <a:r>
              <a:rPr lang="en-US" dirty="0"/>
              <a:t> 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kebijakan-kebijakan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maternal </a:t>
            </a:r>
            <a:r>
              <a:rPr lang="en-US" dirty="0" err="1"/>
              <a:t>dan</a:t>
            </a:r>
            <a:r>
              <a:rPr lang="en-US" dirty="0"/>
              <a:t> perinatal,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sekalipun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begitu</a:t>
            </a:r>
            <a:r>
              <a:rPr lang="en-US" dirty="0"/>
              <a:t> AMP yang </a:t>
            </a:r>
            <a:r>
              <a:rPr lang="en-US" dirty="0" err="1"/>
              <a:t>biasa</a:t>
            </a:r>
            <a:r>
              <a:rPr lang="en-US" dirty="0"/>
              <a:t> </a:t>
            </a:r>
            <a:r>
              <a:rPr lang="en-US" dirty="0" err="1"/>
              <a:t>dilakukan</a:t>
            </a:r>
            <a:r>
              <a:rPr lang="en-US" dirty="0"/>
              <a:t> 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maternal </a:t>
            </a:r>
            <a:r>
              <a:rPr lang="en-US" dirty="0" err="1"/>
              <a:t>langsung</a:t>
            </a:r>
            <a:r>
              <a:rPr lang="en-US" dirty="0"/>
              <a:t>,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dirty="0" err="1"/>
              <a:t>kematian</a:t>
            </a:r>
            <a:r>
              <a:rPr lang="en-US" dirty="0"/>
              <a:t> </a:t>
            </a:r>
            <a:r>
              <a:rPr lang="en-US" dirty="0" err="1"/>
              <a:t>ibu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terlaporkan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data </a:t>
            </a:r>
            <a:r>
              <a:rPr lang="en-US" dirty="0" err="1"/>
              <a:t>rutin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under-reporting. </a:t>
            </a:r>
            <a:endParaRPr lang="en-US" dirty="0" smtClean="0"/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focus AMP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review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neonatal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 Maternal Death Surveillance and Response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Making Every Baby Count 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neonatal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(actions)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AMP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pengkajian</a:t>
            </a:r>
            <a:r>
              <a:rPr lang="en-US" dirty="0"/>
              <a:t> AMP.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67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TERIMA KASIH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622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LATAR 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Program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(P4K)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antenatal, </a:t>
            </a:r>
            <a:r>
              <a:rPr lang="en-US" dirty="0" err="1"/>
              <a:t>pertolongan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,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berencana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Klik</a:t>
            </a:r>
            <a:r>
              <a:rPr lang="en-US" dirty="0" smtClean="0"/>
              <a:t> Link Video 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www.youtube.com/watch?v=L1o-JWZ</a:t>
            </a:r>
          </a:p>
          <a:p>
            <a:pPr algn="just"/>
            <a:r>
              <a:rPr lang="en-US" dirty="0">
                <a:hlinkClick r:id="rId2"/>
              </a:rPr>
              <a:t>https://promkes.kemkes.go.id</a:t>
            </a:r>
            <a:r>
              <a:rPr lang="en-US">
                <a:hlinkClick r:id="rId2"/>
              </a:rPr>
              <a:t>/p4k-persalinan-anakn7rU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9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P4K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(P4K</a:t>
            </a:r>
            <a:r>
              <a:rPr lang="en-US" dirty="0" smtClean="0"/>
              <a:t>)</a:t>
            </a:r>
          </a:p>
          <a:p>
            <a:r>
              <a:rPr lang="en-US" dirty="0"/>
              <a:t>Program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(P4K)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difasilitasi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notifikasi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(</a:t>
            </a:r>
            <a:r>
              <a:rPr lang="en-US" dirty="0" err="1"/>
              <a:t>Depkes</a:t>
            </a:r>
            <a:r>
              <a:rPr lang="en-US" dirty="0"/>
              <a:t>, 2009).</a:t>
            </a:r>
          </a:p>
        </p:txBody>
      </p:sp>
    </p:spTree>
    <p:extLst>
      <p:ext uri="{BB962C8B-B14F-4D97-AF65-F5344CB8AC3E}">
        <p14:creationId xmlns:p14="http://schemas.microsoft.com/office/powerpoint/2010/main" val="6648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Departeman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(2009), </a:t>
            </a:r>
            <a:r>
              <a:rPr lang="en-US" dirty="0" err="1"/>
              <a:t>tujuan</a:t>
            </a:r>
            <a:r>
              <a:rPr lang="en-US" dirty="0"/>
              <a:t> P4K </a:t>
            </a:r>
            <a:r>
              <a:rPr lang="en-US" dirty="0" err="1"/>
              <a:t>digolongkan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r>
              <a:rPr lang="en-US" dirty="0"/>
              <a:t>a.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96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b.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program P4K </a:t>
            </a:r>
            <a:r>
              <a:rPr lang="en-US" dirty="0" err="1"/>
              <a:t>yaitu</a:t>
            </a:r>
            <a:r>
              <a:rPr lang="en-US" dirty="0"/>
              <a:t> : </a:t>
            </a:r>
            <a:endParaRPr lang="en-US" dirty="0" smtClean="0"/>
          </a:p>
          <a:p>
            <a:pPr algn="just"/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beresiko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ANC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err="1"/>
              <a:t>Terdatanya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terpasangnya</a:t>
            </a:r>
            <a:r>
              <a:rPr lang="en-US" dirty="0"/>
              <a:t> </a:t>
            </a:r>
            <a:r>
              <a:rPr lang="en-US" dirty="0" err="1"/>
              <a:t>stiker</a:t>
            </a:r>
            <a:r>
              <a:rPr lang="en-US" dirty="0"/>
              <a:t> P4K. </a:t>
            </a:r>
            <a:endParaRPr lang="en-US" dirty="0" smtClean="0"/>
          </a:p>
          <a:p>
            <a:pPr algn="just"/>
            <a:r>
              <a:rPr lang="en-US" dirty="0" smtClean="0"/>
              <a:t>4</a:t>
            </a:r>
            <a:r>
              <a:rPr lang="en-US" dirty="0"/>
              <a:t>)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5</a:t>
            </a:r>
            <a:r>
              <a:rPr lang="en-US" dirty="0"/>
              <a:t>)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tokoh-tokoh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formal </a:t>
            </a:r>
            <a:r>
              <a:rPr lang="en-US" dirty="0" err="1"/>
              <a:t>maupun</a:t>
            </a:r>
            <a:r>
              <a:rPr lang="en-US" dirty="0"/>
              <a:t> non formal, </a:t>
            </a:r>
            <a:r>
              <a:rPr lang="en-US" dirty="0" err="1"/>
              <a:t>kader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dukun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6</a:t>
            </a:r>
            <a:r>
              <a:rPr lang="en-US" dirty="0"/>
              <a:t>)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, </a:t>
            </a:r>
            <a:r>
              <a:rPr lang="en-US" dirty="0" err="1"/>
              <a:t>dukun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kader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7</a:t>
            </a:r>
            <a:r>
              <a:rPr lang="en-US" dirty="0"/>
              <a:t>)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78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P4K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Manfaat</a:t>
            </a:r>
            <a:r>
              <a:rPr lang="en-US" dirty="0"/>
              <a:t> P4K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RI (2009) </a:t>
            </a:r>
            <a:r>
              <a:rPr lang="en-US" dirty="0" err="1"/>
              <a:t>diantaranya</a:t>
            </a:r>
            <a:r>
              <a:rPr lang="en-US" dirty="0"/>
              <a:t> :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Percepat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siaga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Antenatal Care (ANC)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terampil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d.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dukun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Tertanganinya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KB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salin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err="1"/>
              <a:t>Terpantaunya</a:t>
            </a:r>
            <a:r>
              <a:rPr lang="en-US" dirty="0"/>
              <a:t> </a:t>
            </a:r>
            <a:r>
              <a:rPr lang="en-US" dirty="0" err="1"/>
              <a:t>kesakitan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kesakitan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4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/>
              <a:t>P4K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Program </a:t>
            </a:r>
            <a:r>
              <a:rPr lang="en-US" sz="2800" dirty="0"/>
              <a:t>P4K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penanggungjawab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pengelola</a:t>
            </a:r>
            <a:r>
              <a:rPr lang="en-US" sz="2800" dirty="0"/>
              <a:t> program KIA </a:t>
            </a:r>
            <a:r>
              <a:rPr lang="en-US" sz="2800" dirty="0" err="1"/>
              <a:t>provinsi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kabupaten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kota</a:t>
            </a:r>
            <a:r>
              <a:rPr lang="en-US" sz="2800" dirty="0"/>
              <a:t>, </a:t>
            </a:r>
            <a:r>
              <a:rPr lang="en-US" sz="2800" dirty="0" err="1"/>
              <a:t>bidan</a:t>
            </a:r>
            <a:r>
              <a:rPr lang="en-US" sz="2800" dirty="0"/>
              <a:t> </a:t>
            </a:r>
            <a:r>
              <a:rPr lang="en-US" sz="2800" dirty="0" err="1"/>
              <a:t>koordinator</a:t>
            </a:r>
            <a:r>
              <a:rPr lang="en-US" sz="2800" dirty="0"/>
              <a:t>, </a:t>
            </a:r>
            <a:r>
              <a:rPr lang="en-US" sz="2800" dirty="0" err="1"/>
              <a:t>kepala</a:t>
            </a:r>
            <a:r>
              <a:rPr lang="en-US" sz="2800" dirty="0"/>
              <a:t> </a:t>
            </a:r>
            <a:r>
              <a:rPr lang="en-US" sz="2800" dirty="0" err="1"/>
              <a:t>Puskesmas</a:t>
            </a:r>
            <a:r>
              <a:rPr lang="en-US" sz="2800" dirty="0"/>
              <a:t>, </a:t>
            </a:r>
            <a:r>
              <a:rPr lang="en-US" sz="2800" dirty="0" err="1"/>
              <a:t>dokter</a:t>
            </a:r>
            <a:r>
              <a:rPr lang="en-US" sz="2800" dirty="0"/>
              <a:t>, </a:t>
            </a:r>
            <a:r>
              <a:rPr lang="en-US" sz="2800" dirty="0" err="1"/>
              <a:t>perawat</a:t>
            </a:r>
            <a:r>
              <a:rPr lang="en-US" sz="2800" dirty="0"/>
              <a:t>, </a:t>
            </a:r>
            <a:r>
              <a:rPr lang="en-US" sz="2800" dirty="0" err="1"/>
              <a:t>bidan</a:t>
            </a:r>
            <a:r>
              <a:rPr lang="en-US" sz="2800" dirty="0"/>
              <a:t>, </a:t>
            </a:r>
            <a:r>
              <a:rPr lang="en-US" sz="2800" dirty="0" err="1"/>
              <a:t>kader</a:t>
            </a:r>
            <a:r>
              <a:rPr lang="en-US" sz="2800" dirty="0"/>
              <a:t>, forum </a:t>
            </a:r>
            <a:r>
              <a:rPr lang="en-US" sz="2800" dirty="0" err="1"/>
              <a:t>peduli</a:t>
            </a:r>
            <a:r>
              <a:rPr lang="en-US" sz="2800" dirty="0"/>
              <a:t> KIA </a:t>
            </a:r>
            <a:r>
              <a:rPr lang="en-US" sz="2800" dirty="0" err="1"/>
              <a:t>seperti</a:t>
            </a:r>
            <a:r>
              <a:rPr lang="en-US" sz="2800" dirty="0"/>
              <a:t> forum P4K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pokja</a:t>
            </a:r>
            <a:r>
              <a:rPr lang="en-US" sz="2800" dirty="0"/>
              <a:t> </a:t>
            </a:r>
            <a:r>
              <a:rPr lang="en-US" sz="2800" dirty="0" err="1"/>
              <a:t>posyandu</a:t>
            </a:r>
            <a:r>
              <a:rPr lang="en-US" sz="2800" dirty="0"/>
              <a:t> (</a:t>
            </a:r>
            <a:r>
              <a:rPr lang="en-US" sz="2800" dirty="0" err="1"/>
              <a:t>Depkes</a:t>
            </a:r>
            <a:r>
              <a:rPr lang="en-US" sz="2800" dirty="0"/>
              <a:t> RI, 2009). </a:t>
            </a:r>
          </a:p>
        </p:txBody>
      </p:sp>
    </p:spTree>
    <p:extLst>
      <p:ext uri="{BB962C8B-B14F-4D97-AF65-F5344CB8AC3E}">
        <p14:creationId xmlns:p14="http://schemas.microsoft.com/office/powerpoint/2010/main" val="1987169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2020</Words>
  <Application>Microsoft Macintosh PowerPoint</Application>
  <PresentationFormat>Widescreen</PresentationFormat>
  <Paragraphs>150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Garamond</vt:lpstr>
      <vt:lpstr>Arial</vt:lpstr>
      <vt:lpstr>Organic</vt:lpstr>
      <vt:lpstr> P4K dan AMP</vt:lpstr>
      <vt:lpstr>Materi </vt:lpstr>
      <vt:lpstr>Latar Belakang P4K</vt:lpstr>
      <vt:lpstr>LATAR BELAKANG</vt:lpstr>
      <vt:lpstr>Pengertian P4K</vt:lpstr>
      <vt:lpstr>Tujuan</vt:lpstr>
      <vt:lpstr>Tujuan</vt:lpstr>
      <vt:lpstr>Manfaat P4K</vt:lpstr>
      <vt:lpstr>Sasaran P4K</vt:lpstr>
      <vt:lpstr>Indikator keberhasilan P4K</vt:lpstr>
      <vt:lpstr>Output P4K</vt:lpstr>
      <vt:lpstr>Output P4K</vt:lpstr>
      <vt:lpstr>Operasionalisasi P4K</vt:lpstr>
      <vt:lpstr>Pelaksanaan Operasionalisasi P4K</vt:lpstr>
      <vt:lpstr>Pelaksanaan Operasionalisasi P4K</vt:lpstr>
      <vt:lpstr>Perencanaan persalinan dan pencegahan komplikasi </vt:lpstr>
      <vt:lpstr>Perencanaan persalinan dan pencegahan komplikasi </vt:lpstr>
      <vt:lpstr>Perencanaan persalinan dan pencegahan komplikasi </vt:lpstr>
      <vt:lpstr>Perencanaan persalinan dan pencegahan komplikasi </vt:lpstr>
      <vt:lpstr>Komponen persiapan menghadapi persalinan dan komplikasi persalinan meliputi :</vt:lpstr>
      <vt:lpstr>Komplikasi Persalinan</vt:lpstr>
      <vt:lpstr>PowerPoint Presentation</vt:lpstr>
      <vt:lpstr>Kesimpulan P4K</vt:lpstr>
      <vt:lpstr>AUDIT MATERNAL PERINATAL</vt:lpstr>
      <vt:lpstr>Pengertian AMP</vt:lpstr>
      <vt:lpstr>Tujuan AMP</vt:lpstr>
      <vt:lpstr>Tujuan</vt:lpstr>
      <vt:lpstr>Klasifikasi Audit</vt:lpstr>
      <vt:lpstr>KlasifikasiAudit</vt:lpstr>
      <vt:lpstr>Kebijakan dan strategi AMP</vt:lpstr>
      <vt:lpstr>Kebijakan dan strategi AMP</vt:lpstr>
      <vt:lpstr>Kebijakan dan strategi AMP</vt:lpstr>
      <vt:lpstr>Langkah-langkah dan kegiatan AMP</vt:lpstr>
      <vt:lpstr>Kesimpulan AMP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2021-05-28T23:41:30Z</dcterms:created>
  <dcterms:modified xsi:type="dcterms:W3CDTF">2021-05-29T00:56:17Z</dcterms:modified>
</cp:coreProperties>
</file>