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5" r:id="rId1"/>
    <p:sldMasterId id="2147483773" r:id="rId2"/>
  </p:sldMasterIdLst>
  <p:sldIdLst>
    <p:sldId id="272" r:id="rId3"/>
    <p:sldId id="257" r:id="rId4"/>
    <p:sldId id="261" r:id="rId5"/>
    <p:sldId id="262" r:id="rId6"/>
    <p:sldId id="263" r:id="rId7"/>
    <p:sldId id="273" r:id="rId8"/>
    <p:sldId id="274" r:id="rId9"/>
    <p:sldId id="265" r:id="rId10"/>
    <p:sldId id="266" r:id="rId11"/>
    <p:sldId id="267" r:id="rId12"/>
    <p:sldId id="268" r:id="rId13"/>
    <p:sldId id="269" r:id="rId14"/>
    <p:sldId id="270" r:id="rId15"/>
    <p:sldId id="271" r:id="rId16"/>
    <p:sldId id="275" r:id="rId17"/>
    <p:sldId id="276" r:id="rId18"/>
    <p:sldId id="281" r:id="rId19"/>
    <p:sldId id="282" r:id="rId20"/>
    <p:sldId id="283" r:id="rId21"/>
    <p:sldId id="284" r:id="rId22"/>
    <p:sldId id="285"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Lst>
  <p:sldSz cx="12192000" cy="6858000"/>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08" y="15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blu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727401" y="2655750"/>
            <a:ext cx="8737199" cy="1546500"/>
          </a:xfrm>
          <a:prstGeom prst="rect">
            <a:avLst/>
          </a:prstGeom>
        </p:spPr>
        <p:txBody>
          <a:bodyPr lIns="91425" tIns="91425" rIns="91425" bIns="91425" anchor="ctr" anchorCtr="0"/>
          <a:lstStyle>
            <a:lvl1pPr lvl="0" algn="ctr">
              <a:spcBef>
                <a:spcPts val="0"/>
              </a:spcBef>
              <a:buClr>
                <a:srgbClr val="FFFFFF"/>
              </a:buClr>
              <a:buSzPct val="100000"/>
              <a:defRPr sz="4800">
                <a:solidFill>
                  <a:srgbClr val="FFFFFF"/>
                </a:solidFill>
              </a:defRPr>
            </a:lvl1pPr>
            <a:lvl2pPr lvl="1" algn="ctr">
              <a:spcBef>
                <a:spcPts val="0"/>
              </a:spcBef>
              <a:buClr>
                <a:srgbClr val="FFFFFF"/>
              </a:buClr>
              <a:buSzPct val="100000"/>
              <a:defRPr sz="4800">
                <a:solidFill>
                  <a:srgbClr val="FFFFFF"/>
                </a:solidFill>
              </a:defRPr>
            </a:lvl2pPr>
            <a:lvl3pPr lvl="2" algn="ctr">
              <a:spcBef>
                <a:spcPts val="0"/>
              </a:spcBef>
              <a:buClr>
                <a:srgbClr val="FFFFFF"/>
              </a:buClr>
              <a:buSzPct val="100000"/>
              <a:defRPr sz="4800">
                <a:solidFill>
                  <a:srgbClr val="FFFFFF"/>
                </a:solidFill>
              </a:defRPr>
            </a:lvl3pPr>
            <a:lvl4pPr lvl="3" algn="ctr">
              <a:spcBef>
                <a:spcPts val="0"/>
              </a:spcBef>
              <a:buClr>
                <a:srgbClr val="FFFFFF"/>
              </a:buClr>
              <a:buSzPct val="100000"/>
              <a:defRPr sz="4800">
                <a:solidFill>
                  <a:srgbClr val="FFFFFF"/>
                </a:solidFill>
              </a:defRPr>
            </a:lvl4pPr>
            <a:lvl5pPr lvl="4" algn="ctr">
              <a:spcBef>
                <a:spcPts val="0"/>
              </a:spcBef>
              <a:buClr>
                <a:srgbClr val="FFFFFF"/>
              </a:buClr>
              <a:buSzPct val="100000"/>
              <a:defRPr sz="4800">
                <a:solidFill>
                  <a:srgbClr val="FFFFFF"/>
                </a:solidFill>
              </a:defRPr>
            </a:lvl5pPr>
            <a:lvl6pPr lvl="5" algn="ctr">
              <a:spcBef>
                <a:spcPts val="0"/>
              </a:spcBef>
              <a:buClr>
                <a:srgbClr val="FFFFFF"/>
              </a:buClr>
              <a:buSzPct val="100000"/>
              <a:defRPr sz="4800">
                <a:solidFill>
                  <a:srgbClr val="FFFFFF"/>
                </a:solidFill>
              </a:defRPr>
            </a:lvl6pPr>
            <a:lvl7pPr lvl="6" algn="ctr">
              <a:spcBef>
                <a:spcPts val="0"/>
              </a:spcBef>
              <a:buClr>
                <a:srgbClr val="FFFFFF"/>
              </a:buClr>
              <a:buSzPct val="100000"/>
              <a:defRPr sz="4800">
                <a:solidFill>
                  <a:srgbClr val="FFFFFF"/>
                </a:solidFill>
              </a:defRPr>
            </a:lvl7pPr>
            <a:lvl8pPr lvl="7" algn="ctr">
              <a:spcBef>
                <a:spcPts val="0"/>
              </a:spcBef>
              <a:buClr>
                <a:srgbClr val="FFFFFF"/>
              </a:buClr>
              <a:buSzPct val="100000"/>
              <a:defRPr sz="4800">
                <a:solidFill>
                  <a:srgbClr val="FFFFFF"/>
                </a:solidFill>
              </a:defRPr>
            </a:lvl8pPr>
            <a:lvl9pPr lvl="8" algn="ctr">
              <a:spcBef>
                <a:spcPts val="0"/>
              </a:spcBef>
              <a:buClr>
                <a:srgbClr val="FFFFFF"/>
              </a:buClr>
              <a:buSzPct val="100000"/>
              <a:defRPr sz="4800">
                <a:solidFill>
                  <a:srgbClr val="FFFFFF"/>
                </a:solidFill>
              </a:defRPr>
            </a:lvl9pPr>
          </a:lstStyle>
          <a:p>
            <a:r>
              <a:rPr lang="en-US"/>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09600" y="-30162"/>
            <a:ext cx="10972800" cy="1143000"/>
          </a:xfrm>
          <a:prstGeom prst="rect">
            <a:avLst/>
          </a:prstGeom>
        </p:spPr>
        <p:txBody>
          <a:bodyPr lIns="91425" tIns="91425" rIns="91425" bIns="91425" anchor="ctr" anchorCtr="0"/>
          <a:lstStyle>
            <a:lvl1pPr lvl="0">
              <a:spcBef>
                <a:spcPts val="0"/>
              </a:spcBef>
              <a:buClr>
                <a:srgbClr val="FFFFFF"/>
              </a:buClr>
              <a:defRPr>
                <a:solidFill>
                  <a:srgbClr val="FFFFFF"/>
                </a:solidFill>
              </a:defRPr>
            </a:lvl1pPr>
            <a:lvl2pPr lvl="1">
              <a:spcBef>
                <a:spcPts val="0"/>
              </a:spcBef>
              <a:buClr>
                <a:srgbClr val="FFFFFF"/>
              </a:buClr>
              <a:defRPr>
                <a:solidFill>
                  <a:srgbClr val="FFFFFF"/>
                </a:solidFill>
              </a:defRPr>
            </a:lvl2pPr>
            <a:lvl3pPr lvl="2">
              <a:spcBef>
                <a:spcPts val="0"/>
              </a:spcBef>
              <a:buClr>
                <a:srgbClr val="FFFFFF"/>
              </a:buClr>
              <a:defRPr>
                <a:solidFill>
                  <a:srgbClr val="FFFFFF"/>
                </a:solidFill>
              </a:defRPr>
            </a:lvl3pPr>
            <a:lvl4pPr lvl="3">
              <a:spcBef>
                <a:spcPts val="0"/>
              </a:spcBef>
              <a:buClr>
                <a:srgbClr val="FFFFFF"/>
              </a:buClr>
              <a:defRPr>
                <a:solidFill>
                  <a:srgbClr val="FFFFFF"/>
                </a:solidFill>
              </a:defRPr>
            </a:lvl4pPr>
            <a:lvl5pPr lvl="4">
              <a:spcBef>
                <a:spcPts val="0"/>
              </a:spcBef>
              <a:buClr>
                <a:srgbClr val="FFFFFF"/>
              </a:buClr>
              <a:defRPr>
                <a:solidFill>
                  <a:srgbClr val="FFFFFF"/>
                </a:solidFill>
              </a:defRPr>
            </a:lvl5pPr>
            <a:lvl6pPr lvl="5">
              <a:spcBef>
                <a:spcPts val="0"/>
              </a:spcBef>
              <a:buClr>
                <a:srgbClr val="FFFFFF"/>
              </a:buClr>
              <a:defRPr>
                <a:solidFill>
                  <a:srgbClr val="FFFFFF"/>
                </a:solidFill>
              </a:defRPr>
            </a:lvl6pPr>
            <a:lvl7pPr lvl="6">
              <a:spcBef>
                <a:spcPts val="0"/>
              </a:spcBef>
              <a:buClr>
                <a:srgbClr val="FFFFFF"/>
              </a:buClr>
              <a:defRPr>
                <a:solidFill>
                  <a:srgbClr val="FFFFFF"/>
                </a:solidFill>
              </a:defRPr>
            </a:lvl7pPr>
            <a:lvl8pPr lvl="7">
              <a:spcBef>
                <a:spcPts val="0"/>
              </a:spcBef>
              <a:buClr>
                <a:srgbClr val="FFFFFF"/>
              </a:buClr>
              <a:defRPr>
                <a:solidFill>
                  <a:srgbClr val="FFFFFF"/>
                </a:solidFill>
              </a:defRPr>
            </a:lvl8pPr>
            <a:lvl9pPr lvl="8">
              <a:spcBef>
                <a:spcPts val="0"/>
              </a:spcBef>
              <a:buClr>
                <a:srgbClr val="FFFFFF"/>
              </a:buClr>
              <a:defRPr>
                <a:solidFill>
                  <a:srgbClr val="FFFFFF"/>
                </a:solidFill>
              </a:defRPr>
            </a:lvl9pPr>
          </a:lstStyle>
          <a:p>
            <a:r>
              <a:rPr lang="en-US"/>
              <a:t>Click to edit Master title style</a:t>
            </a:r>
            <a:endParaRPr/>
          </a:p>
        </p:txBody>
      </p:sp>
      <p:sp>
        <p:nvSpPr>
          <p:cNvPr id="34" name="Shape 34"/>
          <p:cNvSpPr txBox="1">
            <a:spLocks noGrp="1"/>
          </p:cNvSpPr>
          <p:nvPr>
            <p:ph type="body" idx="1"/>
          </p:nvPr>
        </p:nvSpPr>
        <p:spPr>
          <a:xfrm>
            <a:off x="1215600" y="1600200"/>
            <a:ext cx="97608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30162"/>
            <a:ext cx="10972800" cy="1143000"/>
          </a:xfrm>
          <a:prstGeom prst="rect">
            <a:avLst/>
          </a:prstGeom>
        </p:spPr>
        <p:txBody>
          <a:bodyPr lIns="91425" tIns="91425" rIns="91425" bIns="91425" anchor="ctr"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r>
              <a:rPr lang="en-US"/>
              <a:t>Click to edit Master title style</a:t>
            </a:r>
            <a:endParaRPr/>
          </a:p>
        </p:txBody>
      </p:sp>
      <p:sp>
        <p:nvSpPr>
          <p:cNvPr id="41" name="Shape 41"/>
          <p:cNvSpPr txBox="1">
            <a:spLocks noGrp="1"/>
          </p:cNvSpPr>
          <p:nvPr>
            <p:ph type="body" idx="1"/>
          </p:nvPr>
        </p:nvSpPr>
        <p:spPr>
          <a:xfrm>
            <a:off x="652377" y="1600200"/>
            <a:ext cx="35092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pPr lvl="0"/>
            <a:r>
              <a:rPr lang="en-US"/>
              <a:t>Click to edit Master text styles</a:t>
            </a:r>
          </a:p>
        </p:txBody>
      </p:sp>
      <p:sp>
        <p:nvSpPr>
          <p:cNvPr id="42" name="Shape 42"/>
          <p:cNvSpPr txBox="1">
            <a:spLocks noGrp="1"/>
          </p:cNvSpPr>
          <p:nvPr>
            <p:ph type="body" idx="2"/>
          </p:nvPr>
        </p:nvSpPr>
        <p:spPr>
          <a:xfrm>
            <a:off x="4341400" y="1600200"/>
            <a:ext cx="35092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pPr lvl="0"/>
            <a:r>
              <a:rPr lang="en-US"/>
              <a:t>Click to edit Master text styles</a:t>
            </a:r>
          </a:p>
        </p:txBody>
      </p:sp>
      <p:sp>
        <p:nvSpPr>
          <p:cNvPr id="43" name="Shape 43"/>
          <p:cNvSpPr txBox="1">
            <a:spLocks noGrp="1"/>
          </p:cNvSpPr>
          <p:nvPr>
            <p:ph type="body" idx="3"/>
          </p:nvPr>
        </p:nvSpPr>
        <p:spPr>
          <a:xfrm>
            <a:off x="8030421" y="1600200"/>
            <a:ext cx="35092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09600" y="-30162"/>
            <a:ext cx="10972800" cy="11430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09600" y="5875078"/>
            <a:ext cx="10972800" cy="692700"/>
          </a:xfrm>
          <a:prstGeom prst="rect">
            <a:avLst/>
          </a:prstGeom>
        </p:spPr>
        <p:txBody>
          <a:bodyPr lIns="91425" tIns="91425" rIns="91425" bIns="91425" anchor="t" anchorCtr="0"/>
          <a:lstStyle>
            <a:lvl1pPr lvl="0" algn="ctr">
              <a:spcBef>
                <a:spcPts val="360"/>
              </a:spcBef>
              <a:buSzPct val="100000"/>
              <a:buNone/>
              <a:defRPr sz="1800"/>
            </a:lvl1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en-SG" altLang="zh-TW"/>
              <a:t>Click to edit Master title style</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SG" altLang="zh-TW"/>
              <a:t>Click to edit Master subtitle style</a:t>
            </a:r>
          </a:p>
        </p:txBody>
      </p:sp>
      <p:sp>
        <p:nvSpPr>
          <p:cNvPr id="4" name="日期版面配置區 3"/>
          <p:cNvSpPr>
            <a:spLocks noGrp="1"/>
          </p:cNvSpPr>
          <p:nvPr>
            <p:ph type="dt" sz="half" idx="10"/>
          </p:nvPr>
        </p:nvSpPr>
        <p:spPr>
          <a:xfrm>
            <a:off x="609600" y="6356351"/>
            <a:ext cx="2844800" cy="365125"/>
          </a:xfrm>
          <a:prstGeom prst="rect">
            <a:avLst/>
          </a:prstGeom>
        </p:spPr>
        <p:txBody>
          <a:bodyPr/>
          <a:lstStyle>
            <a:lvl1pPr>
              <a:defRPr/>
            </a:lvl1pPr>
          </a:lstStyle>
          <a:p>
            <a:pPr>
              <a:defRPr/>
            </a:pPr>
            <a:fld id="{78D1EBD5-C36D-4FDD-BD37-5832BD1867B4}" type="datetimeFigureOut">
              <a:rPr lang="id-ID"/>
              <a:pPr>
                <a:defRPr/>
              </a:pPr>
              <a:t>04/12/2020</a:t>
            </a:fld>
            <a:endParaRPr lang="id-ID"/>
          </a:p>
        </p:txBody>
      </p:sp>
      <p:sp>
        <p:nvSpPr>
          <p:cNvPr id="5" name="頁尾版面配置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id-ID"/>
          </a:p>
        </p:txBody>
      </p:sp>
      <p:sp>
        <p:nvSpPr>
          <p:cNvPr id="6" name="投影片編號版面配置區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EE7929F2-A59E-42F0-BD66-1D3ACD0E0F50}" type="slidenum">
              <a:rPr lang="id-ID"/>
              <a:pPr>
                <a:defRPr/>
              </a:pPr>
              <a:t>‹#›</a:t>
            </a:fld>
            <a:endParaRPr lang="id-ID"/>
          </a:p>
        </p:txBody>
      </p:sp>
    </p:spTree>
    <p:extLst>
      <p:ext uri="{BB962C8B-B14F-4D97-AF65-F5344CB8AC3E}">
        <p14:creationId xmlns:p14="http://schemas.microsoft.com/office/powerpoint/2010/main" val="258147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SG" altLang="zh-TW"/>
              <a:t>Click to edit Master title style</a:t>
            </a:r>
          </a:p>
        </p:txBody>
      </p:sp>
      <p:sp>
        <p:nvSpPr>
          <p:cNvPr id="3" name="內容版面配置區 2"/>
          <p:cNvSpPr>
            <a:spLocks noGrp="1"/>
          </p:cNvSpPr>
          <p:nvPr>
            <p:ph idx="1"/>
          </p:nvPr>
        </p:nvSpPr>
        <p:spPr/>
        <p:txBody>
          <a:bodyPr/>
          <a:lstStyle/>
          <a:p>
            <a:pPr lvl="0"/>
            <a:r>
              <a:rPr lang="en-SG" altLang="zh-TW"/>
              <a:t>Click to edit Master text styles</a:t>
            </a:r>
          </a:p>
          <a:p>
            <a:pPr lvl="1"/>
            <a:r>
              <a:rPr lang="en-SG" altLang="zh-TW"/>
              <a:t>Second level</a:t>
            </a:r>
          </a:p>
          <a:p>
            <a:pPr lvl="2"/>
            <a:r>
              <a:rPr lang="en-SG" altLang="zh-TW"/>
              <a:t>Third level</a:t>
            </a:r>
          </a:p>
          <a:p>
            <a:pPr lvl="3"/>
            <a:r>
              <a:rPr lang="en-SG" altLang="zh-TW"/>
              <a:t>Fourth level</a:t>
            </a:r>
          </a:p>
          <a:p>
            <a:pPr lvl="4"/>
            <a:r>
              <a:rPr lang="en-SG" altLang="zh-TW"/>
              <a:t>Fifth level</a:t>
            </a:r>
          </a:p>
        </p:txBody>
      </p:sp>
      <p:sp>
        <p:nvSpPr>
          <p:cNvPr id="4" name="日期版面配置區 3"/>
          <p:cNvSpPr>
            <a:spLocks noGrp="1"/>
          </p:cNvSpPr>
          <p:nvPr>
            <p:ph type="dt" sz="half" idx="10"/>
          </p:nvPr>
        </p:nvSpPr>
        <p:spPr>
          <a:xfrm>
            <a:off x="609600" y="6356351"/>
            <a:ext cx="2844800" cy="365125"/>
          </a:xfrm>
          <a:prstGeom prst="rect">
            <a:avLst/>
          </a:prstGeom>
        </p:spPr>
        <p:txBody>
          <a:bodyPr/>
          <a:lstStyle>
            <a:lvl1pPr>
              <a:defRPr/>
            </a:lvl1pPr>
          </a:lstStyle>
          <a:p>
            <a:pPr>
              <a:defRPr/>
            </a:pPr>
            <a:fld id="{9156F1E3-F8AE-49AA-B5C9-80AC418BC934}" type="datetimeFigureOut">
              <a:rPr lang="id-ID"/>
              <a:pPr>
                <a:defRPr/>
              </a:pPr>
              <a:t>04/12/2020</a:t>
            </a:fld>
            <a:endParaRPr lang="id-ID"/>
          </a:p>
        </p:txBody>
      </p:sp>
      <p:sp>
        <p:nvSpPr>
          <p:cNvPr id="5" name="頁尾版面配置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id-ID"/>
          </a:p>
        </p:txBody>
      </p:sp>
      <p:sp>
        <p:nvSpPr>
          <p:cNvPr id="6" name="投影片編號版面配置區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4A21F6F-149C-439F-8C83-F89D1BF1C84B}" type="slidenum">
              <a:rPr lang="id-ID"/>
              <a:pPr>
                <a:defRPr/>
              </a:pPr>
              <a:t>‹#›</a:t>
            </a:fld>
            <a:endParaRPr lang="id-ID"/>
          </a:p>
        </p:txBody>
      </p:sp>
    </p:spTree>
    <p:extLst>
      <p:ext uri="{BB962C8B-B14F-4D97-AF65-F5344CB8AC3E}">
        <p14:creationId xmlns:p14="http://schemas.microsoft.com/office/powerpoint/2010/main" val="148228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blue">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1727401" y="2655750"/>
            <a:ext cx="8737199" cy="1546500"/>
          </a:xfrm>
          <a:prstGeom prst="rect">
            <a:avLst/>
          </a:prstGeom>
        </p:spPr>
        <p:txBody>
          <a:bodyPr lIns="91425" tIns="91425" rIns="91425" bIns="91425" anchor="ctr"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r>
              <a:rPr lang="en-US"/>
              <a:t>Click to edit Master title style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re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1727401" y="2655750"/>
            <a:ext cx="8737199" cy="1546500"/>
          </a:xfrm>
          <a:prstGeom prst="rect">
            <a:avLst/>
          </a:prstGeom>
        </p:spPr>
        <p:txBody>
          <a:bodyPr lIns="91425" tIns="91425" rIns="91425" bIns="91425" anchor="ctr"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r>
              <a:rPr lang="en-US"/>
              <a:t>Click to edit Master title style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yellow">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727401" y="2655750"/>
            <a:ext cx="8737199" cy="1546500"/>
          </a:xfrm>
          <a:prstGeom prst="rect">
            <a:avLst/>
          </a:prstGeom>
        </p:spPr>
        <p:txBody>
          <a:bodyPr lIns="91425" tIns="91425" rIns="91425" bIns="91425" anchor="ctr"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r>
              <a:rPr lang="en-US"/>
              <a:t>Click to edit Master 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red">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1727401" y="2655750"/>
            <a:ext cx="8737199" cy="1546500"/>
          </a:xfrm>
          <a:prstGeom prst="rect">
            <a:avLst/>
          </a:prstGeom>
        </p:spPr>
        <p:txBody>
          <a:bodyPr lIns="91425" tIns="91425" rIns="91425" bIns="91425" anchor="ctr"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r>
              <a:rPr lang="en-US"/>
              <a:t>Click to edit Master title style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ubtitle re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076401" y="2187325"/>
            <a:ext cx="8039199" cy="15465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US"/>
              <a:t>Click to edit Master title style</a:t>
            </a:r>
            <a:endParaRPr/>
          </a:p>
        </p:txBody>
      </p:sp>
      <p:sp>
        <p:nvSpPr>
          <p:cNvPr id="60" name="Shape 60"/>
          <p:cNvSpPr txBox="1">
            <a:spLocks noGrp="1"/>
          </p:cNvSpPr>
          <p:nvPr>
            <p:ph type="subTitle" idx="1"/>
          </p:nvPr>
        </p:nvSpPr>
        <p:spPr>
          <a:xfrm>
            <a:off x="2076401" y="3558146"/>
            <a:ext cx="8039199" cy="1046400"/>
          </a:xfrm>
          <a:prstGeom prst="rect">
            <a:avLst/>
          </a:prstGeom>
        </p:spPr>
        <p:txBody>
          <a:bodyPr lIns="91425" tIns="91425" rIns="91425" bIns="91425" anchor="t" anchorCtr="0"/>
          <a:lstStyle>
            <a:lvl1pPr lvl="0" algn="ctr" rtl="0">
              <a:spcBef>
                <a:spcPts val="0"/>
              </a:spcBef>
              <a:buClr>
                <a:srgbClr val="2C343B"/>
              </a:buClr>
              <a:buSzPct val="100000"/>
              <a:buNone/>
              <a:defRPr sz="2400"/>
            </a:lvl1pPr>
            <a:lvl2pPr lvl="1" algn="ctr" rtl="0">
              <a:spcBef>
                <a:spcPts val="0"/>
              </a:spcBef>
              <a:buClr>
                <a:srgbClr val="2C343B"/>
              </a:buClr>
              <a:buNone/>
              <a:defRPr/>
            </a:lvl2pPr>
            <a:lvl3pPr lvl="2" algn="ctr" rtl="0">
              <a:spcBef>
                <a:spcPts val="0"/>
              </a:spcBef>
              <a:buClr>
                <a:srgbClr val="2C343B"/>
              </a:buClr>
              <a:buNone/>
              <a:defRPr/>
            </a:lvl3pPr>
            <a:lvl4pPr lvl="3" algn="ctr" rtl="0">
              <a:spcBef>
                <a:spcPts val="0"/>
              </a:spcBef>
              <a:buClr>
                <a:srgbClr val="2C343B"/>
              </a:buClr>
              <a:buSzPct val="100000"/>
              <a:buNone/>
              <a:defRPr sz="2400"/>
            </a:lvl4pPr>
            <a:lvl5pPr lvl="4" algn="ctr" rtl="0">
              <a:spcBef>
                <a:spcPts val="0"/>
              </a:spcBef>
              <a:buClr>
                <a:srgbClr val="2C343B"/>
              </a:buClr>
              <a:buSzPct val="100000"/>
              <a:buNone/>
              <a:defRPr sz="2400"/>
            </a:lvl5pPr>
            <a:lvl6pPr lvl="5" algn="ctr" rtl="0">
              <a:spcBef>
                <a:spcPts val="0"/>
              </a:spcBef>
              <a:buClr>
                <a:srgbClr val="2C343B"/>
              </a:buClr>
              <a:buSzPct val="100000"/>
              <a:buNone/>
              <a:defRPr sz="2400"/>
            </a:lvl6pPr>
            <a:lvl7pPr lvl="6" algn="ctr" rtl="0">
              <a:spcBef>
                <a:spcPts val="0"/>
              </a:spcBef>
              <a:buClr>
                <a:srgbClr val="2C343B"/>
              </a:buClr>
              <a:buSzPct val="100000"/>
              <a:buNone/>
              <a:defRPr sz="2400"/>
            </a:lvl7pPr>
            <a:lvl8pPr lvl="7" algn="ctr" rtl="0">
              <a:spcBef>
                <a:spcPts val="0"/>
              </a:spcBef>
              <a:buClr>
                <a:srgbClr val="2C343B"/>
              </a:buClr>
              <a:buSzPct val="100000"/>
              <a:buNone/>
              <a:defRPr sz="2400"/>
            </a:lvl8pPr>
            <a:lvl9pPr lvl="8" algn="ctr" rtl="0">
              <a:spcBef>
                <a:spcPts val="0"/>
              </a:spcBef>
              <a:buClr>
                <a:srgbClr val="2C343B"/>
              </a:buClr>
              <a:buSzPct val="100000"/>
              <a:buNone/>
              <a:defRPr sz="2400"/>
            </a:lvl9pPr>
          </a:lstStyle>
          <a:p>
            <a:r>
              <a:rPr lang="en-US"/>
              <a:t>Click to edit Master subtitle style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ubtitle blu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2076401" y="2187325"/>
            <a:ext cx="8039199" cy="15465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US"/>
              <a:t>Click to edit Master title style</a:t>
            </a:r>
            <a:endParaRPr/>
          </a:p>
        </p:txBody>
      </p:sp>
      <p:sp>
        <p:nvSpPr>
          <p:cNvPr id="63" name="Shape 63"/>
          <p:cNvSpPr txBox="1">
            <a:spLocks noGrp="1"/>
          </p:cNvSpPr>
          <p:nvPr>
            <p:ph type="subTitle" idx="1"/>
          </p:nvPr>
        </p:nvSpPr>
        <p:spPr>
          <a:xfrm>
            <a:off x="2076401" y="3558146"/>
            <a:ext cx="8039199" cy="1046400"/>
          </a:xfrm>
          <a:prstGeom prst="rect">
            <a:avLst/>
          </a:prstGeom>
        </p:spPr>
        <p:txBody>
          <a:bodyPr lIns="91425" tIns="91425" rIns="91425" bIns="91425" anchor="t" anchorCtr="0"/>
          <a:lstStyle>
            <a:lvl1pPr lvl="0" algn="ctr" rtl="0">
              <a:spcBef>
                <a:spcPts val="0"/>
              </a:spcBef>
              <a:buClr>
                <a:srgbClr val="2C343B"/>
              </a:buClr>
              <a:buSzPct val="100000"/>
              <a:buNone/>
              <a:defRPr sz="2400"/>
            </a:lvl1pPr>
            <a:lvl2pPr lvl="1" algn="ctr" rtl="0">
              <a:spcBef>
                <a:spcPts val="0"/>
              </a:spcBef>
              <a:buClr>
                <a:srgbClr val="2C343B"/>
              </a:buClr>
              <a:buNone/>
              <a:defRPr/>
            </a:lvl2pPr>
            <a:lvl3pPr lvl="2" algn="ctr" rtl="0">
              <a:spcBef>
                <a:spcPts val="0"/>
              </a:spcBef>
              <a:buClr>
                <a:srgbClr val="2C343B"/>
              </a:buClr>
              <a:buNone/>
              <a:defRPr/>
            </a:lvl3pPr>
            <a:lvl4pPr lvl="3" algn="ctr" rtl="0">
              <a:spcBef>
                <a:spcPts val="0"/>
              </a:spcBef>
              <a:buClr>
                <a:srgbClr val="2C343B"/>
              </a:buClr>
              <a:buSzPct val="100000"/>
              <a:buNone/>
              <a:defRPr sz="2400"/>
            </a:lvl4pPr>
            <a:lvl5pPr lvl="4" algn="ctr" rtl="0">
              <a:spcBef>
                <a:spcPts val="0"/>
              </a:spcBef>
              <a:buClr>
                <a:srgbClr val="2C343B"/>
              </a:buClr>
              <a:buSzPct val="100000"/>
              <a:buNone/>
              <a:defRPr sz="2400"/>
            </a:lvl5pPr>
            <a:lvl6pPr lvl="5" algn="ctr" rtl="0">
              <a:spcBef>
                <a:spcPts val="0"/>
              </a:spcBef>
              <a:buClr>
                <a:srgbClr val="2C343B"/>
              </a:buClr>
              <a:buSzPct val="100000"/>
              <a:buNone/>
              <a:defRPr sz="2400"/>
            </a:lvl6pPr>
            <a:lvl7pPr lvl="6" algn="ctr" rtl="0">
              <a:spcBef>
                <a:spcPts val="0"/>
              </a:spcBef>
              <a:buClr>
                <a:srgbClr val="2C343B"/>
              </a:buClr>
              <a:buSzPct val="100000"/>
              <a:buNone/>
              <a:defRPr sz="2400"/>
            </a:lvl7pPr>
            <a:lvl8pPr lvl="7" algn="ctr" rtl="0">
              <a:spcBef>
                <a:spcPts val="0"/>
              </a:spcBef>
              <a:buClr>
                <a:srgbClr val="2C343B"/>
              </a:buClr>
              <a:buSzPct val="100000"/>
              <a:buNone/>
              <a:defRPr sz="2400"/>
            </a:lvl8pPr>
            <a:lvl9pPr lvl="8" algn="ctr" rtl="0">
              <a:spcBef>
                <a:spcPts val="0"/>
              </a:spcBef>
              <a:buClr>
                <a:srgbClr val="2C343B"/>
              </a:buClr>
              <a:buSzPct val="100000"/>
              <a:buNone/>
              <a:defRPr sz="2400"/>
            </a:lvl9pPr>
          </a:lstStyle>
          <a:p>
            <a:r>
              <a:rPr lang="en-US"/>
              <a:t>Click to edit Master subtitle style</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ubtitle yellow">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2076401" y="2187325"/>
            <a:ext cx="8039199" cy="15465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US"/>
              <a:t>Click to edit Master title style</a:t>
            </a:r>
            <a:endParaRPr/>
          </a:p>
        </p:txBody>
      </p:sp>
      <p:sp>
        <p:nvSpPr>
          <p:cNvPr id="66" name="Shape 66"/>
          <p:cNvSpPr txBox="1">
            <a:spLocks noGrp="1"/>
          </p:cNvSpPr>
          <p:nvPr>
            <p:ph type="subTitle" idx="1"/>
          </p:nvPr>
        </p:nvSpPr>
        <p:spPr>
          <a:xfrm>
            <a:off x="2076401" y="3558146"/>
            <a:ext cx="8039199" cy="1046400"/>
          </a:xfrm>
          <a:prstGeom prst="rect">
            <a:avLst/>
          </a:prstGeom>
        </p:spPr>
        <p:txBody>
          <a:bodyPr lIns="91425" tIns="91425" rIns="91425" bIns="91425" anchor="t" anchorCtr="0"/>
          <a:lstStyle>
            <a:lvl1pPr lvl="0" algn="ctr" rtl="0">
              <a:spcBef>
                <a:spcPts val="0"/>
              </a:spcBef>
              <a:buClr>
                <a:srgbClr val="2C343B"/>
              </a:buClr>
              <a:buSzPct val="100000"/>
              <a:buNone/>
              <a:defRPr sz="2400"/>
            </a:lvl1pPr>
            <a:lvl2pPr lvl="1" algn="ctr" rtl="0">
              <a:spcBef>
                <a:spcPts val="0"/>
              </a:spcBef>
              <a:buClr>
                <a:srgbClr val="2C343B"/>
              </a:buClr>
              <a:buNone/>
              <a:defRPr/>
            </a:lvl2pPr>
            <a:lvl3pPr lvl="2" algn="ctr" rtl="0">
              <a:spcBef>
                <a:spcPts val="0"/>
              </a:spcBef>
              <a:buClr>
                <a:srgbClr val="2C343B"/>
              </a:buClr>
              <a:buNone/>
              <a:defRPr/>
            </a:lvl3pPr>
            <a:lvl4pPr lvl="3" algn="ctr" rtl="0">
              <a:spcBef>
                <a:spcPts val="0"/>
              </a:spcBef>
              <a:buClr>
                <a:srgbClr val="2C343B"/>
              </a:buClr>
              <a:buSzPct val="100000"/>
              <a:buNone/>
              <a:defRPr sz="2400"/>
            </a:lvl4pPr>
            <a:lvl5pPr lvl="4" algn="ctr" rtl="0">
              <a:spcBef>
                <a:spcPts val="0"/>
              </a:spcBef>
              <a:buClr>
                <a:srgbClr val="2C343B"/>
              </a:buClr>
              <a:buSzPct val="100000"/>
              <a:buNone/>
              <a:defRPr sz="2400"/>
            </a:lvl5pPr>
            <a:lvl6pPr lvl="5" algn="ctr" rtl="0">
              <a:spcBef>
                <a:spcPts val="0"/>
              </a:spcBef>
              <a:buClr>
                <a:srgbClr val="2C343B"/>
              </a:buClr>
              <a:buSzPct val="100000"/>
              <a:buNone/>
              <a:defRPr sz="2400"/>
            </a:lvl6pPr>
            <a:lvl7pPr lvl="6" algn="ctr" rtl="0">
              <a:spcBef>
                <a:spcPts val="0"/>
              </a:spcBef>
              <a:buClr>
                <a:srgbClr val="2C343B"/>
              </a:buClr>
              <a:buSzPct val="100000"/>
              <a:buNone/>
              <a:defRPr sz="2400"/>
            </a:lvl7pPr>
            <a:lvl8pPr lvl="7" algn="ctr" rtl="0">
              <a:spcBef>
                <a:spcPts val="0"/>
              </a:spcBef>
              <a:buClr>
                <a:srgbClr val="2C343B"/>
              </a:buClr>
              <a:buSzPct val="100000"/>
              <a:buNone/>
              <a:defRPr sz="2400"/>
            </a:lvl8pPr>
            <a:lvl9pPr lvl="8" algn="ctr" rtl="0">
              <a:spcBef>
                <a:spcPts val="0"/>
              </a:spcBef>
              <a:buClr>
                <a:srgbClr val="2C343B"/>
              </a:buClr>
              <a:buSzPct val="100000"/>
              <a:buNone/>
              <a:defRPr sz="2400"/>
            </a:lvl9pPr>
          </a:lstStyle>
          <a:p>
            <a:r>
              <a:rPr lang="en-US"/>
              <a:t>Click to edit Master subtitle style</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yellow">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1472400" y="3034801"/>
            <a:ext cx="9247200" cy="1093199"/>
          </a:xfrm>
          <a:prstGeom prst="rect">
            <a:avLst/>
          </a:prstGeom>
        </p:spPr>
        <p:txBody>
          <a:bodyPr lIns="91425" tIns="91425" rIns="91425" bIns="91425" anchor="ctr" anchorCtr="0"/>
          <a:lstStyle>
            <a:lvl1pPr lvl="0" algn="ctr" rtl="0">
              <a:spcBef>
                <a:spcPts val="0"/>
              </a:spcBef>
              <a:buSzPct val="100000"/>
              <a:defRPr sz="2400" i="1"/>
            </a:lvl1pPr>
            <a:lvl2pPr lvl="1" algn="ctr" rtl="0">
              <a:spcBef>
                <a:spcPts val="0"/>
              </a:spcBef>
              <a:defRPr i="1"/>
            </a:lvl2pPr>
            <a:lvl3pPr lvl="2" algn="ctr" rtl="0">
              <a:spcBef>
                <a:spcPts val="0"/>
              </a:spcBef>
              <a:defRPr i="1"/>
            </a:lvl3pPr>
            <a:lvl4pPr lvl="3" algn="ctr" rtl="0">
              <a:spcBef>
                <a:spcPts val="0"/>
              </a:spcBef>
              <a:buSzPct val="100000"/>
              <a:defRPr sz="2400" i="1"/>
            </a:lvl4pPr>
            <a:lvl5pPr lvl="4" algn="ctr" rtl="0">
              <a:spcBef>
                <a:spcPts val="0"/>
              </a:spcBef>
              <a:buSzPct val="100000"/>
              <a:defRPr sz="2400" i="1"/>
            </a:lvl5pPr>
            <a:lvl6pPr lvl="5" algn="ctr" rtl="0">
              <a:spcBef>
                <a:spcPts val="0"/>
              </a:spcBef>
              <a:buSzPct val="100000"/>
              <a:defRPr sz="2400" i="1"/>
            </a:lvl6pPr>
            <a:lvl7pPr lvl="6" algn="ctr" rtl="0">
              <a:spcBef>
                <a:spcPts val="0"/>
              </a:spcBef>
              <a:buSzPct val="100000"/>
              <a:defRPr sz="2400" i="1"/>
            </a:lvl7pPr>
            <a:lvl8pPr lvl="7" algn="ctr" rtl="0">
              <a:spcBef>
                <a:spcPts val="0"/>
              </a:spcBef>
              <a:buSzPct val="100000"/>
              <a:defRPr sz="2400" i="1"/>
            </a:lvl8pPr>
            <a:lvl9pPr lvl="8" algn="ctr" rtl="0">
              <a:spcBef>
                <a:spcPts val="0"/>
              </a:spcBef>
              <a:buSzPct val="100000"/>
              <a:defRPr sz="2400" i="1"/>
            </a:lvl9pPr>
          </a:lstStyle>
          <a:p>
            <a:pPr lvl="0"/>
            <a:r>
              <a:rPr lang="en-US"/>
              <a:t>Click to edit Master text styles</a:t>
            </a:r>
          </a:p>
        </p:txBody>
      </p:sp>
      <p:sp>
        <p:nvSpPr>
          <p:cNvPr id="69" name="Shape 69"/>
          <p:cNvSpPr txBox="1"/>
          <p:nvPr/>
        </p:nvSpPr>
        <p:spPr>
          <a:xfrm>
            <a:off x="4791200" y="1711769"/>
            <a:ext cx="2609600" cy="871499"/>
          </a:xfrm>
          <a:prstGeom prst="rect">
            <a:avLst/>
          </a:prstGeom>
          <a:noFill/>
          <a:ln>
            <a:noFill/>
          </a:ln>
        </p:spPr>
        <p:txBody>
          <a:bodyPr lIns="91425" tIns="91425" rIns="91425" bIns="91425" anchor="t" anchorCtr="0">
            <a:noAutofit/>
          </a:bodyPr>
          <a:lstStyle/>
          <a:p>
            <a:pPr lvl="0" algn="ctr" rtl="0">
              <a:spcBef>
                <a:spcPts val="0"/>
              </a:spcBef>
              <a:buNone/>
            </a:pPr>
            <a:r>
              <a:rPr lang="en" sz="9600">
                <a:solidFill>
                  <a:srgbClr val="FE344D"/>
                </a:solidFill>
                <a:latin typeface="Permanent Marker"/>
                <a:ea typeface="Permanent Marker"/>
                <a:cs typeface="Permanent Marker"/>
                <a:sym typeface="Permanent Marker"/>
              </a:rPr>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re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1472400" y="3034801"/>
            <a:ext cx="9247200" cy="1093199"/>
          </a:xfrm>
          <a:prstGeom prst="rect">
            <a:avLst/>
          </a:prstGeom>
        </p:spPr>
        <p:txBody>
          <a:bodyPr lIns="91425" tIns="91425" rIns="91425" bIns="91425" anchor="ctr" anchorCtr="0"/>
          <a:lstStyle>
            <a:lvl1pPr lvl="0" algn="ctr" rtl="0">
              <a:spcBef>
                <a:spcPts val="0"/>
              </a:spcBef>
              <a:buSzPct val="100000"/>
              <a:defRPr sz="2400" i="1"/>
            </a:lvl1pPr>
            <a:lvl2pPr lvl="1" algn="ctr" rtl="0">
              <a:spcBef>
                <a:spcPts val="0"/>
              </a:spcBef>
              <a:defRPr i="1"/>
            </a:lvl2pPr>
            <a:lvl3pPr lvl="2" algn="ctr" rtl="0">
              <a:spcBef>
                <a:spcPts val="0"/>
              </a:spcBef>
              <a:defRPr i="1"/>
            </a:lvl3pPr>
            <a:lvl4pPr lvl="3" algn="ctr" rtl="0">
              <a:spcBef>
                <a:spcPts val="0"/>
              </a:spcBef>
              <a:buSzPct val="100000"/>
              <a:defRPr sz="2400" i="1"/>
            </a:lvl4pPr>
            <a:lvl5pPr lvl="4" algn="ctr" rtl="0">
              <a:spcBef>
                <a:spcPts val="0"/>
              </a:spcBef>
              <a:buSzPct val="100000"/>
              <a:defRPr sz="2400" i="1"/>
            </a:lvl5pPr>
            <a:lvl6pPr lvl="5" algn="ctr" rtl="0">
              <a:spcBef>
                <a:spcPts val="0"/>
              </a:spcBef>
              <a:buSzPct val="100000"/>
              <a:defRPr sz="2400" i="1"/>
            </a:lvl6pPr>
            <a:lvl7pPr lvl="6" algn="ctr" rtl="0">
              <a:spcBef>
                <a:spcPts val="0"/>
              </a:spcBef>
              <a:buSzPct val="100000"/>
              <a:defRPr sz="2400" i="1"/>
            </a:lvl7pPr>
            <a:lvl8pPr lvl="7" algn="ctr" rtl="0">
              <a:spcBef>
                <a:spcPts val="0"/>
              </a:spcBef>
              <a:buSzPct val="100000"/>
              <a:defRPr sz="2400" i="1"/>
            </a:lvl8pPr>
            <a:lvl9pPr lvl="8" algn="ctr" rtl="0">
              <a:spcBef>
                <a:spcPts val="0"/>
              </a:spcBef>
              <a:buSzPct val="100000"/>
              <a:defRPr sz="2400" i="1"/>
            </a:lvl9pPr>
          </a:lstStyle>
          <a:p>
            <a:pPr lvl="0"/>
            <a:r>
              <a:rPr lang="en-US"/>
              <a:t>Click to edit Master text styles</a:t>
            </a:r>
          </a:p>
        </p:txBody>
      </p:sp>
      <p:sp>
        <p:nvSpPr>
          <p:cNvPr id="72" name="Shape 72"/>
          <p:cNvSpPr txBox="1"/>
          <p:nvPr/>
        </p:nvSpPr>
        <p:spPr>
          <a:xfrm>
            <a:off x="4791200" y="1322831"/>
            <a:ext cx="2609600" cy="871499"/>
          </a:xfrm>
          <a:prstGeom prst="rect">
            <a:avLst/>
          </a:prstGeom>
          <a:noFill/>
          <a:ln>
            <a:noFill/>
          </a:ln>
        </p:spPr>
        <p:txBody>
          <a:bodyPr lIns="91425" tIns="91425" rIns="91425" bIns="91425" anchor="t" anchorCtr="0">
            <a:noAutofit/>
          </a:bodyPr>
          <a:lstStyle/>
          <a:p>
            <a:pPr lvl="0" algn="ctr" rtl="0">
              <a:spcBef>
                <a:spcPts val="0"/>
              </a:spcBef>
              <a:buNone/>
            </a:pPr>
            <a:r>
              <a:rPr lang="en" sz="9600">
                <a:solidFill>
                  <a:srgbClr val="0198AD"/>
                </a:solidFill>
                <a:latin typeface="Permanent Marker"/>
                <a:ea typeface="Permanent Marker"/>
                <a:cs typeface="Permanent Marker"/>
                <a:sym typeface="Permanent Marker"/>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1472400" y="3034801"/>
            <a:ext cx="9247200" cy="1093199"/>
          </a:xfrm>
          <a:prstGeom prst="rect">
            <a:avLst/>
          </a:prstGeom>
        </p:spPr>
        <p:txBody>
          <a:bodyPr lIns="91425" tIns="91425" rIns="91425" bIns="91425" anchor="ctr" anchorCtr="0"/>
          <a:lstStyle>
            <a:lvl1pPr lvl="0" algn="ctr" rtl="0">
              <a:spcBef>
                <a:spcPts val="0"/>
              </a:spcBef>
              <a:buSzPct val="100000"/>
              <a:defRPr sz="2400" i="1"/>
            </a:lvl1pPr>
            <a:lvl2pPr lvl="1" algn="ctr" rtl="0">
              <a:spcBef>
                <a:spcPts val="0"/>
              </a:spcBef>
              <a:defRPr i="1"/>
            </a:lvl2pPr>
            <a:lvl3pPr lvl="2" algn="ctr" rtl="0">
              <a:spcBef>
                <a:spcPts val="0"/>
              </a:spcBef>
              <a:defRPr i="1"/>
            </a:lvl3pPr>
            <a:lvl4pPr lvl="3" algn="ctr" rtl="0">
              <a:spcBef>
                <a:spcPts val="0"/>
              </a:spcBef>
              <a:buSzPct val="100000"/>
              <a:defRPr sz="2400" i="1"/>
            </a:lvl4pPr>
            <a:lvl5pPr lvl="4" algn="ctr" rtl="0">
              <a:spcBef>
                <a:spcPts val="0"/>
              </a:spcBef>
              <a:buSzPct val="100000"/>
              <a:defRPr sz="2400" i="1"/>
            </a:lvl5pPr>
            <a:lvl6pPr lvl="5" algn="ctr" rtl="0">
              <a:spcBef>
                <a:spcPts val="0"/>
              </a:spcBef>
              <a:buSzPct val="100000"/>
              <a:defRPr sz="2400" i="1"/>
            </a:lvl6pPr>
            <a:lvl7pPr lvl="6" algn="ctr" rtl="0">
              <a:spcBef>
                <a:spcPts val="0"/>
              </a:spcBef>
              <a:buSzPct val="100000"/>
              <a:defRPr sz="2400" i="1"/>
            </a:lvl7pPr>
            <a:lvl8pPr lvl="7" algn="ctr" rtl="0">
              <a:spcBef>
                <a:spcPts val="0"/>
              </a:spcBef>
              <a:buSzPct val="100000"/>
              <a:defRPr sz="2400" i="1"/>
            </a:lvl8pPr>
            <a:lvl9pPr lvl="8" algn="ctr" rtl="0">
              <a:spcBef>
                <a:spcPts val="0"/>
              </a:spcBef>
              <a:buSzPct val="100000"/>
              <a:defRPr sz="2400" i="1"/>
            </a:lvl9pPr>
          </a:lstStyle>
          <a:p>
            <a:pPr lvl="0"/>
            <a:r>
              <a:rPr lang="en-US"/>
              <a:t>Click to edit Master text styles</a:t>
            </a:r>
          </a:p>
        </p:txBody>
      </p:sp>
      <p:sp>
        <p:nvSpPr>
          <p:cNvPr id="75" name="Shape 75"/>
          <p:cNvSpPr txBox="1"/>
          <p:nvPr/>
        </p:nvSpPr>
        <p:spPr>
          <a:xfrm>
            <a:off x="4791200" y="1711769"/>
            <a:ext cx="2609600" cy="871499"/>
          </a:xfrm>
          <a:prstGeom prst="rect">
            <a:avLst/>
          </a:prstGeom>
          <a:noFill/>
          <a:ln>
            <a:noFill/>
          </a:ln>
        </p:spPr>
        <p:txBody>
          <a:bodyPr lIns="91425" tIns="91425" rIns="91425" bIns="91425" anchor="t" anchorCtr="0">
            <a:noAutofit/>
          </a:bodyPr>
          <a:lstStyle/>
          <a:p>
            <a:pPr lvl="0" algn="ctr" rtl="0">
              <a:spcBef>
                <a:spcPts val="0"/>
              </a:spcBef>
              <a:buNone/>
            </a:pPr>
            <a:r>
              <a:rPr lang="en" sz="9600">
                <a:solidFill>
                  <a:srgbClr val="F5A500"/>
                </a:solidFill>
                <a:latin typeface="Permanent Marker"/>
                <a:ea typeface="Permanent Marker"/>
                <a:cs typeface="Permanent Marker"/>
                <a:sym typeface="Permanent Marker"/>
              </a:rPr>
              <a: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 1 colum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09600" y="-30162"/>
            <a:ext cx="10972800" cy="1143000"/>
          </a:xfrm>
          <a:prstGeom prst="rect">
            <a:avLst/>
          </a:prstGeom>
        </p:spPr>
        <p:txBody>
          <a:bodyPr lIns="91425" tIns="91425" rIns="91425" bIns="91425" anchor="ctr"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r>
              <a:rPr lang="en-US"/>
              <a:t>Click to edit Master title style</a:t>
            </a:r>
            <a:endParaRPr/>
          </a:p>
        </p:txBody>
      </p:sp>
      <p:sp>
        <p:nvSpPr>
          <p:cNvPr id="78" name="Shape 78"/>
          <p:cNvSpPr txBox="1">
            <a:spLocks noGrp="1"/>
          </p:cNvSpPr>
          <p:nvPr>
            <p:ph type="body" idx="1"/>
          </p:nvPr>
        </p:nvSpPr>
        <p:spPr>
          <a:xfrm>
            <a:off x="1215600" y="1600200"/>
            <a:ext cx="97608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ColTx" preserve="1">
  <p:cSld name="Title + 2 columns">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09600" y="-30162"/>
            <a:ext cx="10972800" cy="1143000"/>
          </a:xfrm>
          <a:prstGeom prst="rect">
            <a:avLst/>
          </a:prstGeom>
        </p:spPr>
        <p:txBody>
          <a:bodyPr lIns="91425" tIns="91425" rIns="91425" bIns="91425" anchor="ctr"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r>
              <a:rPr lang="en-US"/>
              <a:t>Click to edit Master title style</a:t>
            </a:r>
            <a:endParaRPr/>
          </a:p>
        </p:txBody>
      </p:sp>
      <p:sp>
        <p:nvSpPr>
          <p:cNvPr id="81" name="Shape 81"/>
          <p:cNvSpPr txBox="1">
            <a:spLocks noGrp="1"/>
          </p:cNvSpPr>
          <p:nvPr>
            <p:ph type="body" idx="1"/>
          </p:nvPr>
        </p:nvSpPr>
        <p:spPr>
          <a:xfrm>
            <a:off x="1073065" y="1600200"/>
            <a:ext cx="4875999" cy="4967700"/>
          </a:xfrm>
          <a:prstGeom prst="rect">
            <a:avLst/>
          </a:prstGeom>
        </p:spPr>
        <p:txBody>
          <a:bodyPr lIns="91425" tIns="91425" rIns="91425" bIns="91425" anchor="t" anchorCtr="0"/>
          <a:lstStyle>
            <a:lvl1pPr lvl="0" rtl="0">
              <a:spcBef>
                <a:spcPts val="0"/>
              </a:spcBef>
              <a:buSzPct val="100000"/>
              <a:defRPr sz="2400"/>
            </a:lvl1pPr>
            <a:lvl2pPr lvl="1" rtl="0">
              <a:spcBef>
                <a:spcPts val="0"/>
              </a:spcBef>
              <a:defRPr/>
            </a:lvl2pPr>
            <a:lvl3pPr lvl="2" rtl="0">
              <a:spcBef>
                <a:spcPts val="0"/>
              </a:spcBef>
              <a:defRPr/>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pPr lvl="0"/>
            <a:r>
              <a:rPr lang="en-US"/>
              <a:t>Click to edit Master text styles</a:t>
            </a:r>
          </a:p>
        </p:txBody>
      </p:sp>
      <p:sp>
        <p:nvSpPr>
          <p:cNvPr id="82" name="Shape 82"/>
          <p:cNvSpPr txBox="1">
            <a:spLocks noGrp="1"/>
          </p:cNvSpPr>
          <p:nvPr>
            <p:ph type="body" idx="2"/>
          </p:nvPr>
        </p:nvSpPr>
        <p:spPr>
          <a:xfrm>
            <a:off x="6242935" y="1600200"/>
            <a:ext cx="4875999" cy="4967700"/>
          </a:xfrm>
          <a:prstGeom prst="rect">
            <a:avLst/>
          </a:prstGeom>
        </p:spPr>
        <p:txBody>
          <a:bodyPr lIns="91425" tIns="91425" rIns="91425" bIns="91425" anchor="t" anchorCtr="0"/>
          <a:lstStyle>
            <a:lvl1pPr lvl="0" rtl="0">
              <a:spcBef>
                <a:spcPts val="0"/>
              </a:spcBef>
              <a:buSzPct val="100000"/>
              <a:defRPr sz="2400"/>
            </a:lvl1pPr>
            <a:lvl2pPr lvl="1" rtl="0">
              <a:spcBef>
                <a:spcPts val="0"/>
              </a:spcBef>
              <a:defRPr/>
            </a:lvl2pPr>
            <a:lvl3pPr lvl="2" rtl="0">
              <a:spcBef>
                <a:spcPts val="0"/>
              </a:spcBef>
              <a:defRPr/>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 3 columns">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09600" y="-30162"/>
            <a:ext cx="10972800" cy="1143000"/>
          </a:xfrm>
          <a:prstGeom prst="rect">
            <a:avLst/>
          </a:prstGeom>
        </p:spPr>
        <p:txBody>
          <a:bodyPr lIns="91425" tIns="91425" rIns="91425" bIns="91425" anchor="ctr"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r>
              <a:rPr lang="en-US"/>
              <a:t>Click to edit Master title style</a:t>
            </a:r>
            <a:endParaRPr/>
          </a:p>
        </p:txBody>
      </p:sp>
      <p:sp>
        <p:nvSpPr>
          <p:cNvPr id="85" name="Shape 85"/>
          <p:cNvSpPr txBox="1">
            <a:spLocks noGrp="1"/>
          </p:cNvSpPr>
          <p:nvPr>
            <p:ph type="body" idx="1"/>
          </p:nvPr>
        </p:nvSpPr>
        <p:spPr>
          <a:xfrm>
            <a:off x="652377" y="1600200"/>
            <a:ext cx="35092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pPr lvl="0"/>
            <a:r>
              <a:rPr lang="en-US"/>
              <a:t>Click to edit Master text styles</a:t>
            </a:r>
          </a:p>
        </p:txBody>
      </p:sp>
      <p:sp>
        <p:nvSpPr>
          <p:cNvPr id="86" name="Shape 86"/>
          <p:cNvSpPr txBox="1">
            <a:spLocks noGrp="1"/>
          </p:cNvSpPr>
          <p:nvPr>
            <p:ph type="body" idx="2"/>
          </p:nvPr>
        </p:nvSpPr>
        <p:spPr>
          <a:xfrm>
            <a:off x="4341400" y="1600200"/>
            <a:ext cx="35092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pPr lvl="0"/>
            <a:r>
              <a:rPr lang="en-US"/>
              <a:t>Click to edit Master text styles</a:t>
            </a:r>
          </a:p>
        </p:txBody>
      </p:sp>
      <p:sp>
        <p:nvSpPr>
          <p:cNvPr id="87" name="Shape 87"/>
          <p:cNvSpPr txBox="1">
            <a:spLocks noGrp="1"/>
          </p:cNvSpPr>
          <p:nvPr>
            <p:ph type="body" idx="3"/>
          </p:nvPr>
        </p:nvSpPr>
        <p:spPr>
          <a:xfrm>
            <a:off x="8030421" y="1600200"/>
            <a:ext cx="3509200"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609600" y="-30162"/>
            <a:ext cx="10972800" cy="11430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yellow">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727401" y="2655750"/>
            <a:ext cx="8737199" cy="1546500"/>
          </a:xfrm>
          <a:prstGeom prst="rect">
            <a:avLst/>
          </a:prstGeom>
        </p:spPr>
        <p:txBody>
          <a:bodyPr lIns="91425" tIns="91425" rIns="91425" bIns="91425" anchor="ctr"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r>
              <a:rPr lang="en-US"/>
              <a:t>Click to edit Master title style</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09600" y="5875078"/>
            <a:ext cx="10972800" cy="692700"/>
          </a:xfrm>
          <a:prstGeom prst="rect">
            <a:avLst/>
          </a:prstGeom>
        </p:spPr>
        <p:txBody>
          <a:bodyPr lIns="91425" tIns="91425" rIns="91425" bIns="91425" anchor="t" anchorCtr="0"/>
          <a:lstStyle>
            <a:lvl1pPr lvl="0" algn="ctr" rtl="0">
              <a:spcBef>
                <a:spcPts val="360"/>
              </a:spcBef>
              <a:buSzPct val="100000"/>
              <a:buNone/>
              <a:defRPr sz="1800"/>
            </a:lvl1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9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SG" altLang="zh-TW"/>
              <a:t>Click to edit Master title style</a:t>
            </a:r>
          </a:p>
        </p:txBody>
      </p:sp>
      <p:sp>
        <p:nvSpPr>
          <p:cNvPr id="3" name="內容版面配置區 2"/>
          <p:cNvSpPr>
            <a:spLocks noGrp="1"/>
          </p:cNvSpPr>
          <p:nvPr>
            <p:ph idx="1"/>
          </p:nvPr>
        </p:nvSpPr>
        <p:spPr/>
        <p:txBody>
          <a:bodyPr/>
          <a:lstStyle/>
          <a:p>
            <a:pPr lvl="0"/>
            <a:r>
              <a:rPr lang="en-SG" altLang="zh-TW"/>
              <a:t>Click to edit Master text styles</a:t>
            </a:r>
          </a:p>
          <a:p>
            <a:pPr lvl="1"/>
            <a:r>
              <a:rPr lang="en-SG" altLang="zh-TW"/>
              <a:t>Second level</a:t>
            </a:r>
          </a:p>
          <a:p>
            <a:pPr lvl="2"/>
            <a:r>
              <a:rPr lang="en-SG" altLang="zh-TW"/>
              <a:t>Third level</a:t>
            </a:r>
          </a:p>
          <a:p>
            <a:pPr lvl="3"/>
            <a:r>
              <a:rPr lang="en-SG" altLang="zh-TW"/>
              <a:t>Fourth level</a:t>
            </a:r>
          </a:p>
          <a:p>
            <a:pPr lvl="4"/>
            <a:r>
              <a:rPr lang="en-SG" altLang="zh-TW"/>
              <a:t>Fifth level</a:t>
            </a:r>
          </a:p>
        </p:txBody>
      </p:sp>
      <p:sp>
        <p:nvSpPr>
          <p:cNvPr id="4" name="日期版面配置區 3"/>
          <p:cNvSpPr>
            <a:spLocks noGrp="1"/>
          </p:cNvSpPr>
          <p:nvPr>
            <p:ph type="dt" sz="half" idx="10"/>
          </p:nvPr>
        </p:nvSpPr>
        <p:spPr>
          <a:xfrm>
            <a:off x="609600" y="6356351"/>
            <a:ext cx="2844800" cy="365125"/>
          </a:xfrm>
          <a:prstGeom prst="rect">
            <a:avLst/>
          </a:prstGeom>
        </p:spPr>
        <p:txBody>
          <a:bodyPr/>
          <a:lstStyle>
            <a:lvl1pPr>
              <a:defRPr/>
            </a:lvl1pPr>
          </a:lstStyle>
          <a:p>
            <a:pPr>
              <a:defRPr/>
            </a:pPr>
            <a:fld id="{9156F1E3-F8AE-49AA-B5C9-80AC418BC934}" type="datetimeFigureOut">
              <a:rPr lang="id-ID"/>
              <a:pPr>
                <a:defRPr/>
              </a:pPr>
              <a:t>04/12/2020</a:t>
            </a:fld>
            <a:endParaRPr lang="id-ID"/>
          </a:p>
        </p:txBody>
      </p:sp>
      <p:sp>
        <p:nvSpPr>
          <p:cNvPr id="5" name="頁尾版面配置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id-ID"/>
          </a:p>
        </p:txBody>
      </p:sp>
      <p:sp>
        <p:nvSpPr>
          <p:cNvPr id="6" name="投影片編號版面配置區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4A21F6F-149C-439F-8C83-F89D1BF1C84B}" type="slidenum">
              <a:rPr lang="id-ID"/>
              <a:pPr>
                <a:defRPr/>
              </a:pPr>
              <a:t>‹#›</a:t>
            </a:fld>
            <a:endParaRPr lang="id-ID"/>
          </a:p>
        </p:txBody>
      </p:sp>
    </p:spTree>
    <p:extLst>
      <p:ext uri="{BB962C8B-B14F-4D97-AF65-F5344CB8AC3E}">
        <p14:creationId xmlns:p14="http://schemas.microsoft.com/office/powerpoint/2010/main" val="1482280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C5554920-2A8D-485F-AE98-D75F0E91EA23}" type="slidenum">
              <a:rPr lang="en-US"/>
              <a:pPr>
                <a:defRPr/>
              </a:pPr>
              <a:t>‹#›</a:t>
            </a:fld>
            <a:endParaRPr lang="en-US" dirty="0"/>
          </a:p>
        </p:txBody>
      </p:sp>
    </p:spTree>
    <p:extLst>
      <p:ext uri="{BB962C8B-B14F-4D97-AF65-F5344CB8AC3E}">
        <p14:creationId xmlns:p14="http://schemas.microsoft.com/office/powerpoint/2010/main" val="3324348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quarter" idx="1"/>
          </p:nvPr>
        </p:nvSpPr>
        <p:spPr>
          <a:xfrm>
            <a:off x="609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19E07A94-4308-4242-90C2-67A176919CB0}" type="slidenum">
              <a:rPr lang="en-US"/>
              <a:pPr>
                <a:defRPr/>
              </a:pPr>
              <a:t>‹#›</a:t>
            </a:fld>
            <a:endParaRPr lang="en-US" dirty="0"/>
          </a:p>
        </p:txBody>
      </p:sp>
    </p:spTree>
    <p:extLst>
      <p:ext uri="{BB962C8B-B14F-4D97-AF65-F5344CB8AC3E}">
        <p14:creationId xmlns:p14="http://schemas.microsoft.com/office/powerpoint/2010/main" val="369074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ubtitle red">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076401" y="2187325"/>
            <a:ext cx="8039199" cy="15465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US"/>
              <a:t>Click to edit Master title style</a:t>
            </a:r>
            <a:endParaRPr/>
          </a:p>
        </p:txBody>
      </p:sp>
      <p:sp>
        <p:nvSpPr>
          <p:cNvPr id="16" name="Shape 16"/>
          <p:cNvSpPr txBox="1">
            <a:spLocks noGrp="1"/>
          </p:cNvSpPr>
          <p:nvPr>
            <p:ph type="subTitle" idx="1"/>
          </p:nvPr>
        </p:nvSpPr>
        <p:spPr>
          <a:xfrm>
            <a:off x="2076401" y="3558146"/>
            <a:ext cx="8039199" cy="1046400"/>
          </a:xfrm>
          <a:prstGeom prst="rect">
            <a:avLst/>
          </a:prstGeom>
        </p:spPr>
        <p:txBody>
          <a:bodyPr lIns="91425" tIns="91425" rIns="91425" bIns="91425" anchor="t" anchorCtr="0"/>
          <a:lstStyle>
            <a:lvl1pPr lvl="0" algn="ctr" rtl="0">
              <a:spcBef>
                <a:spcPts val="0"/>
              </a:spcBef>
              <a:buClr>
                <a:srgbClr val="2C343B"/>
              </a:buClr>
              <a:buSzPct val="100000"/>
              <a:buNone/>
              <a:defRPr sz="2400"/>
            </a:lvl1pPr>
            <a:lvl2pPr lvl="1" algn="ctr" rtl="0">
              <a:spcBef>
                <a:spcPts val="0"/>
              </a:spcBef>
              <a:buClr>
                <a:srgbClr val="2C343B"/>
              </a:buClr>
              <a:buNone/>
              <a:defRPr/>
            </a:lvl2pPr>
            <a:lvl3pPr lvl="2" algn="ctr" rtl="0">
              <a:spcBef>
                <a:spcPts val="0"/>
              </a:spcBef>
              <a:buClr>
                <a:srgbClr val="2C343B"/>
              </a:buClr>
              <a:buNone/>
              <a:defRPr/>
            </a:lvl3pPr>
            <a:lvl4pPr lvl="3" algn="ctr" rtl="0">
              <a:spcBef>
                <a:spcPts val="0"/>
              </a:spcBef>
              <a:buClr>
                <a:srgbClr val="2C343B"/>
              </a:buClr>
              <a:buSzPct val="100000"/>
              <a:buNone/>
              <a:defRPr sz="2400"/>
            </a:lvl4pPr>
            <a:lvl5pPr lvl="4" algn="ctr" rtl="0">
              <a:spcBef>
                <a:spcPts val="0"/>
              </a:spcBef>
              <a:buClr>
                <a:srgbClr val="2C343B"/>
              </a:buClr>
              <a:buSzPct val="100000"/>
              <a:buNone/>
              <a:defRPr sz="2400"/>
            </a:lvl5pPr>
            <a:lvl6pPr lvl="5" algn="ctr" rtl="0">
              <a:spcBef>
                <a:spcPts val="0"/>
              </a:spcBef>
              <a:buClr>
                <a:srgbClr val="2C343B"/>
              </a:buClr>
              <a:buSzPct val="100000"/>
              <a:buNone/>
              <a:defRPr sz="2400"/>
            </a:lvl6pPr>
            <a:lvl7pPr lvl="6" algn="ctr" rtl="0">
              <a:spcBef>
                <a:spcPts val="0"/>
              </a:spcBef>
              <a:buClr>
                <a:srgbClr val="2C343B"/>
              </a:buClr>
              <a:buSzPct val="100000"/>
              <a:buNone/>
              <a:defRPr sz="2400"/>
            </a:lvl7pPr>
            <a:lvl8pPr lvl="7" algn="ctr" rtl="0">
              <a:spcBef>
                <a:spcPts val="0"/>
              </a:spcBef>
              <a:buClr>
                <a:srgbClr val="2C343B"/>
              </a:buClr>
              <a:buSzPct val="100000"/>
              <a:buNone/>
              <a:defRPr sz="2400"/>
            </a:lvl8pPr>
            <a:lvl9pPr lvl="8" algn="ctr" rtl="0">
              <a:spcBef>
                <a:spcPts val="0"/>
              </a:spcBef>
              <a:buClr>
                <a:srgbClr val="2C343B"/>
              </a:buClr>
              <a:buSzPct val="100000"/>
              <a:buNone/>
              <a:defRPr sz="2400"/>
            </a:lvl9pPr>
          </a:lstStyle>
          <a:p>
            <a:r>
              <a:rPr lang="en-US"/>
              <a:t>Click to edit Master subtitle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ubtitle blu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2076401" y="2187325"/>
            <a:ext cx="8039199" cy="15465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US"/>
              <a:t>Click to edit Master title style</a:t>
            </a:r>
            <a:endParaRPr/>
          </a:p>
        </p:txBody>
      </p:sp>
      <p:sp>
        <p:nvSpPr>
          <p:cNvPr id="19" name="Shape 19"/>
          <p:cNvSpPr txBox="1">
            <a:spLocks noGrp="1"/>
          </p:cNvSpPr>
          <p:nvPr>
            <p:ph type="subTitle" idx="1"/>
          </p:nvPr>
        </p:nvSpPr>
        <p:spPr>
          <a:xfrm>
            <a:off x="2076401" y="3558146"/>
            <a:ext cx="8039199" cy="1046400"/>
          </a:xfrm>
          <a:prstGeom prst="rect">
            <a:avLst/>
          </a:prstGeom>
        </p:spPr>
        <p:txBody>
          <a:bodyPr lIns="91425" tIns="91425" rIns="91425" bIns="91425" anchor="t" anchorCtr="0"/>
          <a:lstStyle>
            <a:lvl1pPr lvl="0" algn="ctr" rtl="0">
              <a:spcBef>
                <a:spcPts val="0"/>
              </a:spcBef>
              <a:buClr>
                <a:srgbClr val="2C343B"/>
              </a:buClr>
              <a:buSzPct val="100000"/>
              <a:buNone/>
              <a:defRPr sz="2400"/>
            </a:lvl1pPr>
            <a:lvl2pPr lvl="1" algn="ctr" rtl="0">
              <a:spcBef>
                <a:spcPts val="0"/>
              </a:spcBef>
              <a:buClr>
                <a:srgbClr val="2C343B"/>
              </a:buClr>
              <a:buNone/>
              <a:defRPr/>
            </a:lvl2pPr>
            <a:lvl3pPr lvl="2" algn="ctr" rtl="0">
              <a:spcBef>
                <a:spcPts val="0"/>
              </a:spcBef>
              <a:buClr>
                <a:srgbClr val="2C343B"/>
              </a:buClr>
              <a:buNone/>
              <a:defRPr/>
            </a:lvl3pPr>
            <a:lvl4pPr lvl="3" algn="ctr" rtl="0">
              <a:spcBef>
                <a:spcPts val="0"/>
              </a:spcBef>
              <a:buClr>
                <a:srgbClr val="2C343B"/>
              </a:buClr>
              <a:buSzPct val="100000"/>
              <a:buNone/>
              <a:defRPr sz="2400"/>
            </a:lvl4pPr>
            <a:lvl5pPr lvl="4" algn="ctr" rtl="0">
              <a:spcBef>
                <a:spcPts val="0"/>
              </a:spcBef>
              <a:buClr>
                <a:srgbClr val="2C343B"/>
              </a:buClr>
              <a:buSzPct val="100000"/>
              <a:buNone/>
              <a:defRPr sz="2400"/>
            </a:lvl5pPr>
            <a:lvl6pPr lvl="5" algn="ctr" rtl="0">
              <a:spcBef>
                <a:spcPts val="0"/>
              </a:spcBef>
              <a:buClr>
                <a:srgbClr val="2C343B"/>
              </a:buClr>
              <a:buSzPct val="100000"/>
              <a:buNone/>
              <a:defRPr sz="2400"/>
            </a:lvl6pPr>
            <a:lvl7pPr lvl="6" algn="ctr" rtl="0">
              <a:spcBef>
                <a:spcPts val="0"/>
              </a:spcBef>
              <a:buClr>
                <a:srgbClr val="2C343B"/>
              </a:buClr>
              <a:buSzPct val="100000"/>
              <a:buNone/>
              <a:defRPr sz="2400"/>
            </a:lvl7pPr>
            <a:lvl8pPr lvl="7" algn="ctr" rtl="0">
              <a:spcBef>
                <a:spcPts val="0"/>
              </a:spcBef>
              <a:buClr>
                <a:srgbClr val="2C343B"/>
              </a:buClr>
              <a:buSzPct val="100000"/>
              <a:buNone/>
              <a:defRPr sz="2400"/>
            </a:lvl8pPr>
            <a:lvl9pPr lvl="8" algn="ctr" rtl="0">
              <a:spcBef>
                <a:spcPts val="0"/>
              </a:spcBef>
              <a:buClr>
                <a:srgbClr val="2C343B"/>
              </a:buClr>
              <a:buSzPct val="100000"/>
              <a:buNone/>
              <a:defRPr sz="2400"/>
            </a:lvl9pPr>
          </a:lstStyle>
          <a:p>
            <a:r>
              <a:rPr lang="en-US"/>
              <a:t>Click to edit Master subtitle style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yellow">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2076401" y="2187325"/>
            <a:ext cx="8039199" cy="15465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US"/>
              <a:t>Click to edit Master title style</a:t>
            </a:r>
            <a:endParaRPr/>
          </a:p>
        </p:txBody>
      </p:sp>
      <p:sp>
        <p:nvSpPr>
          <p:cNvPr id="22" name="Shape 22"/>
          <p:cNvSpPr txBox="1">
            <a:spLocks noGrp="1"/>
          </p:cNvSpPr>
          <p:nvPr>
            <p:ph type="subTitle" idx="1"/>
          </p:nvPr>
        </p:nvSpPr>
        <p:spPr>
          <a:xfrm>
            <a:off x="2076401" y="3558146"/>
            <a:ext cx="8039199" cy="1046400"/>
          </a:xfrm>
          <a:prstGeom prst="rect">
            <a:avLst/>
          </a:prstGeom>
        </p:spPr>
        <p:txBody>
          <a:bodyPr lIns="91425" tIns="91425" rIns="91425" bIns="91425" anchor="t" anchorCtr="0"/>
          <a:lstStyle>
            <a:lvl1pPr lvl="0" algn="ctr" rtl="0">
              <a:spcBef>
                <a:spcPts val="0"/>
              </a:spcBef>
              <a:buClr>
                <a:srgbClr val="2C343B"/>
              </a:buClr>
              <a:buSzPct val="100000"/>
              <a:buNone/>
              <a:defRPr sz="2400"/>
            </a:lvl1pPr>
            <a:lvl2pPr lvl="1" algn="ctr" rtl="0">
              <a:spcBef>
                <a:spcPts val="0"/>
              </a:spcBef>
              <a:buClr>
                <a:srgbClr val="2C343B"/>
              </a:buClr>
              <a:buNone/>
              <a:defRPr/>
            </a:lvl2pPr>
            <a:lvl3pPr lvl="2" algn="ctr" rtl="0">
              <a:spcBef>
                <a:spcPts val="0"/>
              </a:spcBef>
              <a:buClr>
                <a:srgbClr val="2C343B"/>
              </a:buClr>
              <a:buNone/>
              <a:defRPr/>
            </a:lvl3pPr>
            <a:lvl4pPr lvl="3" algn="ctr" rtl="0">
              <a:spcBef>
                <a:spcPts val="0"/>
              </a:spcBef>
              <a:buClr>
                <a:srgbClr val="2C343B"/>
              </a:buClr>
              <a:buSzPct val="100000"/>
              <a:buNone/>
              <a:defRPr sz="2400"/>
            </a:lvl4pPr>
            <a:lvl5pPr lvl="4" algn="ctr" rtl="0">
              <a:spcBef>
                <a:spcPts val="0"/>
              </a:spcBef>
              <a:buClr>
                <a:srgbClr val="2C343B"/>
              </a:buClr>
              <a:buSzPct val="100000"/>
              <a:buNone/>
              <a:defRPr sz="2400"/>
            </a:lvl5pPr>
            <a:lvl6pPr lvl="5" algn="ctr" rtl="0">
              <a:spcBef>
                <a:spcPts val="0"/>
              </a:spcBef>
              <a:buClr>
                <a:srgbClr val="2C343B"/>
              </a:buClr>
              <a:buSzPct val="100000"/>
              <a:buNone/>
              <a:defRPr sz="2400"/>
            </a:lvl6pPr>
            <a:lvl7pPr lvl="6" algn="ctr" rtl="0">
              <a:spcBef>
                <a:spcPts val="0"/>
              </a:spcBef>
              <a:buClr>
                <a:srgbClr val="2C343B"/>
              </a:buClr>
              <a:buSzPct val="100000"/>
              <a:buNone/>
              <a:defRPr sz="2400"/>
            </a:lvl7pPr>
            <a:lvl8pPr lvl="7" algn="ctr" rtl="0">
              <a:spcBef>
                <a:spcPts val="0"/>
              </a:spcBef>
              <a:buClr>
                <a:srgbClr val="2C343B"/>
              </a:buClr>
              <a:buSzPct val="100000"/>
              <a:buNone/>
              <a:defRPr sz="2400"/>
            </a:lvl8pPr>
            <a:lvl9pPr lvl="8" algn="ctr" rtl="0">
              <a:spcBef>
                <a:spcPts val="0"/>
              </a:spcBef>
              <a:buClr>
                <a:srgbClr val="2C343B"/>
              </a:buClr>
              <a:buSzPct val="100000"/>
              <a:buNone/>
              <a:defRPr sz="2400"/>
            </a:lvl9pPr>
          </a:lstStyle>
          <a:p>
            <a:r>
              <a:rPr lang="en-US"/>
              <a:t>Click to edit Master subtitle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Quote yellow">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1472400" y="3034801"/>
            <a:ext cx="9247200" cy="1093199"/>
          </a:xfrm>
          <a:prstGeom prst="rect">
            <a:avLst/>
          </a:prstGeom>
        </p:spPr>
        <p:txBody>
          <a:bodyPr lIns="91425" tIns="91425" rIns="91425" bIns="91425" anchor="ctr" anchorCtr="0"/>
          <a:lstStyle>
            <a:lvl1pPr lvl="0" algn="ctr" rtl="0">
              <a:spcBef>
                <a:spcPts val="0"/>
              </a:spcBef>
              <a:buSzPct val="100000"/>
              <a:defRPr sz="2400" i="1"/>
            </a:lvl1pPr>
            <a:lvl2pPr lvl="1" algn="ctr" rtl="0">
              <a:spcBef>
                <a:spcPts val="0"/>
              </a:spcBef>
              <a:defRPr i="1"/>
            </a:lvl2pPr>
            <a:lvl3pPr lvl="2" algn="ctr" rtl="0">
              <a:spcBef>
                <a:spcPts val="0"/>
              </a:spcBef>
              <a:defRPr i="1"/>
            </a:lvl3pPr>
            <a:lvl4pPr lvl="3" algn="ctr" rtl="0">
              <a:spcBef>
                <a:spcPts val="0"/>
              </a:spcBef>
              <a:buSzPct val="100000"/>
              <a:defRPr sz="2400" i="1"/>
            </a:lvl4pPr>
            <a:lvl5pPr lvl="4" algn="ctr" rtl="0">
              <a:spcBef>
                <a:spcPts val="0"/>
              </a:spcBef>
              <a:buSzPct val="100000"/>
              <a:defRPr sz="2400" i="1"/>
            </a:lvl5pPr>
            <a:lvl6pPr lvl="5" algn="ctr" rtl="0">
              <a:spcBef>
                <a:spcPts val="0"/>
              </a:spcBef>
              <a:buSzPct val="100000"/>
              <a:defRPr sz="2400" i="1"/>
            </a:lvl6pPr>
            <a:lvl7pPr lvl="6" algn="ctr" rtl="0">
              <a:spcBef>
                <a:spcPts val="0"/>
              </a:spcBef>
              <a:buSzPct val="100000"/>
              <a:defRPr sz="2400" i="1"/>
            </a:lvl7pPr>
            <a:lvl8pPr lvl="7" algn="ctr" rtl="0">
              <a:spcBef>
                <a:spcPts val="0"/>
              </a:spcBef>
              <a:buSzPct val="100000"/>
              <a:defRPr sz="2400" i="1"/>
            </a:lvl8pPr>
            <a:lvl9pPr lvl="8" algn="ctr">
              <a:spcBef>
                <a:spcPts val="0"/>
              </a:spcBef>
              <a:buSzPct val="100000"/>
              <a:defRPr sz="2400" i="1"/>
            </a:lvl9pPr>
          </a:lstStyle>
          <a:p>
            <a:pPr lvl="0"/>
            <a:r>
              <a:rPr lang="en-US"/>
              <a:t>Click to edit Master text styles</a:t>
            </a:r>
          </a:p>
        </p:txBody>
      </p:sp>
      <p:sp>
        <p:nvSpPr>
          <p:cNvPr id="25" name="Shape 25"/>
          <p:cNvSpPr txBox="1"/>
          <p:nvPr/>
        </p:nvSpPr>
        <p:spPr>
          <a:xfrm>
            <a:off x="4791200" y="1711769"/>
            <a:ext cx="2609600" cy="871499"/>
          </a:xfrm>
          <a:prstGeom prst="rect">
            <a:avLst/>
          </a:prstGeom>
          <a:noFill/>
          <a:ln>
            <a:noFill/>
          </a:ln>
        </p:spPr>
        <p:txBody>
          <a:bodyPr lIns="91425" tIns="91425" rIns="91425" bIns="91425" anchor="t" anchorCtr="0">
            <a:noAutofit/>
          </a:bodyPr>
          <a:lstStyle/>
          <a:p>
            <a:pPr lvl="0" algn="ctr">
              <a:spcBef>
                <a:spcPts val="0"/>
              </a:spcBef>
              <a:buNone/>
            </a:pPr>
            <a:r>
              <a:rPr lang="en" sz="9600">
                <a:solidFill>
                  <a:srgbClr val="FE344D"/>
                </a:solidFill>
                <a:latin typeface="Permanent Marker"/>
                <a:ea typeface="Permanent Marker"/>
                <a:cs typeface="Permanent Marker"/>
                <a:sym typeface="Permanent Marker"/>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Quote red">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472400" y="3034801"/>
            <a:ext cx="9247200" cy="1093199"/>
          </a:xfrm>
          <a:prstGeom prst="rect">
            <a:avLst/>
          </a:prstGeom>
        </p:spPr>
        <p:txBody>
          <a:bodyPr lIns="91425" tIns="91425" rIns="91425" bIns="91425" anchor="ctr" anchorCtr="0"/>
          <a:lstStyle>
            <a:lvl1pPr lvl="0" algn="ctr" rtl="0">
              <a:spcBef>
                <a:spcPts val="0"/>
              </a:spcBef>
              <a:buSzPct val="100000"/>
              <a:defRPr sz="2400" i="1"/>
            </a:lvl1pPr>
            <a:lvl2pPr lvl="1" algn="ctr" rtl="0">
              <a:spcBef>
                <a:spcPts val="0"/>
              </a:spcBef>
              <a:defRPr i="1"/>
            </a:lvl2pPr>
            <a:lvl3pPr lvl="2" algn="ctr" rtl="0">
              <a:spcBef>
                <a:spcPts val="0"/>
              </a:spcBef>
              <a:defRPr i="1"/>
            </a:lvl3pPr>
            <a:lvl4pPr lvl="3" algn="ctr" rtl="0">
              <a:spcBef>
                <a:spcPts val="0"/>
              </a:spcBef>
              <a:buSzPct val="100000"/>
              <a:defRPr sz="2400" i="1"/>
            </a:lvl4pPr>
            <a:lvl5pPr lvl="4" algn="ctr" rtl="0">
              <a:spcBef>
                <a:spcPts val="0"/>
              </a:spcBef>
              <a:buSzPct val="100000"/>
              <a:defRPr sz="2400" i="1"/>
            </a:lvl5pPr>
            <a:lvl6pPr lvl="5" algn="ctr" rtl="0">
              <a:spcBef>
                <a:spcPts val="0"/>
              </a:spcBef>
              <a:buSzPct val="100000"/>
              <a:defRPr sz="2400" i="1"/>
            </a:lvl6pPr>
            <a:lvl7pPr lvl="6" algn="ctr" rtl="0">
              <a:spcBef>
                <a:spcPts val="0"/>
              </a:spcBef>
              <a:buSzPct val="100000"/>
              <a:defRPr sz="2400" i="1"/>
            </a:lvl7pPr>
            <a:lvl8pPr lvl="7" algn="ctr" rtl="0">
              <a:spcBef>
                <a:spcPts val="0"/>
              </a:spcBef>
              <a:buSzPct val="100000"/>
              <a:defRPr sz="2400" i="1"/>
            </a:lvl8pPr>
            <a:lvl9pPr lvl="8" algn="ctr" rtl="0">
              <a:spcBef>
                <a:spcPts val="0"/>
              </a:spcBef>
              <a:buSzPct val="100000"/>
              <a:defRPr sz="2400" i="1"/>
            </a:lvl9pPr>
          </a:lstStyle>
          <a:p>
            <a:pPr lvl="0"/>
            <a:r>
              <a:rPr lang="en-US"/>
              <a:t>Click to edit Master text styles</a:t>
            </a:r>
          </a:p>
        </p:txBody>
      </p:sp>
      <p:sp>
        <p:nvSpPr>
          <p:cNvPr id="28" name="Shape 28"/>
          <p:cNvSpPr txBox="1"/>
          <p:nvPr/>
        </p:nvSpPr>
        <p:spPr>
          <a:xfrm>
            <a:off x="4791200" y="1322831"/>
            <a:ext cx="2609600" cy="871499"/>
          </a:xfrm>
          <a:prstGeom prst="rect">
            <a:avLst/>
          </a:prstGeom>
          <a:noFill/>
          <a:ln>
            <a:noFill/>
          </a:ln>
        </p:spPr>
        <p:txBody>
          <a:bodyPr lIns="91425" tIns="91425" rIns="91425" bIns="91425" anchor="t" anchorCtr="0">
            <a:noAutofit/>
          </a:bodyPr>
          <a:lstStyle/>
          <a:p>
            <a:pPr lvl="0" algn="ctr" rtl="0">
              <a:spcBef>
                <a:spcPts val="0"/>
              </a:spcBef>
              <a:buNone/>
            </a:pPr>
            <a:r>
              <a:rPr lang="en" sz="9600">
                <a:solidFill>
                  <a:srgbClr val="0198AD"/>
                </a:solidFill>
                <a:latin typeface="Permanent Marker"/>
                <a:ea typeface="Permanent Marker"/>
                <a:cs typeface="Permanent Marker"/>
                <a:sym typeface="Permanent Marker"/>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blue">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1472400" y="3034801"/>
            <a:ext cx="9247200" cy="1093199"/>
          </a:xfrm>
          <a:prstGeom prst="rect">
            <a:avLst/>
          </a:prstGeom>
        </p:spPr>
        <p:txBody>
          <a:bodyPr lIns="91425" tIns="91425" rIns="91425" bIns="91425" anchor="ctr" anchorCtr="0"/>
          <a:lstStyle>
            <a:lvl1pPr lvl="0" algn="ctr" rtl="0">
              <a:spcBef>
                <a:spcPts val="0"/>
              </a:spcBef>
              <a:buSzPct val="100000"/>
              <a:defRPr sz="2400" i="1"/>
            </a:lvl1pPr>
            <a:lvl2pPr lvl="1" algn="ctr" rtl="0">
              <a:spcBef>
                <a:spcPts val="0"/>
              </a:spcBef>
              <a:defRPr i="1"/>
            </a:lvl2pPr>
            <a:lvl3pPr lvl="2" algn="ctr" rtl="0">
              <a:spcBef>
                <a:spcPts val="0"/>
              </a:spcBef>
              <a:defRPr i="1"/>
            </a:lvl3pPr>
            <a:lvl4pPr lvl="3" algn="ctr" rtl="0">
              <a:spcBef>
                <a:spcPts val="0"/>
              </a:spcBef>
              <a:buSzPct val="100000"/>
              <a:defRPr sz="2400" i="1"/>
            </a:lvl4pPr>
            <a:lvl5pPr lvl="4" algn="ctr" rtl="0">
              <a:spcBef>
                <a:spcPts val="0"/>
              </a:spcBef>
              <a:buSzPct val="100000"/>
              <a:defRPr sz="2400" i="1"/>
            </a:lvl5pPr>
            <a:lvl6pPr lvl="5" algn="ctr" rtl="0">
              <a:spcBef>
                <a:spcPts val="0"/>
              </a:spcBef>
              <a:buSzPct val="100000"/>
              <a:defRPr sz="2400" i="1"/>
            </a:lvl6pPr>
            <a:lvl7pPr lvl="6" algn="ctr" rtl="0">
              <a:spcBef>
                <a:spcPts val="0"/>
              </a:spcBef>
              <a:buSzPct val="100000"/>
              <a:defRPr sz="2400" i="1"/>
            </a:lvl7pPr>
            <a:lvl8pPr lvl="7" algn="ctr" rtl="0">
              <a:spcBef>
                <a:spcPts val="0"/>
              </a:spcBef>
              <a:buSzPct val="100000"/>
              <a:defRPr sz="2400" i="1"/>
            </a:lvl8pPr>
            <a:lvl9pPr lvl="8" algn="ctr" rtl="0">
              <a:spcBef>
                <a:spcPts val="0"/>
              </a:spcBef>
              <a:buSzPct val="100000"/>
              <a:defRPr sz="2400" i="1"/>
            </a:lvl9pPr>
          </a:lstStyle>
          <a:p>
            <a:pPr lvl="0"/>
            <a:r>
              <a:rPr lang="en-US"/>
              <a:t>Click to edit Master text styles</a:t>
            </a:r>
          </a:p>
        </p:txBody>
      </p:sp>
      <p:sp>
        <p:nvSpPr>
          <p:cNvPr id="31" name="Shape 31"/>
          <p:cNvSpPr txBox="1"/>
          <p:nvPr/>
        </p:nvSpPr>
        <p:spPr>
          <a:xfrm>
            <a:off x="4791200" y="1711769"/>
            <a:ext cx="2609600" cy="871499"/>
          </a:xfrm>
          <a:prstGeom prst="rect">
            <a:avLst/>
          </a:prstGeom>
          <a:noFill/>
          <a:ln>
            <a:noFill/>
          </a:ln>
        </p:spPr>
        <p:txBody>
          <a:bodyPr lIns="91425" tIns="91425" rIns="91425" bIns="91425" anchor="t" anchorCtr="0">
            <a:noAutofit/>
          </a:bodyPr>
          <a:lstStyle/>
          <a:p>
            <a:pPr lvl="0" algn="ctr" rtl="0">
              <a:spcBef>
                <a:spcPts val="0"/>
              </a:spcBef>
              <a:buNone/>
            </a:pPr>
            <a:r>
              <a:rPr lang="en" sz="9600">
                <a:solidFill>
                  <a:srgbClr val="F5A500"/>
                </a:solidFill>
                <a:latin typeface="Permanent Marker"/>
                <a:ea typeface="Permanent Marker"/>
                <a:cs typeface="Permanent Marker"/>
                <a:sym typeface="Permanent Marker"/>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30162"/>
            <a:ext cx="10972800" cy="1143000"/>
          </a:xfrm>
          <a:prstGeom prst="rect">
            <a:avLst/>
          </a:prstGeom>
          <a:noFill/>
          <a:ln>
            <a:noFill/>
          </a:ln>
        </p:spPr>
        <p:txBody>
          <a:bodyPr lIns="91425" tIns="91425" rIns="91425" bIns="91425" anchor="ctr" anchorCtr="0"/>
          <a:lstStyle>
            <a:lvl1pPr lvl="0" algn="ctr">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1pPr>
            <a:lvl2pPr lvl="1" algn="ctr">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2pPr>
            <a:lvl3pPr lvl="2" algn="ctr">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3pPr>
            <a:lvl4pPr lvl="3" algn="ctr">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4pPr>
            <a:lvl5pPr lvl="4" algn="ctr">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5pPr>
            <a:lvl6pPr lvl="5" algn="ctr">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6pPr>
            <a:lvl7pPr lvl="6" algn="ctr">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7pPr>
            <a:lvl8pPr lvl="7" algn="ctr">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8pPr>
            <a:lvl9pPr lvl="8" algn="ctr">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9pPr>
          </a:lstStyle>
          <a:p>
            <a:endParaRPr/>
          </a:p>
        </p:txBody>
      </p:sp>
      <p:sp>
        <p:nvSpPr>
          <p:cNvPr id="7" name="Shape 7"/>
          <p:cNvSpPr txBox="1">
            <a:spLocks noGrp="1"/>
          </p:cNvSpPr>
          <p:nvPr>
            <p:ph type="body" idx="1"/>
          </p:nvPr>
        </p:nvSpPr>
        <p:spPr>
          <a:xfrm>
            <a:off x="1215600" y="1600200"/>
            <a:ext cx="9760800" cy="4967700"/>
          </a:xfrm>
          <a:prstGeom prst="rect">
            <a:avLst/>
          </a:prstGeom>
          <a:noFill/>
          <a:ln>
            <a:noFill/>
          </a:ln>
        </p:spPr>
        <p:txBody>
          <a:bodyPr lIns="91425" tIns="91425" rIns="91425" bIns="91425" anchor="t" anchorCtr="0"/>
          <a:lstStyle>
            <a:lvl1pPr lvl="0">
              <a:spcBef>
                <a:spcPts val="600"/>
              </a:spcBef>
              <a:buClr>
                <a:srgbClr val="859CB1"/>
              </a:buClr>
              <a:buSzPct val="100000"/>
              <a:buFont typeface="Source Sans Pro"/>
              <a:buChar char="▸"/>
              <a:defRPr sz="3000">
                <a:solidFill>
                  <a:srgbClr val="2C343B"/>
                </a:solidFill>
                <a:latin typeface="Source Sans Pro"/>
                <a:ea typeface="Source Sans Pro"/>
                <a:cs typeface="Source Sans Pro"/>
                <a:sym typeface="Source Sans Pro"/>
              </a:defRPr>
            </a:lvl1pPr>
            <a:lvl2pPr lvl="1">
              <a:spcBef>
                <a:spcPts val="480"/>
              </a:spcBef>
              <a:buClr>
                <a:srgbClr val="859CB1"/>
              </a:buClr>
              <a:buSzPct val="100000"/>
              <a:buFont typeface="Source Sans Pro"/>
              <a:buChar char="○"/>
              <a:defRPr sz="2400">
                <a:solidFill>
                  <a:srgbClr val="2C343B"/>
                </a:solidFill>
                <a:latin typeface="Source Sans Pro"/>
                <a:ea typeface="Source Sans Pro"/>
                <a:cs typeface="Source Sans Pro"/>
                <a:sym typeface="Source Sans Pro"/>
              </a:defRPr>
            </a:lvl2pPr>
            <a:lvl3pPr lvl="2">
              <a:spcBef>
                <a:spcPts val="480"/>
              </a:spcBef>
              <a:buClr>
                <a:srgbClr val="859CB1"/>
              </a:buClr>
              <a:buSzPct val="100000"/>
              <a:buFont typeface="Source Sans Pro"/>
              <a:buChar char="■"/>
              <a:defRPr sz="2400">
                <a:solidFill>
                  <a:srgbClr val="2C343B"/>
                </a:solidFill>
                <a:latin typeface="Source Sans Pro"/>
                <a:ea typeface="Source Sans Pro"/>
                <a:cs typeface="Source Sans Pro"/>
                <a:sym typeface="Source Sans Pro"/>
              </a:defRPr>
            </a:lvl3pPr>
            <a:lvl4pPr lvl="3">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4pPr>
            <a:lvl5pPr lvl="4">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5pPr>
            <a:lvl6pPr lvl="5">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6pPr>
            <a:lvl7pPr lvl="6">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7pPr>
            <a:lvl8pPr lvl="7">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8pPr>
            <a:lvl9pPr lvl="8">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7" r:id="rId11"/>
    <p:sldLayoutId id="2147483768" r:id="rId12"/>
    <p:sldLayoutId id="2147483769" r:id="rId13"/>
    <p:sldLayoutId id="2147483770" r:id="rId14"/>
    <p:sldLayoutId id="2147483771" r:id="rId15"/>
    <p:sldLayoutId id="2147483772" r:id="rId1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30162"/>
            <a:ext cx="10972800" cy="1143000"/>
          </a:xfrm>
          <a:prstGeom prst="rect">
            <a:avLst/>
          </a:prstGeom>
          <a:noFill/>
          <a:ln>
            <a:noFill/>
          </a:ln>
        </p:spPr>
        <p:txBody>
          <a:bodyPr lIns="91425" tIns="91425" rIns="91425" bIns="91425" anchor="ctr" anchorCtr="0"/>
          <a:lstStyle>
            <a:lvl1pPr lvl="0" algn="ctr" rtl="0">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1pPr>
            <a:lvl2pPr lvl="1" algn="ctr" rtl="0">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2pPr>
            <a:lvl3pPr lvl="2" algn="ctr" rtl="0">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3pPr>
            <a:lvl4pPr lvl="3" algn="ctr" rtl="0">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4pPr>
            <a:lvl5pPr lvl="4" algn="ctr" rtl="0">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5pPr>
            <a:lvl6pPr lvl="5" algn="ctr" rtl="0">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6pPr>
            <a:lvl7pPr lvl="6" algn="ctr" rtl="0">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7pPr>
            <a:lvl8pPr lvl="7" algn="ctr" rtl="0">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8pPr>
            <a:lvl9pPr lvl="8" algn="ctr" rtl="0">
              <a:spcBef>
                <a:spcPts val="0"/>
              </a:spcBef>
              <a:buClr>
                <a:srgbClr val="2C343B"/>
              </a:buClr>
              <a:buSzPct val="100000"/>
              <a:buFont typeface="Permanent Marker"/>
              <a:buNone/>
              <a:defRPr sz="2400">
                <a:solidFill>
                  <a:srgbClr val="2C343B"/>
                </a:solidFill>
                <a:latin typeface="Permanent Marker"/>
                <a:ea typeface="Permanent Marker"/>
                <a:cs typeface="Permanent Marker"/>
                <a:sym typeface="Permanent Marker"/>
              </a:defRPr>
            </a:lvl9pPr>
          </a:lstStyle>
          <a:p>
            <a:endParaRPr/>
          </a:p>
        </p:txBody>
      </p:sp>
      <p:sp>
        <p:nvSpPr>
          <p:cNvPr id="51" name="Shape 51"/>
          <p:cNvSpPr txBox="1">
            <a:spLocks noGrp="1"/>
          </p:cNvSpPr>
          <p:nvPr>
            <p:ph type="body" idx="1"/>
          </p:nvPr>
        </p:nvSpPr>
        <p:spPr>
          <a:xfrm>
            <a:off x="1215600" y="1600200"/>
            <a:ext cx="9760800" cy="4967700"/>
          </a:xfrm>
          <a:prstGeom prst="rect">
            <a:avLst/>
          </a:prstGeom>
          <a:noFill/>
          <a:ln>
            <a:noFill/>
          </a:ln>
        </p:spPr>
        <p:txBody>
          <a:bodyPr lIns="91425" tIns="91425" rIns="91425" bIns="91425" anchor="t" anchorCtr="0"/>
          <a:lstStyle>
            <a:lvl1pPr lvl="0" rtl="0">
              <a:spcBef>
                <a:spcPts val="600"/>
              </a:spcBef>
              <a:buClr>
                <a:srgbClr val="859CB1"/>
              </a:buClr>
              <a:buSzPct val="100000"/>
              <a:buFont typeface="Source Sans Pro"/>
              <a:buChar char="▸"/>
              <a:defRPr sz="3000">
                <a:solidFill>
                  <a:srgbClr val="2C343B"/>
                </a:solidFill>
                <a:latin typeface="Source Sans Pro"/>
                <a:ea typeface="Source Sans Pro"/>
                <a:cs typeface="Source Sans Pro"/>
                <a:sym typeface="Source Sans Pro"/>
              </a:defRPr>
            </a:lvl1pPr>
            <a:lvl2pPr lvl="1" rtl="0">
              <a:spcBef>
                <a:spcPts val="480"/>
              </a:spcBef>
              <a:buClr>
                <a:srgbClr val="859CB1"/>
              </a:buClr>
              <a:buSzPct val="100000"/>
              <a:buFont typeface="Source Sans Pro"/>
              <a:buChar char="○"/>
              <a:defRPr sz="2400">
                <a:solidFill>
                  <a:srgbClr val="2C343B"/>
                </a:solidFill>
                <a:latin typeface="Source Sans Pro"/>
                <a:ea typeface="Source Sans Pro"/>
                <a:cs typeface="Source Sans Pro"/>
                <a:sym typeface="Source Sans Pro"/>
              </a:defRPr>
            </a:lvl2pPr>
            <a:lvl3pPr lvl="2" rtl="0">
              <a:spcBef>
                <a:spcPts val="480"/>
              </a:spcBef>
              <a:buClr>
                <a:srgbClr val="859CB1"/>
              </a:buClr>
              <a:buSzPct val="100000"/>
              <a:buFont typeface="Source Sans Pro"/>
              <a:buChar char="■"/>
              <a:defRPr sz="2400">
                <a:solidFill>
                  <a:srgbClr val="2C343B"/>
                </a:solidFill>
                <a:latin typeface="Source Sans Pro"/>
                <a:ea typeface="Source Sans Pro"/>
                <a:cs typeface="Source Sans Pro"/>
                <a:sym typeface="Source Sans Pro"/>
              </a:defRPr>
            </a:lvl3pPr>
            <a:lvl4pPr lvl="3" rtl="0">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4pPr>
            <a:lvl5pPr lvl="4" rtl="0">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5pPr>
            <a:lvl6pPr lvl="5" rtl="0">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6pPr>
            <a:lvl7pPr lvl="6" rtl="0">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7pPr>
            <a:lvl8pPr lvl="7" rtl="0">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8pPr>
            <a:lvl9pPr lvl="8" rtl="0">
              <a:spcBef>
                <a:spcPts val="360"/>
              </a:spcBef>
              <a:buClr>
                <a:srgbClr val="859CB1"/>
              </a:buClr>
              <a:buSzPct val="100000"/>
              <a:buFont typeface="Source Sans Pro"/>
              <a:buChar char="■"/>
              <a:defRPr sz="1800">
                <a:solidFill>
                  <a:srgbClr val="2C343B"/>
                </a:solidFill>
                <a:latin typeface="Source Sans Pro"/>
                <a:ea typeface="Source Sans Pro"/>
                <a:cs typeface="Source Sans Pro"/>
                <a:sym typeface="Source Sans Pro"/>
              </a:defRPr>
            </a:lvl9pPr>
          </a:lstStyle>
          <a:p>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824" r:id="rId16"/>
    <p:sldLayoutId id="2147483826" r:id="rId17"/>
    <p:sldLayoutId id="2147483827" r:id="rId1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pc="50" dirty="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mn-lt"/>
              </a:rPr>
              <a:t>BIO-OPTIK</a:t>
            </a:r>
          </a:p>
        </p:txBody>
      </p:sp>
    </p:spTree>
    <p:extLst>
      <p:ext uri="{BB962C8B-B14F-4D97-AF65-F5344CB8AC3E}">
        <p14:creationId xmlns:p14="http://schemas.microsoft.com/office/powerpoint/2010/main" val="299994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609600" y="197768"/>
            <a:ext cx="10972800" cy="1143000"/>
          </a:xfrm>
        </p:spPr>
        <p:txBody>
          <a:bodyPr/>
          <a:lstStyle/>
          <a:p>
            <a:pPr eaLnBrk="1" hangingPunct="1"/>
            <a:r>
              <a:rPr lang="id-ID" b="1" dirty="0">
                <a:solidFill>
                  <a:srgbClr val="FF0000"/>
                </a:solidFill>
                <a:latin typeface="+mj-lt"/>
              </a:rPr>
              <a:t>Daya Akomodasi</a:t>
            </a:r>
            <a:endParaRPr lang="en-US" b="1" dirty="0">
              <a:solidFill>
                <a:srgbClr val="FF0000"/>
              </a:solidFill>
              <a:latin typeface="+mj-lt"/>
            </a:endParaRPr>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26128" y="1600200"/>
            <a:ext cx="6939745" cy="49672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609600" y="341784"/>
            <a:ext cx="10972800" cy="1143000"/>
          </a:xfrm>
        </p:spPr>
        <p:txBody>
          <a:bodyPr rtlCol="0">
            <a:normAutofit/>
          </a:bodyPr>
          <a:lstStyle/>
          <a:p>
            <a:pPr>
              <a:defRPr/>
            </a:pPr>
            <a:r>
              <a:rPr lang="fi-FI" sz="3900" b="1" dirty="0">
                <a:solidFill>
                  <a:srgbClr val="FF0000"/>
                </a:solidFill>
                <a:latin typeface="+mj-lt"/>
              </a:rPr>
              <a:t>Jenis-jenis Mata &amp; Teknik Koreksi</a:t>
            </a:r>
            <a:endParaRPr lang="en-US" sz="3900" b="1" dirty="0">
              <a:solidFill>
                <a:srgbClr val="FF0000"/>
              </a:solidFill>
              <a:latin typeface="+mj-lt"/>
            </a:endParaRPr>
          </a:p>
        </p:txBody>
      </p:sp>
      <p:sp>
        <p:nvSpPr>
          <p:cNvPr id="12291" name="Rectangle 3"/>
          <p:cNvSpPr>
            <a:spLocks noGrp="1"/>
          </p:cNvSpPr>
          <p:nvPr>
            <p:ph idx="1"/>
          </p:nvPr>
        </p:nvSpPr>
        <p:spPr/>
        <p:txBody>
          <a:bodyPr/>
          <a:lstStyle/>
          <a:p>
            <a:pPr eaLnBrk="1" hangingPunct="1"/>
            <a:r>
              <a:rPr lang="en-US" dirty="0">
                <a:latin typeface="+mj-lt"/>
              </a:rPr>
              <a:t>EMETROP </a:t>
            </a:r>
          </a:p>
          <a:p>
            <a:pPr eaLnBrk="1" hangingPunct="1">
              <a:buFont typeface="Wingdings 2" pitchFamily="18" charset="2"/>
              <a:buNone/>
            </a:pPr>
            <a:endParaRPr lang="en-US" dirty="0">
              <a:latin typeface="+mj-lt"/>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2276476"/>
            <a:ext cx="69135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609600" y="413792"/>
            <a:ext cx="10972800" cy="1143000"/>
          </a:xfrm>
          <a:noFill/>
        </p:spPr>
        <p:txBody>
          <a:bodyPr/>
          <a:lstStyle/>
          <a:p>
            <a:pPr eaLnBrk="1" hangingPunct="1"/>
            <a:r>
              <a:rPr lang="en-US" sz="3200" b="1" dirty="0">
                <a:solidFill>
                  <a:srgbClr val="FF0000"/>
                </a:solidFill>
                <a:latin typeface="+mj-lt"/>
              </a:rPr>
              <a:t>MYOPIA </a:t>
            </a:r>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872191" y="2302892"/>
            <a:ext cx="4447619" cy="356190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609600" y="341784"/>
            <a:ext cx="10972800" cy="1143000"/>
          </a:xfrm>
          <a:noFill/>
        </p:spPr>
        <p:txBody>
          <a:bodyPr/>
          <a:lstStyle/>
          <a:p>
            <a:pPr eaLnBrk="1" hangingPunct="1"/>
            <a:r>
              <a:rPr lang="en-US" b="1" dirty="0">
                <a:solidFill>
                  <a:srgbClr val="FF0000"/>
                </a:solidFill>
                <a:latin typeface="+mj-lt"/>
              </a:rPr>
              <a:t>HIPERMETROPIA </a:t>
            </a:r>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63975" y="1700214"/>
            <a:ext cx="3816350" cy="2192337"/>
          </a:xfrm>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4149725"/>
            <a:ext cx="390525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609600" y="341784"/>
            <a:ext cx="10972800" cy="1143000"/>
          </a:xfrm>
          <a:noFill/>
        </p:spPr>
        <p:txBody>
          <a:bodyPr/>
          <a:lstStyle/>
          <a:p>
            <a:pPr eaLnBrk="1" hangingPunct="1"/>
            <a:r>
              <a:rPr lang="en-US" b="1" dirty="0">
                <a:solidFill>
                  <a:srgbClr val="FF0000"/>
                </a:solidFill>
                <a:latin typeface="+mj-lt"/>
              </a:rPr>
              <a:t>ASTIGMATISME </a:t>
            </a:r>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16275" y="2133600"/>
            <a:ext cx="5327650" cy="302418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em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100" y="1846672"/>
            <a:ext cx="4893492" cy="36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WordArt 5"/>
          <p:cNvSpPr>
            <a:spLocks noChangeArrowheads="1" noChangeShapeType="1" noTextEdit="1"/>
          </p:cNvSpPr>
          <p:nvPr/>
        </p:nvSpPr>
        <p:spPr bwMode="auto">
          <a:xfrm>
            <a:off x="1981201" y="476672"/>
            <a:ext cx="8297863" cy="8949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r>
              <a:rPr lang="en-US" sz="3600" b="1" kern="10" dirty="0">
                <a:solidFill>
                  <a:srgbClr val="FF0000"/>
                </a:solidFill>
                <a:latin typeface="+mj-lt"/>
              </a:rPr>
              <a:t>INTRODUCTION TO COLORBLINDNESS</a:t>
            </a:r>
          </a:p>
        </p:txBody>
      </p:sp>
      <p:sp>
        <p:nvSpPr>
          <p:cNvPr id="23558" name="Text Box 6"/>
          <p:cNvSpPr txBox="1">
            <a:spLocks noChangeArrowheads="1"/>
          </p:cNvSpPr>
          <p:nvPr/>
        </p:nvSpPr>
        <p:spPr bwMode="auto">
          <a:xfrm>
            <a:off x="911425" y="1669008"/>
            <a:ext cx="5331644" cy="44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eaLnBrk="1" hangingPunct="1">
              <a:spcAft>
                <a:spcPts val="700"/>
              </a:spcAft>
              <a:buFont typeface="Wingdings" pitchFamily="2" charset="2"/>
              <a:buChar char="§"/>
            </a:pPr>
            <a:r>
              <a:rPr lang="en-US" sz="2400" dirty="0">
                <a:latin typeface="+mj-lt"/>
              </a:rPr>
              <a:t>Colorblindness is a </a:t>
            </a:r>
            <a:r>
              <a:rPr lang="en-US" sz="2400" b="1" dirty="0">
                <a:solidFill>
                  <a:srgbClr val="FF0000"/>
                </a:solidFill>
                <a:latin typeface="+mj-lt"/>
              </a:rPr>
              <a:t>defect of vision affecting the ability to distinguish colors</a:t>
            </a:r>
            <a:r>
              <a:rPr lang="en-US" sz="2400" dirty="0">
                <a:latin typeface="+mj-lt"/>
              </a:rPr>
              <a:t>, </a:t>
            </a:r>
          </a:p>
          <a:p>
            <a:pPr marL="457200" indent="-457200" algn="just" eaLnBrk="1" hangingPunct="1">
              <a:spcAft>
                <a:spcPts val="700"/>
              </a:spcAft>
              <a:buFont typeface="Wingdings" pitchFamily="2" charset="2"/>
              <a:buChar char="§"/>
            </a:pPr>
            <a:r>
              <a:rPr lang="en-US" sz="2400" dirty="0">
                <a:latin typeface="+mj-lt"/>
              </a:rPr>
              <a:t>Occurring mostly in </a:t>
            </a:r>
            <a:r>
              <a:rPr lang="en-US" sz="2400" b="1" dirty="0">
                <a:solidFill>
                  <a:srgbClr val="FF0000"/>
                </a:solidFill>
                <a:latin typeface="+mj-lt"/>
              </a:rPr>
              <a:t>males</a:t>
            </a:r>
            <a:r>
              <a:rPr lang="en-US" sz="2400" dirty="0">
                <a:latin typeface="+mj-lt"/>
              </a:rPr>
              <a:t>. </a:t>
            </a:r>
          </a:p>
          <a:p>
            <a:pPr marL="457200" indent="-457200" algn="just" eaLnBrk="1" hangingPunct="1">
              <a:spcAft>
                <a:spcPts val="700"/>
              </a:spcAft>
              <a:buFont typeface="Wingdings" pitchFamily="2" charset="2"/>
              <a:buChar char="§"/>
            </a:pPr>
            <a:r>
              <a:rPr lang="en-US" sz="2400" dirty="0">
                <a:latin typeface="+mj-lt"/>
              </a:rPr>
              <a:t>Color blindness is caused by a defect in the retina or in other nerve portions of the eye. </a:t>
            </a:r>
          </a:p>
          <a:p>
            <a:pPr marL="457200" indent="-457200" algn="just" eaLnBrk="1" hangingPunct="1">
              <a:spcAft>
                <a:spcPts val="700"/>
              </a:spcAft>
              <a:buFont typeface="Wingdings" pitchFamily="2" charset="2"/>
              <a:buChar char="§"/>
            </a:pPr>
            <a:r>
              <a:rPr lang="en-US" sz="2400" dirty="0">
                <a:latin typeface="+mj-lt"/>
              </a:rPr>
              <a:t>Also known as </a:t>
            </a:r>
            <a:r>
              <a:rPr lang="en-US" sz="2400" b="1" dirty="0" err="1">
                <a:solidFill>
                  <a:srgbClr val="FF0000"/>
                </a:solidFill>
                <a:latin typeface="+mj-lt"/>
              </a:rPr>
              <a:t>dichromatism</a:t>
            </a:r>
            <a:r>
              <a:rPr lang="en-US" sz="2400" dirty="0">
                <a:latin typeface="+mj-lt"/>
              </a:rPr>
              <a:t>,  this disease consists of the inability to differentiate between reds and greens.</a:t>
            </a:r>
          </a:p>
        </p:txBody>
      </p:sp>
    </p:spTree>
    <p:extLst>
      <p:ext uri="{BB962C8B-B14F-4D97-AF65-F5344CB8AC3E}">
        <p14:creationId xmlns:p14="http://schemas.microsoft.com/office/powerpoint/2010/main" val="20228780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 fill="hold"/>
                                        <p:tgtEl>
                                          <p:spTgt spid="23557"/>
                                        </p:tgtEl>
                                        <p:attrNameLst>
                                          <p:attrName>ppt_x</p:attrName>
                                        </p:attrNameLst>
                                      </p:cBhvr>
                                      <p:tavLst>
                                        <p:tav tm="0">
                                          <p:val>
                                            <p:strVal val="#ppt_x"/>
                                          </p:val>
                                        </p:tav>
                                        <p:tav tm="100000">
                                          <p:val>
                                            <p:strVal val="#ppt_x"/>
                                          </p:val>
                                        </p:tav>
                                      </p:tavLst>
                                    </p:anim>
                                    <p:anim calcmode="lin" valueType="num">
                                      <p:cBhvr>
                                        <p:cTn id="8" dur="500" fill="hold"/>
                                        <p:tgtEl>
                                          <p:spTgt spid="23557"/>
                                        </p:tgtEl>
                                        <p:attrNameLst>
                                          <p:attrName>ppt_y</p:attrName>
                                        </p:attrNameLst>
                                      </p:cBhvr>
                                      <p:tavLst>
                                        <p:tav tm="0">
                                          <p:val>
                                            <p:strVal val="#ppt_y+#ppt_h/2"/>
                                          </p:val>
                                        </p:tav>
                                        <p:tav tm="100000">
                                          <p:val>
                                            <p:strVal val="#ppt_y"/>
                                          </p:val>
                                        </p:tav>
                                      </p:tavLst>
                                    </p:anim>
                                    <p:anim calcmode="lin" valueType="num">
                                      <p:cBhvr>
                                        <p:cTn id="9" dur="500" fill="hold"/>
                                        <p:tgtEl>
                                          <p:spTgt spid="23557"/>
                                        </p:tgtEl>
                                        <p:attrNameLst>
                                          <p:attrName>ppt_w</p:attrName>
                                        </p:attrNameLst>
                                      </p:cBhvr>
                                      <p:tavLst>
                                        <p:tav tm="0">
                                          <p:val>
                                            <p:strVal val="#ppt_w"/>
                                          </p:val>
                                        </p:tav>
                                        <p:tav tm="100000">
                                          <p:val>
                                            <p:strVal val="#ppt_w"/>
                                          </p:val>
                                        </p:tav>
                                      </p:tavLst>
                                    </p:anim>
                                    <p:anim calcmode="lin" valueType="num">
                                      <p:cBhvr>
                                        <p:cTn id="10" dur="500" fill="hold"/>
                                        <p:tgtEl>
                                          <p:spTgt spid="23557"/>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3558"/>
                                        </p:tgtEl>
                                        <p:attrNameLst>
                                          <p:attrName>style.visibility</p:attrName>
                                        </p:attrNameLst>
                                      </p:cBhvr>
                                      <p:to>
                                        <p:strVal val="visible"/>
                                      </p:to>
                                    </p:set>
                                    <p:anim calcmode="lin" valueType="num">
                                      <p:cBhvr>
                                        <p:cTn id="15" dur="500" fill="hold"/>
                                        <p:tgtEl>
                                          <p:spTgt spid="23558"/>
                                        </p:tgtEl>
                                        <p:attrNameLst>
                                          <p:attrName>ppt_w</p:attrName>
                                        </p:attrNameLst>
                                      </p:cBhvr>
                                      <p:tavLst>
                                        <p:tav tm="0">
                                          <p:val>
                                            <p:fltVal val="0"/>
                                          </p:val>
                                        </p:tav>
                                        <p:tav tm="100000">
                                          <p:val>
                                            <p:strVal val="#ppt_w"/>
                                          </p:val>
                                        </p:tav>
                                      </p:tavLst>
                                    </p:anim>
                                    <p:anim calcmode="lin" valueType="num">
                                      <p:cBhvr>
                                        <p:cTn id="16" dur="500" fill="hold"/>
                                        <p:tgtEl>
                                          <p:spTgt spid="23558"/>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3556"/>
                                        </p:tgtEl>
                                        <p:attrNameLst>
                                          <p:attrName>style.visibility</p:attrName>
                                        </p:attrNameLst>
                                      </p:cBhvr>
                                      <p:to>
                                        <p:strVal val="visible"/>
                                      </p:to>
                                    </p:set>
                                    <p:animEffect transition="in" filter="checkerboard(across)">
                                      <p:cBhvr>
                                        <p:cTn id="21"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1386861" y="1602998"/>
            <a:ext cx="5105400" cy="39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spcAft>
                <a:spcPts val="700"/>
              </a:spcAft>
              <a:buFont typeface="Arial" pitchFamily="34" charset="0"/>
              <a:buChar char="•"/>
            </a:pPr>
            <a:r>
              <a:rPr lang="en-US" sz="2400" dirty="0">
                <a:solidFill>
                  <a:srgbClr val="000000"/>
                </a:solidFill>
                <a:latin typeface="+mj-lt"/>
              </a:rPr>
              <a:t>Most color-blind people see normally in all other aspects other than the color of their weakened cone. </a:t>
            </a:r>
          </a:p>
          <a:p>
            <a:pPr marL="342900" indent="-342900" algn="just">
              <a:spcAft>
                <a:spcPts val="700"/>
              </a:spcAft>
              <a:buFont typeface="Arial" pitchFamily="34" charset="0"/>
              <a:buChar char="•"/>
            </a:pPr>
            <a:r>
              <a:rPr lang="en-US" sz="2400" dirty="0">
                <a:solidFill>
                  <a:srgbClr val="000000"/>
                </a:solidFill>
                <a:latin typeface="+mj-lt"/>
              </a:rPr>
              <a:t>Color-blind people can usually learn by experience to associate certain colors with different sensations of brightness. </a:t>
            </a:r>
          </a:p>
          <a:p>
            <a:pPr marL="342900" indent="-342900" algn="just">
              <a:spcAft>
                <a:spcPts val="700"/>
              </a:spcAft>
              <a:buFont typeface="Arial" pitchFamily="34" charset="0"/>
              <a:buChar char="•"/>
            </a:pPr>
            <a:r>
              <a:rPr lang="en-US" sz="2400" dirty="0">
                <a:solidFill>
                  <a:srgbClr val="000000"/>
                </a:solidFill>
                <a:latin typeface="+mj-lt"/>
              </a:rPr>
              <a:t>Many victims of the defect are unaware that they are color-blind.</a:t>
            </a:r>
            <a:endParaRPr lang="en-US" sz="2400" dirty="0">
              <a:latin typeface="+mj-lt"/>
            </a:endParaRPr>
          </a:p>
        </p:txBody>
      </p:sp>
      <p:sp>
        <p:nvSpPr>
          <p:cNvPr id="24582" name="WordArt 6"/>
          <p:cNvSpPr>
            <a:spLocks noChangeArrowheads="1" noChangeShapeType="1" noTextEdit="1"/>
          </p:cNvSpPr>
          <p:nvPr/>
        </p:nvSpPr>
        <p:spPr bwMode="auto">
          <a:xfrm>
            <a:off x="2286000" y="273968"/>
            <a:ext cx="74676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r>
              <a:rPr lang="en-US" sz="3600" b="1" kern="10" spc="50" dirty="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Times New Roman"/>
                <a:cs typeface="Times New Roman"/>
              </a:rPr>
              <a:t>What's it Like Being Colorblind?</a:t>
            </a:r>
          </a:p>
        </p:txBody>
      </p:sp>
      <p:grpSp>
        <p:nvGrpSpPr>
          <p:cNvPr id="3076" name="Group 20"/>
          <p:cNvGrpSpPr>
            <a:grpSpLocks/>
          </p:cNvGrpSpPr>
          <p:nvPr/>
        </p:nvGrpSpPr>
        <p:grpSpPr bwMode="auto">
          <a:xfrm>
            <a:off x="4440238" y="2324100"/>
            <a:ext cx="2882900" cy="2209800"/>
            <a:chOff x="0" y="0"/>
            <a:chExt cx="1816" cy="1392"/>
          </a:xfrm>
        </p:grpSpPr>
        <p:sp>
          <p:nvSpPr>
            <p:cNvPr id="3083" name="Rectangle 15"/>
            <p:cNvSpPr>
              <a:spLocks noChangeArrowheads="1" noTextEdit="1"/>
            </p:cNvSpPr>
            <p:nvPr/>
          </p:nvSpPr>
          <p:spPr bwMode="auto">
            <a:xfrm>
              <a:off x="0" y="0"/>
              <a:ext cx="7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84" name="Rectangle 16"/>
            <p:cNvSpPr>
              <a:spLocks noChangeArrowheads="1"/>
            </p:cNvSpPr>
            <p:nvPr/>
          </p:nvSpPr>
          <p:spPr bwMode="auto">
            <a:xfrm>
              <a:off x="740" y="0"/>
              <a:ext cx="10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85" name="Rectangle 17"/>
            <p:cNvSpPr>
              <a:spLocks noChangeArrowheads="1"/>
            </p:cNvSpPr>
            <p:nvPr/>
          </p:nvSpPr>
          <p:spPr bwMode="auto">
            <a:xfrm>
              <a:off x="0" y="0"/>
              <a:ext cx="7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86" name="Rectangle 18"/>
            <p:cNvSpPr>
              <a:spLocks noChangeArrowheads="1"/>
            </p:cNvSpPr>
            <p:nvPr/>
          </p:nvSpPr>
          <p:spPr bwMode="auto">
            <a:xfrm>
              <a:off x="740" y="0"/>
              <a:ext cx="107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700">
                  <a:solidFill>
                    <a:srgbClr val="3E1F00"/>
                  </a:solidFill>
                  <a:latin typeface="Verdana" pitchFamily="34" charset="0"/>
                </a:rPr>
                <a:t>  </a:t>
              </a:r>
              <a:r>
                <a:rPr lang="en-US" sz="12500">
                  <a:solidFill>
                    <a:srgbClr val="3E1F00"/>
                  </a:solidFill>
                  <a:latin typeface="Verdana" pitchFamily="34" charset="0"/>
                </a:rPr>
                <a:t> </a:t>
              </a:r>
              <a:r>
                <a:rPr lang="en-US" sz="700">
                  <a:solidFill>
                    <a:srgbClr val="3E1F00"/>
                  </a:solidFill>
                  <a:latin typeface="Verdana" pitchFamily="34" charset="0"/>
                </a:rPr>
                <a:t>                                                              </a:t>
              </a:r>
            </a:p>
            <a:p>
              <a:pPr algn="r" eaLnBrk="0" hangingPunct="0"/>
              <a:endParaRPr lang="en-US" sz="700">
                <a:solidFill>
                  <a:srgbClr val="3E1F00"/>
                </a:solidFill>
                <a:latin typeface="Verdana" pitchFamily="34" charset="0"/>
              </a:endParaRPr>
            </a:p>
          </p:txBody>
        </p:sp>
      </p:grpSp>
      <p:sp>
        <p:nvSpPr>
          <p:cNvPr id="3077" name="Rectangle 22"/>
          <p:cNvSpPr>
            <a:spLocks noChangeArrowheads="1"/>
          </p:cNvSpPr>
          <p:nvPr/>
        </p:nvSpPr>
        <p:spPr bwMode="auto">
          <a:xfrm>
            <a:off x="1525588" y="26368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4600" name="Picture 24" descr="rose-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1219201"/>
            <a:ext cx="32924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29"/>
          <p:cNvSpPr>
            <a:spLocks noChangeArrowheads="1"/>
          </p:cNvSpPr>
          <p:nvPr/>
        </p:nvSpPr>
        <p:spPr bwMode="auto">
          <a:xfrm>
            <a:off x="1525588" y="26368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4607" name="Picture 31" descr="rose-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948113"/>
            <a:ext cx="34290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2" name="Text Box 36"/>
          <p:cNvSpPr txBox="1">
            <a:spLocks noChangeArrowheads="1"/>
          </p:cNvSpPr>
          <p:nvPr/>
        </p:nvSpPr>
        <p:spPr bwMode="auto">
          <a:xfrm>
            <a:off x="7245424" y="3356992"/>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mj-lt"/>
              </a:rPr>
              <a:t>Weak green cone</a:t>
            </a:r>
          </a:p>
        </p:txBody>
      </p:sp>
      <p:sp>
        <p:nvSpPr>
          <p:cNvPr id="24613" name="Text Box 37"/>
          <p:cNvSpPr txBox="1">
            <a:spLocks noChangeArrowheads="1"/>
          </p:cNvSpPr>
          <p:nvPr/>
        </p:nvSpPr>
        <p:spPr bwMode="auto">
          <a:xfrm>
            <a:off x="7465640" y="5996136"/>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mj-lt"/>
              </a:rPr>
              <a:t>Weak red cone</a:t>
            </a:r>
          </a:p>
        </p:txBody>
      </p:sp>
    </p:spTree>
    <p:extLst>
      <p:ext uri="{BB962C8B-B14F-4D97-AF65-F5344CB8AC3E}">
        <p14:creationId xmlns:p14="http://schemas.microsoft.com/office/powerpoint/2010/main" val="1068490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ox(in)">
                                      <p:cBhvr>
                                        <p:cTn id="7" dur="500"/>
                                        <p:tgtEl>
                                          <p:spTgt spid="24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dissolve">
                                      <p:cBhvr>
                                        <p:cTn id="12" dur="5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88" fill="hold" nodeType="clickEffect">
                                  <p:stCondLst>
                                    <p:cond delay="0"/>
                                  </p:stCondLst>
                                  <p:childTnLst>
                                    <p:set>
                                      <p:cBhvr>
                                        <p:cTn id="16" dur="1" fill="hold">
                                          <p:stCondLst>
                                            <p:cond delay="0"/>
                                          </p:stCondLst>
                                        </p:cTn>
                                        <p:tgtEl>
                                          <p:spTgt spid="24600"/>
                                        </p:tgtEl>
                                        <p:attrNameLst>
                                          <p:attrName>style.visibility</p:attrName>
                                        </p:attrNameLst>
                                      </p:cBhvr>
                                      <p:to>
                                        <p:strVal val="visible"/>
                                      </p:to>
                                    </p:set>
                                    <p:anim calcmode="lin" valueType="num">
                                      <p:cBhvr>
                                        <p:cTn id="17" dur="500" fill="hold"/>
                                        <p:tgtEl>
                                          <p:spTgt spid="24600"/>
                                        </p:tgtEl>
                                        <p:attrNameLst>
                                          <p:attrName>ppt_w</p:attrName>
                                        </p:attrNameLst>
                                      </p:cBhvr>
                                      <p:tavLst>
                                        <p:tav tm="0">
                                          <p:val>
                                            <p:strVal val="4/3*#ppt_w"/>
                                          </p:val>
                                        </p:tav>
                                        <p:tav tm="100000">
                                          <p:val>
                                            <p:strVal val="#ppt_w"/>
                                          </p:val>
                                        </p:tav>
                                      </p:tavLst>
                                    </p:anim>
                                    <p:anim calcmode="lin" valueType="num">
                                      <p:cBhvr>
                                        <p:cTn id="18" dur="500" fill="hold"/>
                                        <p:tgtEl>
                                          <p:spTgt spid="24600"/>
                                        </p:tgtEl>
                                        <p:attrNameLst>
                                          <p:attrName>ppt_h</p:attrName>
                                        </p:attrNameLst>
                                      </p:cBhvr>
                                      <p:tavLst>
                                        <p:tav tm="0">
                                          <p:val>
                                            <p:strVal val="4/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4612"/>
                                        </p:tgtEl>
                                        <p:attrNameLst>
                                          <p:attrName>style.visibility</p:attrName>
                                        </p:attrNameLst>
                                      </p:cBhvr>
                                      <p:to>
                                        <p:strVal val="visible"/>
                                      </p:to>
                                    </p:set>
                                    <p:anim calcmode="lin" valueType="num">
                                      <p:cBhvr additive="base">
                                        <p:cTn id="23" dur="500" fill="hold"/>
                                        <p:tgtEl>
                                          <p:spTgt spid="24612"/>
                                        </p:tgtEl>
                                        <p:attrNameLst>
                                          <p:attrName>ppt_x</p:attrName>
                                        </p:attrNameLst>
                                      </p:cBhvr>
                                      <p:tavLst>
                                        <p:tav tm="0">
                                          <p:val>
                                            <p:strVal val="1+#ppt_w/2"/>
                                          </p:val>
                                        </p:tav>
                                        <p:tav tm="100000">
                                          <p:val>
                                            <p:strVal val="#ppt_x"/>
                                          </p:val>
                                        </p:tav>
                                      </p:tavLst>
                                    </p:anim>
                                    <p:anim calcmode="lin" valueType="num">
                                      <p:cBhvr additive="base">
                                        <p:cTn id="24" dur="500" fill="hold"/>
                                        <p:tgtEl>
                                          <p:spTgt spid="2461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88" fill="hold" nodeType="clickEffect">
                                  <p:stCondLst>
                                    <p:cond delay="0"/>
                                  </p:stCondLst>
                                  <p:childTnLst>
                                    <p:set>
                                      <p:cBhvr>
                                        <p:cTn id="28" dur="1" fill="hold">
                                          <p:stCondLst>
                                            <p:cond delay="0"/>
                                          </p:stCondLst>
                                        </p:cTn>
                                        <p:tgtEl>
                                          <p:spTgt spid="24607"/>
                                        </p:tgtEl>
                                        <p:attrNameLst>
                                          <p:attrName>style.visibility</p:attrName>
                                        </p:attrNameLst>
                                      </p:cBhvr>
                                      <p:to>
                                        <p:strVal val="visible"/>
                                      </p:to>
                                    </p:set>
                                    <p:anim calcmode="lin" valueType="num">
                                      <p:cBhvr>
                                        <p:cTn id="29" dur="500" fill="hold"/>
                                        <p:tgtEl>
                                          <p:spTgt spid="24607"/>
                                        </p:tgtEl>
                                        <p:attrNameLst>
                                          <p:attrName>ppt_w</p:attrName>
                                        </p:attrNameLst>
                                      </p:cBhvr>
                                      <p:tavLst>
                                        <p:tav tm="0">
                                          <p:val>
                                            <p:strVal val="4/3*#ppt_w"/>
                                          </p:val>
                                        </p:tav>
                                        <p:tav tm="100000">
                                          <p:val>
                                            <p:strVal val="#ppt_w"/>
                                          </p:val>
                                        </p:tav>
                                      </p:tavLst>
                                    </p:anim>
                                    <p:anim calcmode="lin" valueType="num">
                                      <p:cBhvr>
                                        <p:cTn id="30" dur="500" fill="hold"/>
                                        <p:tgtEl>
                                          <p:spTgt spid="24607"/>
                                        </p:tgtEl>
                                        <p:attrNameLst>
                                          <p:attrName>ppt_h</p:attrName>
                                        </p:attrNameLst>
                                      </p:cBhvr>
                                      <p:tavLst>
                                        <p:tav tm="0">
                                          <p:val>
                                            <p:strVal val="4/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4613"/>
                                        </p:tgtEl>
                                        <p:attrNameLst>
                                          <p:attrName>style.visibility</p:attrName>
                                        </p:attrNameLst>
                                      </p:cBhvr>
                                      <p:to>
                                        <p:strVal val="visible"/>
                                      </p:to>
                                    </p:set>
                                    <p:anim calcmode="lin" valueType="num">
                                      <p:cBhvr additive="base">
                                        <p:cTn id="35" dur="500" fill="hold"/>
                                        <p:tgtEl>
                                          <p:spTgt spid="24613"/>
                                        </p:tgtEl>
                                        <p:attrNameLst>
                                          <p:attrName>ppt_x</p:attrName>
                                        </p:attrNameLst>
                                      </p:cBhvr>
                                      <p:tavLst>
                                        <p:tav tm="0">
                                          <p:val>
                                            <p:strVal val="1+#ppt_w/2"/>
                                          </p:val>
                                        </p:tav>
                                        <p:tav tm="100000">
                                          <p:val>
                                            <p:strVal val="#ppt_x"/>
                                          </p:val>
                                        </p:tav>
                                      </p:tavLst>
                                    </p:anim>
                                    <p:anim calcmode="lin" valueType="num">
                                      <p:cBhvr additive="base">
                                        <p:cTn id="36" dur="500" fill="hold"/>
                                        <p:tgtEl>
                                          <p:spTgt spid="24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2" grpId="0"/>
      <p:bldP spid="24612" grpId="0" autoUpdateAnimBg="0"/>
      <p:bldP spid="2461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WordArt 6"/>
          <p:cNvSpPr>
            <a:spLocks noChangeArrowheads="1" noChangeShapeType="1" noTextEdit="1"/>
          </p:cNvSpPr>
          <p:nvPr/>
        </p:nvSpPr>
        <p:spPr bwMode="auto">
          <a:xfrm>
            <a:off x="2135189" y="980729"/>
            <a:ext cx="7159625" cy="864096"/>
          </a:xfrm>
          <a:prstGeom prst="rect">
            <a:avLst/>
          </a:prstGeom>
        </p:spPr>
        <p:txBody>
          <a:bodyPr wrap="none" fromWordArt="1"/>
          <a:lstStyle/>
          <a:p>
            <a:r>
              <a:rPr lang="en-US" sz="3600" b="1" kern="10" dirty="0">
                <a:solidFill>
                  <a:srgbClr val="FF0000"/>
                </a:solidFill>
                <a:latin typeface="+mj-lt"/>
              </a:rPr>
              <a:t>WHAT CAN BE DONE??</a:t>
            </a:r>
          </a:p>
        </p:txBody>
      </p:sp>
      <p:sp>
        <p:nvSpPr>
          <p:cNvPr id="36871" name="Text Box 7"/>
          <p:cNvSpPr txBox="1">
            <a:spLocks noChangeArrowheads="1"/>
          </p:cNvSpPr>
          <p:nvPr/>
        </p:nvSpPr>
        <p:spPr bwMode="auto">
          <a:xfrm>
            <a:off x="1631504" y="2438400"/>
            <a:ext cx="921702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just" eaLnBrk="1" hangingPunct="1">
              <a:buFont typeface="Wingdings" panose="05000000000000000000" pitchFamily="2" charset="2"/>
              <a:buChar char="v"/>
            </a:pPr>
            <a:r>
              <a:rPr lang="en-US" sz="2400" dirty="0">
                <a:latin typeface="+mj-lt"/>
              </a:rPr>
              <a:t>Unfortunately, there is nothing that can be done once diagnosed with color blindness.  </a:t>
            </a:r>
          </a:p>
          <a:p>
            <a:pPr marL="342900" indent="-342900" algn="just" eaLnBrk="1" hangingPunct="1">
              <a:buFont typeface="Wingdings" panose="05000000000000000000" pitchFamily="2" charset="2"/>
              <a:buChar char="v"/>
            </a:pPr>
            <a:r>
              <a:rPr lang="en-US" sz="2400" dirty="0">
                <a:latin typeface="+mj-lt"/>
              </a:rPr>
              <a:t>Color blindness is a life long condition that can exclude people from certain jobs such as a pilot or a job that would include electronics.  </a:t>
            </a:r>
          </a:p>
          <a:p>
            <a:pPr marL="342900" indent="-342900" algn="just" eaLnBrk="1" hangingPunct="1">
              <a:buFont typeface="Wingdings" panose="05000000000000000000" pitchFamily="2" charset="2"/>
              <a:buChar char="v"/>
            </a:pPr>
            <a:r>
              <a:rPr lang="en-US" sz="2400" dirty="0">
                <a:latin typeface="+mj-lt"/>
              </a:rPr>
              <a:t>If you suspect colorblindness, you can visit an </a:t>
            </a:r>
            <a:r>
              <a:rPr lang="en-US" sz="2400" dirty="0">
                <a:latin typeface="+mj-lt"/>
                <a:cs typeface="Arial" charset="0"/>
              </a:rPr>
              <a:t>ophthalmologist or your health care provider.  </a:t>
            </a:r>
          </a:p>
          <a:p>
            <a:pPr marL="342900" indent="-342900" algn="just" eaLnBrk="1" hangingPunct="1">
              <a:buFont typeface="Wingdings" panose="05000000000000000000" pitchFamily="2" charset="2"/>
              <a:buChar char="v"/>
            </a:pPr>
            <a:r>
              <a:rPr lang="en-US" sz="2400" dirty="0">
                <a:latin typeface="+mj-lt"/>
                <a:cs typeface="Arial" charset="0"/>
              </a:rPr>
              <a:t>Being aware of the disease is the best way to help someone overcome this disease.</a:t>
            </a:r>
          </a:p>
        </p:txBody>
      </p:sp>
    </p:spTree>
    <p:extLst>
      <p:ext uri="{BB962C8B-B14F-4D97-AF65-F5344CB8AC3E}">
        <p14:creationId xmlns:p14="http://schemas.microsoft.com/office/powerpoint/2010/main" val="19095668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strips(downRight)">
                                      <p:cBhvr>
                                        <p:cTn id="7" dur="500"/>
                                        <p:tgtEl>
                                          <p:spTgt spid="36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 calcmode="lin" valueType="num">
                                      <p:cBhvr>
                                        <p:cTn id="12" dur="500" fill="hold"/>
                                        <p:tgtEl>
                                          <p:spTgt spid="36871"/>
                                        </p:tgtEl>
                                        <p:attrNameLst>
                                          <p:attrName>ppt_w</p:attrName>
                                        </p:attrNameLst>
                                      </p:cBhvr>
                                      <p:tavLst>
                                        <p:tav tm="0">
                                          <p:val>
                                            <p:fltVal val="0"/>
                                          </p:val>
                                        </p:tav>
                                        <p:tav tm="100000">
                                          <p:val>
                                            <p:strVal val="#ppt_w"/>
                                          </p:val>
                                        </p:tav>
                                      </p:tavLst>
                                    </p:anim>
                                    <p:anim calcmode="lin" valueType="num">
                                      <p:cBhvr>
                                        <p:cTn id="13" dur="500" fill="hold"/>
                                        <p:tgtEl>
                                          <p:spTgt spid="36871"/>
                                        </p:tgtEl>
                                        <p:attrNameLst>
                                          <p:attrName>ppt_h</p:attrName>
                                        </p:attrNameLst>
                                      </p:cBhvr>
                                      <p:tavLst>
                                        <p:tav tm="0">
                                          <p:val>
                                            <p:fltVal val="0"/>
                                          </p:val>
                                        </p:tav>
                                        <p:tav tm="100000">
                                          <p:val>
                                            <p:strVal val="#ppt_h"/>
                                          </p:val>
                                        </p:tav>
                                      </p:tavLst>
                                    </p:anim>
                                    <p:anim calcmode="lin" valueType="num">
                                      <p:cBhvr>
                                        <p:cTn id="14" dur="500" fill="hold"/>
                                        <p:tgtEl>
                                          <p:spTgt spid="36871"/>
                                        </p:tgtEl>
                                        <p:attrNameLst>
                                          <p:attrName>ppt_x</p:attrName>
                                        </p:attrNameLst>
                                      </p:cBhvr>
                                      <p:tavLst>
                                        <p:tav tm="0">
                                          <p:val>
                                            <p:fltVal val="0.5"/>
                                          </p:val>
                                        </p:tav>
                                        <p:tav tm="100000">
                                          <p:val>
                                            <p:strVal val="#ppt_x"/>
                                          </p:val>
                                        </p:tav>
                                      </p:tavLst>
                                    </p:anim>
                                    <p:anim calcmode="lin" valueType="num">
                                      <p:cBhvr>
                                        <p:cTn id="15" dur="500" fill="hold"/>
                                        <p:tgtEl>
                                          <p:spTgt spid="368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WordArt 4"/>
          <p:cNvSpPr>
            <a:spLocks noChangeArrowheads="1" noChangeShapeType="1" noTextEdit="1"/>
          </p:cNvSpPr>
          <p:nvPr/>
        </p:nvSpPr>
        <p:spPr bwMode="auto">
          <a:xfrm>
            <a:off x="2286000" y="689248"/>
            <a:ext cx="7620000" cy="1371600"/>
          </a:xfrm>
          <a:prstGeom prst="rect">
            <a:avLst/>
          </a:prstGeom>
        </p:spPr>
        <p:txBody>
          <a:bodyPr wrap="none" fromWordArt="1"/>
          <a:lstStyle/>
          <a:p>
            <a:r>
              <a:rPr lang="en-US" sz="3600" b="1" kern="10" dirty="0">
                <a:solidFill>
                  <a:srgbClr val="FF0000"/>
                </a:solidFill>
                <a:latin typeface="+mj-lt"/>
              </a:rPr>
              <a:t>DETECTING COLORBLINDNESS</a:t>
            </a:r>
          </a:p>
        </p:txBody>
      </p:sp>
      <p:sp>
        <p:nvSpPr>
          <p:cNvPr id="27655" name="Text Box 7"/>
          <p:cNvSpPr txBox="1">
            <a:spLocks noChangeArrowheads="1"/>
          </p:cNvSpPr>
          <p:nvPr/>
        </p:nvSpPr>
        <p:spPr bwMode="auto">
          <a:xfrm>
            <a:off x="1981200" y="1700808"/>
            <a:ext cx="426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Wingdings" panose="05000000000000000000" pitchFamily="2" charset="2"/>
              <a:buChar char="Ø"/>
            </a:pPr>
            <a:r>
              <a:rPr lang="en-US" sz="2400" dirty="0">
                <a:latin typeface="+mj-lt"/>
              </a:rPr>
              <a:t>Color vision deficiency is usually detected using colored charts called the </a:t>
            </a:r>
            <a:r>
              <a:rPr lang="en-US" sz="2400" b="1" dirty="0">
                <a:highlight>
                  <a:srgbClr val="FFFF00"/>
                </a:highlight>
                <a:latin typeface="+mj-lt"/>
              </a:rPr>
              <a:t>Ishihara Test Plates.  </a:t>
            </a:r>
          </a:p>
          <a:p>
            <a:pPr marL="342900" indent="-342900" eaLnBrk="1" hangingPunct="1">
              <a:buFont typeface="Wingdings" panose="05000000000000000000" pitchFamily="2" charset="2"/>
              <a:buChar char="Ø"/>
            </a:pPr>
            <a:r>
              <a:rPr lang="en-US" sz="2400" dirty="0">
                <a:latin typeface="+mj-lt"/>
              </a:rPr>
              <a:t>The plates consist of gray and colored dots.  </a:t>
            </a:r>
          </a:p>
          <a:p>
            <a:pPr marL="342900" indent="-342900" eaLnBrk="1" hangingPunct="1">
              <a:buFont typeface="Wingdings" panose="05000000000000000000" pitchFamily="2" charset="2"/>
              <a:buChar char="Ø"/>
            </a:pPr>
            <a:r>
              <a:rPr lang="en-US" sz="2400" dirty="0">
                <a:latin typeface="+mj-lt"/>
              </a:rPr>
              <a:t>The patient is asked to identify the number in the middle of the circle.  </a:t>
            </a:r>
          </a:p>
          <a:p>
            <a:pPr marL="342900" indent="-342900" eaLnBrk="1" hangingPunct="1">
              <a:buFont typeface="Wingdings" panose="05000000000000000000" pitchFamily="2" charset="2"/>
              <a:buChar char="Ø"/>
            </a:pPr>
            <a:r>
              <a:rPr lang="en-US" sz="2400" dirty="0">
                <a:latin typeface="+mj-lt"/>
              </a:rPr>
              <a:t>After the patient has identified what they see, more testing may commence.</a:t>
            </a:r>
          </a:p>
        </p:txBody>
      </p:sp>
      <p:pic>
        <p:nvPicPr>
          <p:cNvPr id="27656" name="Picture 8" descr="tests-sm_01-tes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555" y="1327926"/>
            <a:ext cx="3048000" cy="303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9"/>
          <p:cNvSpPr>
            <a:spLocks noChangeArrowheads="1"/>
          </p:cNvSpPr>
          <p:nvPr/>
        </p:nvSpPr>
        <p:spPr bwMode="auto">
          <a:xfrm>
            <a:off x="6678488" y="4425280"/>
            <a:ext cx="3810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3E1F00"/>
                </a:solidFill>
                <a:latin typeface="+mj-lt"/>
              </a:rPr>
              <a:t>Vision test examples.</a:t>
            </a:r>
            <a:br>
              <a:rPr lang="en-US" dirty="0">
                <a:solidFill>
                  <a:srgbClr val="3E1F00"/>
                </a:solidFill>
                <a:latin typeface="+mj-lt"/>
              </a:rPr>
            </a:br>
            <a:r>
              <a:rPr lang="en-US" dirty="0">
                <a:solidFill>
                  <a:srgbClr val="3E1F00"/>
                </a:solidFill>
                <a:latin typeface="+mj-lt"/>
              </a:rPr>
              <a:t>Normal people should see 74. Color deficient people may see D=21.</a:t>
            </a:r>
          </a:p>
          <a:p>
            <a:pPr eaLnBrk="0" hangingPunct="0"/>
            <a:endParaRPr lang="en-US" dirty="0">
              <a:latin typeface="+mj-lt"/>
            </a:endParaRPr>
          </a:p>
        </p:txBody>
      </p:sp>
    </p:spTree>
    <p:extLst>
      <p:ext uri="{BB962C8B-B14F-4D97-AF65-F5344CB8AC3E}">
        <p14:creationId xmlns:p14="http://schemas.microsoft.com/office/powerpoint/2010/main" val="2697860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randombar(horizontal)">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barn(outHorizontal)">
                                      <p:cBhvr>
                                        <p:cTn id="12" dur="500"/>
                                        <p:tgtEl>
                                          <p:spTgt spid="276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strips(downRight)">
                                      <p:cBhvr>
                                        <p:cTn id="17" dur="500"/>
                                        <p:tgtEl>
                                          <p:spTgt spid="276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6" fill="hold" grpId="0" nodeType="clickEffect">
                                  <p:stCondLst>
                                    <p:cond delay="0"/>
                                  </p:stCondLst>
                                  <p:childTnLst>
                                    <p:set>
                                      <p:cBhvr>
                                        <p:cTn id="21" dur="1" fill="hold">
                                          <p:stCondLst>
                                            <p:cond delay="0"/>
                                          </p:stCondLst>
                                        </p:cTn>
                                        <p:tgtEl>
                                          <p:spTgt spid="27657"/>
                                        </p:tgtEl>
                                        <p:attrNameLst>
                                          <p:attrName>style.visibility</p:attrName>
                                        </p:attrNameLst>
                                      </p:cBhvr>
                                      <p:to>
                                        <p:strVal val="visible"/>
                                      </p:to>
                                    </p:set>
                                    <p:anim calcmode="lin" valueType="num">
                                      <p:cBhvr>
                                        <p:cTn id="22" dur="500" fill="hold"/>
                                        <p:tgtEl>
                                          <p:spTgt spid="27657"/>
                                        </p:tgtEl>
                                        <p:attrNameLst>
                                          <p:attrName>ppt_w</p:attrName>
                                        </p:attrNameLst>
                                      </p:cBhvr>
                                      <p:tavLst>
                                        <p:tav tm="0">
                                          <p:val>
                                            <p:strVal val="(6*min(max(#ppt_w*#ppt_h,.3),1)-7.4)/-.7*#ppt_w"/>
                                          </p:val>
                                        </p:tav>
                                        <p:tav tm="100000">
                                          <p:val>
                                            <p:strVal val="#ppt_w"/>
                                          </p:val>
                                        </p:tav>
                                      </p:tavLst>
                                    </p:anim>
                                    <p:anim calcmode="lin" valueType="num">
                                      <p:cBhvr>
                                        <p:cTn id="23" dur="500" fill="hold"/>
                                        <p:tgtEl>
                                          <p:spTgt spid="27657"/>
                                        </p:tgtEl>
                                        <p:attrNameLst>
                                          <p:attrName>ppt_h</p:attrName>
                                        </p:attrNameLst>
                                      </p:cBhvr>
                                      <p:tavLst>
                                        <p:tav tm="0">
                                          <p:val>
                                            <p:strVal val="(6*min(max(#ppt_w*#ppt_h,.3),1)-7.4)/-.7*#ppt_h"/>
                                          </p:val>
                                        </p:tav>
                                        <p:tav tm="100000">
                                          <p:val>
                                            <p:strVal val="#ppt_h"/>
                                          </p:val>
                                        </p:tav>
                                      </p:tavLst>
                                    </p:anim>
                                    <p:anim calcmode="lin" valueType="num">
                                      <p:cBhvr>
                                        <p:cTn id="24" dur="500" fill="hold"/>
                                        <p:tgtEl>
                                          <p:spTgt spid="27657"/>
                                        </p:tgtEl>
                                        <p:attrNameLst>
                                          <p:attrName>ppt_x</p:attrName>
                                        </p:attrNameLst>
                                      </p:cBhvr>
                                      <p:tavLst>
                                        <p:tav tm="0">
                                          <p:val>
                                            <p:fltVal val="0.5"/>
                                          </p:val>
                                        </p:tav>
                                        <p:tav tm="100000">
                                          <p:val>
                                            <p:strVal val="#ppt_x"/>
                                          </p:val>
                                        </p:tav>
                                      </p:tavLst>
                                    </p:anim>
                                    <p:anim calcmode="lin" valueType="num">
                                      <p:cBhvr>
                                        <p:cTn id="25" dur="500" fill="hold"/>
                                        <p:tgtEl>
                                          <p:spTgt spid="2765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5" grpId="0" autoUpdateAnimBg="0"/>
      <p:bldP spid="2765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1524000" y="1143000"/>
            <a:ext cx="647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dirty="0">
                <a:latin typeface="+mj-lt"/>
              </a:rPr>
              <a:t>A random pattern of gray level dots is first put together.</a:t>
            </a:r>
          </a:p>
          <a:p>
            <a:pPr marL="285750" indent="-285750" eaLnBrk="0" hangingPunct="0">
              <a:buFont typeface="Arial" panose="020B0604020202020204" pitchFamily="34" charset="0"/>
              <a:buChar char="•"/>
            </a:pPr>
            <a:endParaRPr lang="en-US" dirty="0">
              <a:latin typeface="+mj-lt"/>
            </a:endParaRPr>
          </a:p>
        </p:txBody>
      </p:sp>
      <p:grpSp>
        <p:nvGrpSpPr>
          <p:cNvPr id="10243" name="Group 11"/>
          <p:cNvGrpSpPr>
            <a:grpSpLocks/>
          </p:cNvGrpSpPr>
          <p:nvPr/>
        </p:nvGrpSpPr>
        <p:grpSpPr bwMode="auto">
          <a:xfrm>
            <a:off x="4435475" y="2339975"/>
            <a:ext cx="2882900" cy="2179638"/>
            <a:chOff x="0" y="0"/>
            <a:chExt cx="1816" cy="1373"/>
          </a:xfrm>
        </p:grpSpPr>
        <p:sp>
          <p:nvSpPr>
            <p:cNvPr id="10252" name="Rectangle 6"/>
            <p:cNvSpPr>
              <a:spLocks noChangeArrowheads="1" noTextEdit="1"/>
            </p:cNvSpPr>
            <p:nvPr/>
          </p:nvSpPr>
          <p:spPr bwMode="auto">
            <a:xfrm>
              <a:off x="0" y="0"/>
              <a:ext cx="7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anose="020B0604020202020204" pitchFamily="34" charset="0"/>
                <a:buChar char="•"/>
              </a:pPr>
              <a:endParaRPr lang="en-US">
                <a:latin typeface="+mj-lt"/>
              </a:endParaRPr>
            </a:p>
          </p:txBody>
        </p:sp>
        <p:sp>
          <p:nvSpPr>
            <p:cNvPr id="10253" name="Rectangle 7"/>
            <p:cNvSpPr>
              <a:spLocks noChangeArrowheads="1"/>
            </p:cNvSpPr>
            <p:nvPr/>
          </p:nvSpPr>
          <p:spPr bwMode="auto">
            <a:xfrm>
              <a:off x="740" y="0"/>
              <a:ext cx="10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anose="020B0604020202020204" pitchFamily="34" charset="0"/>
                <a:buChar char="•"/>
              </a:pPr>
              <a:endParaRPr lang="en-US">
                <a:latin typeface="+mj-lt"/>
              </a:endParaRPr>
            </a:p>
          </p:txBody>
        </p:sp>
        <p:sp>
          <p:nvSpPr>
            <p:cNvPr id="10254" name="Rectangle 8"/>
            <p:cNvSpPr>
              <a:spLocks noChangeArrowheads="1"/>
            </p:cNvSpPr>
            <p:nvPr/>
          </p:nvSpPr>
          <p:spPr bwMode="auto">
            <a:xfrm>
              <a:off x="0" y="0"/>
              <a:ext cx="7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anose="020B0604020202020204" pitchFamily="34" charset="0"/>
                <a:buChar char="•"/>
              </a:pPr>
              <a:endParaRPr lang="en-US">
                <a:latin typeface="+mj-lt"/>
              </a:endParaRPr>
            </a:p>
          </p:txBody>
        </p:sp>
        <p:sp>
          <p:nvSpPr>
            <p:cNvPr id="10255" name="Rectangle 9"/>
            <p:cNvSpPr>
              <a:spLocks noChangeArrowheads="1"/>
            </p:cNvSpPr>
            <p:nvPr/>
          </p:nvSpPr>
          <p:spPr bwMode="auto">
            <a:xfrm>
              <a:off x="740" y="0"/>
              <a:ext cx="1076" cy="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r">
                <a:buFont typeface="Arial" panose="020B0604020202020204" pitchFamily="34" charset="0"/>
                <a:buChar char="•"/>
              </a:pPr>
              <a:r>
                <a:rPr lang="en-US" sz="700">
                  <a:solidFill>
                    <a:srgbClr val="3E1F00"/>
                  </a:solidFill>
                  <a:latin typeface="+mj-lt"/>
                </a:rPr>
                <a:t>  </a:t>
              </a:r>
              <a:r>
                <a:rPr lang="en-US" sz="12300">
                  <a:solidFill>
                    <a:srgbClr val="3E1F00"/>
                  </a:solidFill>
                  <a:latin typeface="+mj-lt"/>
                </a:rPr>
                <a:t> </a:t>
              </a:r>
              <a:r>
                <a:rPr lang="en-US" sz="700">
                  <a:solidFill>
                    <a:srgbClr val="3E1F00"/>
                  </a:solidFill>
                  <a:latin typeface="+mj-lt"/>
                </a:rPr>
                <a:t>                                                              </a:t>
              </a:r>
            </a:p>
            <a:p>
              <a:pPr marL="171450" indent="-171450" algn="r" eaLnBrk="0" hangingPunct="0">
                <a:buFont typeface="Arial" panose="020B0604020202020204" pitchFamily="34" charset="0"/>
                <a:buChar char="•"/>
              </a:pPr>
              <a:endParaRPr lang="en-US" sz="700">
                <a:solidFill>
                  <a:srgbClr val="3E1F00"/>
                </a:solidFill>
                <a:latin typeface="+mj-lt"/>
              </a:endParaRPr>
            </a:p>
          </p:txBody>
        </p:sp>
      </p:grpSp>
      <p:pic>
        <p:nvPicPr>
          <p:cNvPr id="25610" name="Picture 10" descr="i6lab-sm_01-ste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838200"/>
            <a:ext cx="16764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Rectangle 12"/>
          <p:cNvSpPr>
            <a:spLocks noChangeArrowheads="1"/>
          </p:cNvSpPr>
          <p:nvPr/>
        </p:nvSpPr>
        <p:spPr bwMode="auto">
          <a:xfrm>
            <a:off x="1524000" y="1676400"/>
            <a:ext cx="594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dirty="0">
                <a:latin typeface="+mj-lt"/>
              </a:rPr>
              <a:t>A digit pattern is then added which is defined by yellow/blue variation only. Since most people with red/green colorblindness can see yellow/blue they will be able to see the digit 5 in this test pattern.</a:t>
            </a:r>
          </a:p>
          <a:p>
            <a:pPr marL="285750" indent="-285750" eaLnBrk="0" hangingPunct="0">
              <a:buFont typeface="Arial" panose="020B0604020202020204" pitchFamily="34" charset="0"/>
              <a:buChar char="•"/>
            </a:pPr>
            <a:endParaRPr lang="en-US" dirty="0">
              <a:latin typeface="+mj-lt"/>
            </a:endParaRPr>
          </a:p>
        </p:txBody>
      </p:sp>
      <p:pic>
        <p:nvPicPr>
          <p:cNvPr id="25617" name="Picture 17" descr="i6lab-sm_01-ste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286000"/>
            <a:ext cx="18288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3" descr="i6lab-sm_01-ste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276600"/>
            <a:ext cx="18288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29" descr="i6lab-sm_01-step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4724400"/>
            <a:ext cx="18288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1" name="Rectangle 31"/>
          <p:cNvSpPr>
            <a:spLocks noChangeArrowheads="1"/>
          </p:cNvSpPr>
          <p:nvPr/>
        </p:nvSpPr>
        <p:spPr bwMode="auto">
          <a:xfrm>
            <a:off x="1524000" y="3200400"/>
            <a:ext cx="51054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dirty="0">
                <a:latin typeface="+mj-lt"/>
              </a:rPr>
              <a:t>Another digit pattern which is defined by red/green variation is added.  Here is the pattern composed of the random brightness pattern and the red/green pattern.</a:t>
            </a:r>
          </a:p>
          <a:p>
            <a:pPr marL="285750" indent="-285750" eaLnBrk="0" hangingPunct="0">
              <a:buFont typeface="Arial" panose="020B0604020202020204" pitchFamily="34" charset="0"/>
              <a:buChar char="•"/>
            </a:pPr>
            <a:endParaRPr lang="en-US" dirty="0">
              <a:latin typeface="+mj-lt"/>
            </a:endParaRPr>
          </a:p>
        </p:txBody>
      </p:sp>
      <p:sp>
        <p:nvSpPr>
          <p:cNvPr id="25632" name="Rectangle 32"/>
          <p:cNvSpPr>
            <a:spLocks noChangeArrowheads="1"/>
          </p:cNvSpPr>
          <p:nvPr/>
        </p:nvSpPr>
        <p:spPr bwMode="auto">
          <a:xfrm>
            <a:off x="1524000" y="4648200"/>
            <a:ext cx="571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dirty="0">
                <a:latin typeface="+mj-lt"/>
              </a:rPr>
              <a:t>Finally all three are added: People with red/green deficiency will not be able to see the red/green pattern and will see the 5. People with normal vision will see both the patterns, but since the red/green is stronger than the yellow/blue, the normal person will see the digit 6.</a:t>
            </a:r>
          </a:p>
          <a:p>
            <a:pPr marL="285750" indent="-285750" eaLnBrk="0" hangingPunct="0">
              <a:buFont typeface="Arial" panose="020B0604020202020204" pitchFamily="34" charset="0"/>
              <a:buChar char="•"/>
            </a:pPr>
            <a:endParaRPr lang="en-US" dirty="0">
              <a:latin typeface="+mj-lt"/>
            </a:endParaRPr>
          </a:p>
        </p:txBody>
      </p:sp>
      <p:sp>
        <p:nvSpPr>
          <p:cNvPr id="25633" name="WordArt 33"/>
          <p:cNvSpPr>
            <a:spLocks noChangeArrowheads="1" noChangeShapeType="1" noTextEdit="1"/>
          </p:cNvSpPr>
          <p:nvPr/>
        </p:nvSpPr>
        <p:spPr bwMode="auto">
          <a:xfrm>
            <a:off x="1752600" y="228600"/>
            <a:ext cx="5867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r>
              <a:rPr lang="en-US" sz="3600" b="1" kern="10" dirty="0">
                <a:solidFill>
                  <a:srgbClr val="FF0000"/>
                </a:solidFill>
                <a:latin typeface="+mj-lt"/>
              </a:rPr>
              <a:t>How are Tests Made?</a:t>
            </a:r>
          </a:p>
        </p:txBody>
      </p:sp>
    </p:spTree>
    <p:extLst>
      <p:ext uri="{BB962C8B-B14F-4D97-AF65-F5344CB8AC3E}">
        <p14:creationId xmlns:p14="http://schemas.microsoft.com/office/powerpoint/2010/main" val="1169357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633"/>
                                        </p:tgtEl>
                                        <p:attrNameLst>
                                          <p:attrName>style.visibility</p:attrName>
                                        </p:attrNameLst>
                                      </p:cBhvr>
                                      <p:to>
                                        <p:strVal val="visible"/>
                                      </p:to>
                                    </p:set>
                                    <p:anim calcmode="lin" valueType="num">
                                      <p:cBhvr>
                                        <p:cTn id="7" dur="1000" fill="hold"/>
                                        <p:tgtEl>
                                          <p:spTgt spid="25633"/>
                                        </p:tgtEl>
                                        <p:attrNameLst>
                                          <p:attrName>ppt_w</p:attrName>
                                        </p:attrNameLst>
                                      </p:cBhvr>
                                      <p:tavLst>
                                        <p:tav tm="0">
                                          <p:val>
                                            <p:fltVal val="0"/>
                                          </p:val>
                                        </p:tav>
                                        <p:tav tm="100000">
                                          <p:val>
                                            <p:strVal val="#ppt_w"/>
                                          </p:val>
                                        </p:tav>
                                      </p:tavLst>
                                    </p:anim>
                                    <p:anim calcmode="lin" valueType="num">
                                      <p:cBhvr>
                                        <p:cTn id="8" dur="1000" fill="hold"/>
                                        <p:tgtEl>
                                          <p:spTgt spid="25633"/>
                                        </p:tgtEl>
                                        <p:attrNameLst>
                                          <p:attrName>ppt_h</p:attrName>
                                        </p:attrNameLst>
                                      </p:cBhvr>
                                      <p:tavLst>
                                        <p:tav tm="0">
                                          <p:val>
                                            <p:fltVal val="0"/>
                                          </p:val>
                                        </p:tav>
                                        <p:tav tm="100000">
                                          <p:val>
                                            <p:strVal val="#ppt_h"/>
                                          </p:val>
                                        </p:tav>
                                      </p:tavLst>
                                    </p:anim>
                                    <p:anim calcmode="lin" valueType="num">
                                      <p:cBhvr>
                                        <p:cTn id="9" dur="1000" fill="hold"/>
                                        <p:tgtEl>
                                          <p:spTgt spid="256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anim calcmode="lin" valueType="num">
                                      <p:cBhvr additive="base">
                                        <p:cTn id="15" dur="500" fill="hold"/>
                                        <p:tgtEl>
                                          <p:spTgt spid="25605"/>
                                        </p:tgtEl>
                                        <p:attrNameLst>
                                          <p:attrName>ppt_x</p:attrName>
                                        </p:attrNameLst>
                                      </p:cBhvr>
                                      <p:tavLst>
                                        <p:tav tm="0">
                                          <p:val>
                                            <p:strVal val="0-#ppt_w/2"/>
                                          </p:val>
                                        </p:tav>
                                        <p:tav tm="100000">
                                          <p:val>
                                            <p:strVal val="#ppt_x"/>
                                          </p:val>
                                        </p:tav>
                                      </p:tavLst>
                                    </p:anim>
                                    <p:anim calcmode="lin" valueType="num">
                                      <p:cBhvr additive="base">
                                        <p:cTn id="16"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272" fill="hold" nodeType="clickEffect">
                                  <p:stCondLst>
                                    <p:cond delay="0"/>
                                  </p:stCondLst>
                                  <p:childTnLst>
                                    <p:set>
                                      <p:cBhvr>
                                        <p:cTn id="20" dur="1" fill="hold">
                                          <p:stCondLst>
                                            <p:cond delay="0"/>
                                          </p:stCondLst>
                                        </p:cTn>
                                        <p:tgtEl>
                                          <p:spTgt spid="25610"/>
                                        </p:tgtEl>
                                        <p:attrNameLst>
                                          <p:attrName>style.visibility</p:attrName>
                                        </p:attrNameLst>
                                      </p:cBhvr>
                                      <p:to>
                                        <p:strVal val="visible"/>
                                      </p:to>
                                    </p:set>
                                    <p:anim calcmode="lin" valueType="num">
                                      <p:cBhvr>
                                        <p:cTn id="21" dur="500" fill="hold"/>
                                        <p:tgtEl>
                                          <p:spTgt spid="25610"/>
                                        </p:tgtEl>
                                        <p:attrNameLst>
                                          <p:attrName>ppt_w</p:attrName>
                                        </p:attrNameLst>
                                      </p:cBhvr>
                                      <p:tavLst>
                                        <p:tav tm="0">
                                          <p:val>
                                            <p:strVal val="2/3*#ppt_w"/>
                                          </p:val>
                                        </p:tav>
                                        <p:tav tm="100000">
                                          <p:val>
                                            <p:strVal val="#ppt_w"/>
                                          </p:val>
                                        </p:tav>
                                      </p:tavLst>
                                    </p:anim>
                                    <p:anim calcmode="lin" valueType="num">
                                      <p:cBhvr>
                                        <p:cTn id="22" dur="500" fill="hold"/>
                                        <p:tgtEl>
                                          <p:spTgt spid="25610"/>
                                        </p:tgtEl>
                                        <p:attrNameLst>
                                          <p:attrName>ppt_h</p:attrName>
                                        </p:attrNameLst>
                                      </p:cBhvr>
                                      <p:tavLst>
                                        <p:tav tm="0">
                                          <p:val>
                                            <p:strVal val="2/3*#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5612"/>
                                        </p:tgtEl>
                                        <p:attrNameLst>
                                          <p:attrName>style.visibility</p:attrName>
                                        </p:attrNameLst>
                                      </p:cBhvr>
                                      <p:to>
                                        <p:strVal val="visible"/>
                                      </p:to>
                                    </p:set>
                                    <p:anim calcmode="lin" valueType="num">
                                      <p:cBhvr additive="base">
                                        <p:cTn id="27" dur="500" fill="hold"/>
                                        <p:tgtEl>
                                          <p:spTgt spid="25612"/>
                                        </p:tgtEl>
                                        <p:attrNameLst>
                                          <p:attrName>ppt_x</p:attrName>
                                        </p:attrNameLst>
                                      </p:cBhvr>
                                      <p:tavLst>
                                        <p:tav tm="0">
                                          <p:val>
                                            <p:strVal val="0-#ppt_w/2"/>
                                          </p:val>
                                        </p:tav>
                                        <p:tav tm="100000">
                                          <p:val>
                                            <p:strVal val="#ppt_x"/>
                                          </p:val>
                                        </p:tav>
                                      </p:tavLst>
                                    </p:anim>
                                    <p:anim calcmode="lin" valueType="num">
                                      <p:cBhvr additive="base">
                                        <p:cTn id="28" dur="500" fill="hold"/>
                                        <p:tgtEl>
                                          <p:spTgt spid="2561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272" fill="hold" nodeType="clickEffect">
                                  <p:stCondLst>
                                    <p:cond delay="0"/>
                                  </p:stCondLst>
                                  <p:childTnLst>
                                    <p:set>
                                      <p:cBhvr>
                                        <p:cTn id="32" dur="1" fill="hold">
                                          <p:stCondLst>
                                            <p:cond delay="0"/>
                                          </p:stCondLst>
                                        </p:cTn>
                                        <p:tgtEl>
                                          <p:spTgt spid="25617"/>
                                        </p:tgtEl>
                                        <p:attrNameLst>
                                          <p:attrName>style.visibility</p:attrName>
                                        </p:attrNameLst>
                                      </p:cBhvr>
                                      <p:to>
                                        <p:strVal val="visible"/>
                                      </p:to>
                                    </p:set>
                                    <p:anim calcmode="lin" valueType="num">
                                      <p:cBhvr>
                                        <p:cTn id="33" dur="500" fill="hold"/>
                                        <p:tgtEl>
                                          <p:spTgt spid="25617"/>
                                        </p:tgtEl>
                                        <p:attrNameLst>
                                          <p:attrName>ppt_w</p:attrName>
                                        </p:attrNameLst>
                                      </p:cBhvr>
                                      <p:tavLst>
                                        <p:tav tm="0">
                                          <p:val>
                                            <p:strVal val="2/3*#ppt_w"/>
                                          </p:val>
                                        </p:tav>
                                        <p:tav tm="100000">
                                          <p:val>
                                            <p:strVal val="#ppt_w"/>
                                          </p:val>
                                        </p:tav>
                                      </p:tavLst>
                                    </p:anim>
                                    <p:anim calcmode="lin" valueType="num">
                                      <p:cBhvr>
                                        <p:cTn id="34" dur="500" fill="hold"/>
                                        <p:tgtEl>
                                          <p:spTgt spid="25617"/>
                                        </p:tgtEl>
                                        <p:attrNameLst>
                                          <p:attrName>ppt_h</p:attrName>
                                        </p:attrNameLst>
                                      </p:cBhvr>
                                      <p:tavLst>
                                        <p:tav tm="0">
                                          <p:val>
                                            <p:strVal val="2/3*#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5631"/>
                                        </p:tgtEl>
                                        <p:attrNameLst>
                                          <p:attrName>style.visibility</p:attrName>
                                        </p:attrNameLst>
                                      </p:cBhvr>
                                      <p:to>
                                        <p:strVal val="visible"/>
                                      </p:to>
                                    </p:set>
                                    <p:anim calcmode="lin" valueType="num">
                                      <p:cBhvr additive="base">
                                        <p:cTn id="39" dur="500" fill="hold"/>
                                        <p:tgtEl>
                                          <p:spTgt spid="25631"/>
                                        </p:tgtEl>
                                        <p:attrNameLst>
                                          <p:attrName>ppt_x</p:attrName>
                                        </p:attrNameLst>
                                      </p:cBhvr>
                                      <p:tavLst>
                                        <p:tav tm="0">
                                          <p:val>
                                            <p:strVal val="0-#ppt_w/2"/>
                                          </p:val>
                                        </p:tav>
                                        <p:tav tm="100000">
                                          <p:val>
                                            <p:strVal val="#ppt_x"/>
                                          </p:val>
                                        </p:tav>
                                      </p:tavLst>
                                    </p:anim>
                                    <p:anim calcmode="lin" valueType="num">
                                      <p:cBhvr additive="base">
                                        <p:cTn id="40" dur="500" fill="hold"/>
                                        <p:tgtEl>
                                          <p:spTgt spid="25631"/>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272" fill="hold" nodeType="clickEffect">
                                  <p:stCondLst>
                                    <p:cond delay="0"/>
                                  </p:stCondLst>
                                  <p:childTnLst>
                                    <p:set>
                                      <p:cBhvr>
                                        <p:cTn id="44" dur="1" fill="hold">
                                          <p:stCondLst>
                                            <p:cond delay="0"/>
                                          </p:stCondLst>
                                        </p:cTn>
                                        <p:tgtEl>
                                          <p:spTgt spid="25623"/>
                                        </p:tgtEl>
                                        <p:attrNameLst>
                                          <p:attrName>style.visibility</p:attrName>
                                        </p:attrNameLst>
                                      </p:cBhvr>
                                      <p:to>
                                        <p:strVal val="visible"/>
                                      </p:to>
                                    </p:set>
                                    <p:anim calcmode="lin" valueType="num">
                                      <p:cBhvr>
                                        <p:cTn id="45" dur="500" fill="hold"/>
                                        <p:tgtEl>
                                          <p:spTgt spid="25623"/>
                                        </p:tgtEl>
                                        <p:attrNameLst>
                                          <p:attrName>ppt_w</p:attrName>
                                        </p:attrNameLst>
                                      </p:cBhvr>
                                      <p:tavLst>
                                        <p:tav tm="0">
                                          <p:val>
                                            <p:strVal val="2/3*#ppt_w"/>
                                          </p:val>
                                        </p:tav>
                                        <p:tav tm="100000">
                                          <p:val>
                                            <p:strVal val="#ppt_w"/>
                                          </p:val>
                                        </p:tav>
                                      </p:tavLst>
                                    </p:anim>
                                    <p:anim calcmode="lin" valueType="num">
                                      <p:cBhvr>
                                        <p:cTn id="46" dur="500" fill="hold"/>
                                        <p:tgtEl>
                                          <p:spTgt spid="25623"/>
                                        </p:tgtEl>
                                        <p:attrNameLst>
                                          <p:attrName>ppt_h</p:attrName>
                                        </p:attrNameLst>
                                      </p:cBhvr>
                                      <p:tavLst>
                                        <p:tav tm="0">
                                          <p:val>
                                            <p:strVal val="2/3*#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5632"/>
                                        </p:tgtEl>
                                        <p:attrNameLst>
                                          <p:attrName>style.visibility</p:attrName>
                                        </p:attrNameLst>
                                      </p:cBhvr>
                                      <p:to>
                                        <p:strVal val="visible"/>
                                      </p:to>
                                    </p:set>
                                    <p:anim calcmode="lin" valueType="num">
                                      <p:cBhvr additive="base">
                                        <p:cTn id="51" dur="500" fill="hold"/>
                                        <p:tgtEl>
                                          <p:spTgt spid="25632"/>
                                        </p:tgtEl>
                                        <p:attrNameLst>
                                          <p:attrName>ppt_x</p:attrName>
                                        </p:attrNameLst>
                                      </p:cBhvr>
                                      <p:tavLst>
                                        <p:tav tm="0">
                                          <p:val>
                                            <p:strVal val="0-#ppt_w/2"/>
                                          </p:val>
                                        </p:tav>
                                        <p:tav tm="100000">
                                          <p:val>
                                            <p:strVal val="#ppt_x"/>
                                          </p:val>
                                        </p:tav>
                                      </p:tavLst>
                                    </p:anim>
                                    <p:anim calcmode="lin" valueType="num">
                                      <p:cBhvr additive="base">
                                        <p:cTn id="52" dur="500" fill="hold"/>
                                        <p:tgtEl>
                                          <p:spTgt spid="25632"/>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272" fill="hold" nodeType="clickEffect">
                                  <p:stCondLst>
                                    <p:cond delay="0"/>
                                  </p:stCondLst>
                                  <p:childTnLst>
                                    <p:set>
                                      <p:cBhvr>
                                        <p:cTn id="56" dur="1" fill="hold">
                                          <p:stCondLst>
                                            <p:cond delay="0"/>
                                          </p:stCondLst>
                                        </p:cTn>
                                        <p:tgtEl>
                                          <p:spTgt spid="25629"/>
                                        </p:tgtEl>
                                        <p:attrNameLst>
                                          <p:attrName>style.visibility</p:attrName>
                                        </p:attrNameLst>
                                      </p:cBhvr>
                                      <p:to>
                                        <p:strVal val="visible"/>
                                      </p:to>
                                    </p:set>
                                    <p:anim calcmode="lin" valueType="num">
                                      <p:cBhvr>
                                        <p:cTn id="57" dur="500" fill="hold"/>
                                        <p:tgtEl>
                                          <p:spTgt spid="25629"/>
                                        </p:tgtEl>
                                        <p:attrNameLst>
                                          <p:attrName>ppt_w</p:attrName>
                                        </p:attrNameLst>
                                      </p:cBhvr>
                                      <p:tavLst>
                                        <p:tav tm="0">
                                          <p:val>
                                            <p:strVal val="2/3*#ppt_w"/>
                                          </p:val>
                                        </p:tav>
                                        <p:tav tm="100000">
                                          <p:val>
                                            <p:strVal val="#ppt_w"/>
                                          </p:val>
                                        </p:tav>
                                      </p:tavLst>
                                    </p:anim>
                                    <p:anim calcmode="lin" valueType="num">
                                      <p:cBhvr>
                                        <p:cTn id="58" dur="500" fill="hold"/>
                                        <p:tgtEl>
                                          <p:spTgt spid="2562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P spid="25612" grpId="0" autoUpdateAnimBg="0"/>
      <p:bldP spid="25631" grpId="0" autoUpdateAnimBg="0"/>
      <p:bldP spid="25632" grpId="0" autoUpdateAnimBg="0"/>
      <p:bldP spid="256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3792"/>
            <a:ext cx="10972800" cy="1143000"/>
          </a:xfrm>
        </p:spPr>
        <p:txBody>
          <a:bodyPr rtlCol="0">
            <a:normAutofit/>
          </a:bodyPr>
          <a:lstStyle/>
          <a:p>
            <a:pPr>
              <a:defRPr/>
            </a:pPr>
            <a:r>
              <a:rPr lang="id-ID" sz="32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BIO</a:t>
            </a:r>
            <a:r>
              <a:rPr lang="en-US" sz="32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a:t>
            </a:r>
            <a:r>
              <a:rPr lang="id-ID" sz="32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OPTIK</a:t>
            </a:r>
          </a:p>
        </p:txBody>
      </p:sp>
      <p:sp>
        <p:nvSpPr>
          <p:cNvPr id="3075" name="Content Placeholder 2"/>
          <p:cNvSpPr>
            <a:spLocks noGrp="1"/>
          </p:cNvSpPr>
          <p:nvPr>
            <p:ph type="body" idx="1"/>
          </p:nvPr>
        </p:nvSpPr>
        <p:spPr/>
        <p:txBody>
          <a:bodyPr/>
          <a:lstStyle/>
          <a:p>
            <a:pPr marL="457200" indent="-457200">
              <a:buFont typeface="Wingdings" pitchFamily="2" charset="2"/>
              <a:buChar char="v"/>
            </a:pPr>
            <a:r>
              <a:rPr lang="id-ID" b="1" dirty="0">
                <a:latin typeface="Arial Narrow" pitchFamily="34" charset="0"/>
              </a:rPr>
              <a:t>Bio</a:t>
            </a:r>
            <a:r>
              <a:rPr lang="id-ID" dirty="0">
                <a:latin typeface="Arial Narrow" pitchFamily="34" charset="0"/>
              </a:rPr>
              <a:t> (makhluk hidup/ zat hidup) dan </a:t>
            </a:r>
            <a:r>
              <a:rPr lang="id-ID" b="1" dirty="0">
                <a:latin typeface="Arial Narrow" pitchFamily="34" charset="0"/>
              </a:rPr>
              <a:t>optik</a:t>
            </a:r>
            <a:r>
              <a:rPr lang="id-ID" dirty="0">
                <a:latin typeface="Arial Narrow" pitchFamily="34" charset="0"/>
              </a:rPr>
              <a:t> (cahaya atau berkas sinar) </a:t>
            </a:r>
            <a:endParaRPr lang="en-US" dirty="0">
              <a:latin typeface="Arial Narrow" pitchFamily="34" charset="0"/>
            </a:endParaRPr>
          </a:p>
          <a:p>
            <a:pPr eaLnBrk="1" hangingPunct="1">
              <a:buNone/>
            </a:pPr>
            <a:endParaRPr lang="id-ID" dirty="0">
              <a:latin typeface="Arial Narrow" pitchFamily="34" charset="0"/>
            </a:endParaRPr>
          </a:p>
          <a:p>
            <a:pPr marL="457200" indent="-457200">
              <a:buFont typeface="Wingdings" pitchFamily="2" charset="2"/>
              <a:buChar char="v"/>
            </a:pPr>
            <a:r>
              <a:rPr lang="id-ID" dirty="0">
                <a:latin typeface="Arial Narrow" pitchFamily="34" charset="0"/>
              </a:rPr>
              <a:t>Fokus utama di biooptik adalah terkait dengan indera penglihatan manusia, yaitu </a:t>
            </a:r>
            <a:r>
              <a:rPr lang="id-ID" b="1" dirty="0">
                <a:latin typeface="Arial Narrow" pitchFamily="34" charset="0"/>
              </a:rPr>
              <a:t>mata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609600" y="629816"/>
            <a:ext cx="10972800" cy="1143000"/>
          </a:xfrm>
        </p:spPr>
        <p:txBody>
          <a:bodyPr/>
          <a:lstStyle/>
          <a:p>
            <a:pPr eaLnBrk="1" hangingPunct="1"/>
            <a:r>
              <a:rPr lang="en-US" altLang="ko-KR" sz="4000" b="1" dirty="0">
                <a:solidFill>
                  <a:srgbClr val="FF0000"/>
                </a:solidFill>
                <a:latin typeface="+mn-lt"/>
                <a:ea typeface="굴림" pitchFamily="34" charset="-127"/>
              </a:rPr>
              <a:t>Photoreceptor Anatomy</a:t>
            </a:r>
            <a:br>
              <a:rPr lang="en-US" altLang="ko-KR" sz="4000" b="1" dirty="0">
                <a:solidFill>
                  <a:srgbClr val="FF0000"/>
                </a:solidFill>
                <a:latin typeface="+mn-lt"/>
                <a:ea typeface="굴림" pitchFamily="34" charset="-127"/>
              </a:rPr>
            </a:br>
            <a:endParaRPr lang="en-US" altLang="ko-KR" sz="4000" b="1" dirty="0">
              <a:solidFill>
                <a:srgbClr val="FF0000"/>
              </a:solidFill>
              <a:latin typeface="+mn-lt"/>
              <a:ea typeface="굴림" pitchFamily="34" charset="-127"/>
            </a:endParaRPr>
          </a:p>
        </p:txBody>
      </p:sp>
      <p:pic>
        <p:nvPicPr>
          <p:cNvPr id="11269" name="Picture 9" descr="untitled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2600" y="2286000"/>
            <a:ext cx="4572000" cy="2808288"/>
          </a:xfrm>
        </p:spPr>
      </p:pic>
      <p:sp>
        <p:nvSpPr>
          <p:cNvPr id="55302" name="Rectangle 6"/>
          <p:cNvSpPr>
            <a:spLocks noGrp="1" noChangeArrowheads="1"/>
          </p:cNvSpPr>
          <p:nvPr>
            <p:ph type="body" sz="half" idx="4294967295"/>
          </p:nvPr>
        </p:nvSpPr>
        <p:spPr>
          <a:xfrm>
            <a:off x="6629400" y="1828800"/>
            <a:ext cx="4038600" cy="4114800"/>
          </a:xfrm>
        </p:spPr>
        <p:txBody>
          <a:bodyPr/>
          <a:lstStyle/>
          <a:p>
            <a:pPr marL="342900" indent="-342900" eaLnBrk="1" hangingPunct="1">
              <a:lnSpc>
                <a:spcPct val="90000"/>
              </a:lnSpc>
              <a:buFont typeface="Wingdings" panose="05000000000000000000" pitchFamily="2" charset="2"/>
              <a:buChar char="§"/>
            </a:pPr>
            <a:r>
              <a:rPr lang="en-US" altLang="ko-KR" sz="2000" dirty="0">
                <a:solidFill>
                  <a:schemeClr val="tx1"/>
                </a:solidFill>
                <a:latin typeface="+mn-lt"/>
                <a:ea typeface="굴림" pitchFamily="34" charset="-127"/>
              </a:rPr>
              <a:t>Measuring Wavelengths:</a:t>
            </a:r>
          </a:p>
          <a:p>
            <a:pPr marL="342900" lvl="1" indent="-342900" eaLnBrk="1" hangingPunct="1">
              <a:lnSpc>
                <a:spcPct val="90000"/>
              </a:lnSpc>
              <a:buFont typeface="Wingdings" panose="05000000000000000000" pitchFamily="2" charset="2"/>
              <a:buChar char="§"/>
            </a:pPr>
            <a:r>
              <a:rPr lang="en-US" altLang="ko-KR" sz="2000" dirty="0">
                <a:solidFill>
                  <a:schemeClr val="tx1"/>
                </a:solidFill>
                <a:latin typeface="+mn-lt"/>
                <a:ea typeface="굴림" pitchFamily="34" charset="-127"/>
              </a:rPr>
              <a:t>Short wavelengths causes the green receptor to fire.</a:t>
            </a:r>
          </a:p>
          <a:p>
            <a:pPr marL="342900" lvl="1" indent="-342900" eaLnBrk="1" hangingPunct="1">
              <a:lnSpc>
                <a:spcPct val="90000"/>
              </a:lnSpc>
              <a:buFont typeface="Wingdings" panose="05000000000000000000" pitchFamily="2" charset="2"/>
              <a:buChar char="§"/>
            </a:pPr>
            <a:r>
              <a:rPr lang="en-US" altLang="ko-KR" sz="2000" dirty="0">
                <a:solidFill>
                  <a:schemeClr val="tx1"/>
                </a:solidFill>
                <a:latin typeface="+mn-lt"/>
                <a:ea typeface="굴림" pitchFamily="34" charset="-127"/>
              </a:rPr>
              <a:t>As the wavelength gets longer and closer to 580 nm the red begins to fire, surpassing the green.</a:t>
            </a:r>
          </a:p>
          <a:p>
            <a:pPr marL="342900" lvl="1" indent="-342900" eaLnBrk="1" hangingPunct="1">
              <a:lnSpc>
                <a:spcPct val="90000"/>
              </a:lnSpc>
              <a:buFont typeface="Wingdings" panose="05000000000000000000" pitchFamily="2" charset="2"/>
              <a:buChar char="§"/>
            </a:pPr>
            <a:r>
              <a:rPr lang="en-US" altLang="ko-KR" sz="2000" dirty="0">
                <a:solidFill>
                  <a:schemeClr val="tx1"/>
                </a:solidFill>
                <a:latin typeface="+mn-lt"/>
                <a:ea typeface="굴림" pitchFamily="34" charset="-127"/>
              </a:rPr>
              <a:t>Get mix of wavelengths.</a:t>
            </a:r>
          </a:p>
          <a:p>
            <a:pPr marL="342900" lvl="1" indent="-342900" eaLnBrk="1" hangingPunct="1">
              <a:lnSpc>
                <a:spcPct val="90000"/>
              </a:lnSpc>
              <a:buFont typeface="Wingdings" panose="05000000000000000000" pitchFamily="2" charset="2"/>
              <a:buChar char="§"/>
            </a:pPr>
            <a:endParaRPr lang="ko-KR" altLang="en-US" sz="2000" dirty="0">
              <a:solidFill>
                <a:schemeClr val="tx1"/>
              </a:solidFill>
              <a:latin typeface="+mn-lt"/>
              <a:ea typeface="굴림" pitchFamily="34" charset="-127"/>
            </a:endParaRPr>
          </a:p>
        </p:txBody>
      </p:sp>
      <p:sp>
        <p:nvSpPr>
          <p:cNvPr id="55308" name="Rectangle 12"/>
          <p:cNvSpPr>
            <a:spLocks noGrp="1" noChangeArrowheads="1"/>
          </p:cNvSpPr>
          <p:nvPr>
            <p:ph type="body" sz="half" idx="4294967295"/>
          </p:nvPr>
        </p:nvSpPr>
        <p:spPr>
          <a:xfrm>
            <a:off x="6629400" y="4419600"/>
            <a:ext cx="4038600" cy="1295400"/>
          </a:xfrm>
        </p:spPr>
        <p:txBody>
          <a:bodyPr/>
          <a:lstStyle/>
          <a:p>
            <a:pPr eaLnBrk="1" hangingPunct="1">
              <a:lnSpc>
                <a:spcPct val="90000"/>
              </a:lnSpc>
              <a:buNone/>
            </a:pPr>
            <a:r>
              <a:rPr lang="en-US" altLang="ko-KR" sz="2000" dirty="0">
                <a:solidFill>
                  <a:schemeClr val="tx1"/>
                </a:solidFill>
                <a:highlight>
                  <a:srgbClr val="FFFF00"/>
                </a:highlight>
                <a:latin typeface="+mn-lt"/>
                <a:ea typeface="굴림" pitchFamily="34" charset="-127"/>
              </a:rPr>
              <a:t>Therefore, color vision is the consequence of unequal stimulation of the 3 types of cones. In a specific ratio.</a:t>
            </a:r>
          </a:p>
        </p:txBody>
      </p:sp>
    </p:spTree>
    <p:extLst>
      <p:ext uri="{BB962C8B-B14F-4D97-AF65-F5344CB8AC3E}">
        <p14:creationId xmlns:p14="http://schemas.microsoft.com/office/powerpoint/2010/main" val="2917357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500" fill="hold"/>
                                        <p:tgtEl>
                                          <p:spTgt spid="55300"/>
                                        </p:tgtEl>
                                        <p:attrNameLst>
                                          <p:attrName>ppt_w</p:attrName>
                                        </p:attrNameLst>
                                      </p:cBhvr>
                                      <p:tavLst>
                                        <p:tav tm="0">
                                          <p:val>
                                            <p:fltVal val="0"/>
                                          </p:val>
                                        </p:tav>
                                        <p:tav tm="100000">
                                          <p:val>
                                            <p:strVal val="#ppt_w"/>
                                          </p:val>
                                        </p:tav>
                                      </p:tavLst>
                                    </p:anim>
                                    <p:anim calcmode="lin" valueType="num">
                                      <p:cBhvr>
                                        <p:cTn id="8" dur="500" fill="hold"/>
                                        <p:tgtEl>
                                          <p:spTgt spid="553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302">
                                            <p:txEl>
                                              <p:pRg st="0" end="0"/>
                                            </p:txEl>
                                          </p:spTgt>
                                        </p:tgtEl>
                                        <p:attrNameLst>
                                          <p:attrName>style.visibility</p:attrName>
                                        </p:attrNameLst>
                                      </p:cBhvr>
                                      <p:to>
                                        <p:strVal val="visible"/>
                                      </p:to>
                                    </p:set>
                                    <p:anim calcmode="lin" valueType="num">
                                      <p:cBhvr>
                                        <p:cTn id="13" dur="500" fill="hold"/>
                                        <p:tgtEl>
                                          <p:spTgt spid="5530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5302">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5302">
                                            <p:txEl>
                                              <p:pRg st="1" end="1"/>
                                            </p:txEl>
                                          </p:spTgt>
                                        </p:tgtEl>
                                        <p:attrNameLst>
                                          <p:attrName>style.visibility</p:attrName>
                                        </p:attrNameLst>
                                      </p:cBhvr>
                                      <p:to>
                                        <p:strVal val="visible"/>
                                      </p:to>
                                    </p:set>
                                    <p:anim calcmode="lin" valueType="num">
                                      <p:cBhvr>
                                        <p:cTn id="17" dur="500" fill="hold"/>
                                        <p:tgtEl>
                                          <p:spTgt spid="5530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5302">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5302">
                                            <p:txEl>
                                              <p:pRg st="2" end="2"/>
                                            </p:txEl>
                                          </p:spTgt>
                                        </p:tgtEl>
                                        <p:attrNameLst>
                                          <p:attrName>style.visibility</p:attrName>
                                        </p:attrNameLst>
                                      </p:cBhvr>
                                      <p:to>
                                        <p:strVal val="visible"/>
                                      </p:to>
                                    </p:set>
                                    <p:anim calcmode="lin" valueType="num">
                                      <p:cBhvr>
                                        <p:cTn id="21" dur="500" fill="hold"/>
                                        <p:tgtEl>
                                          <p:spTgt spid="5530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5302">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5302">
                                            <p:txEl>
                                              <p:pRg st="3" end="3"/>
                                            </p:txEl>
                                          </p:spTgt>
                                        </p:tgtEl>
                                        <p:attrNameLst>
                                          <p:attrName>style.visibility</p:attrName>
                                        </p:attrNameLst>
                                      </p:cBhvr>
                                      <p:to>
                                        <p:strVal val="visible"/>
                                      </p:to>
                                    </p:set>
                                    <p:anim calcmode="lin" valueType="num">
                                      <p:cBhvr>
                                        <p:cTn id="25" dur="500" fill="hold"/>
                                        <p:tgtEl>
                                          <p:spTgt spid="5530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530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5308">
                                            <p:txEl>
                                              <p:pRg st="0" end="0"/>
                                            </p:txEl>
                                          </p:spTgt>
                                        </p:tgtEl>
                                        <p:attrNameLst>
                                          <p:attrName>style.visibility</p:attrName>
                                        </p:attrNameLst>
                                      </p:cBhvr>
                                      <p:to>
                                        <p:strVal val="visible"/>
                                      </p:to>
                                    </p:set>
                                    <p:anim calcmode="lin" valueType="num">
                                      <p:cBhvr>
                                        <p:cTn id="31" dur="500" fill="hold"/>
                                        <p:tgtEl>
                                          <p:spTgt spid="5530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530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build="p"/>
      <p:bldP spid="5530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ko-KR" sz="3200" b="1" dirty="0">
                <a:solidFill>
                  <a:srgbClr val="FF0000"/>
                </a:solidFill>
                <a:latin typeface="+mj-lt"/>
                <a:ea typeface="굴림" pitchFamily="34" charset="-127"/>
              </a:rPr>
              <a:t>PHOTORECEPTOR ANATOMY</a:t>
            </a:r>
          </a:p>
        </p:txBody>
      </p:sp>
      <p:pic>
        <p:nvPicPr>
          <p:cNvPr id="12291" name="Picture 6" descr="169"/>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76400" y="1981200"/>
            <a:ext cx="4572000" cy="3722688"/>
          </a:xfrm>
          <a:noFill/>
        </p:spPr>
      </p:pic>
      <p:sp>
        <p:nvSpPr>
          <p:cNvPr id="64517" name="Rectangle 5"/>
          <p:cNvSpPr>
            <a:spLocks noGrp="1" noChangeArrowheads="1"/>
          </p:cNvSpPr>
          <p:nvPr>
            <p:ph type="body" sz="half" idx="3"/>
          </p:nvPr>
        </p:nvSpPr>
        <p:spPr>
          <a:xfrm>
            <a:off x="6400800" y="2057400"/>
            <a:ext cx="4038600" cy="4114800"/>
          </a:xfrm>
        </p:spPr>
        <p:txBody>
          <a:bodyPr/>
          <a:lstStyle/>
          <a:p>
            <a:pPr marL="457200" indent="-457200" eaLnBrk="1" hangingPunct="1">
              <a:buFont typeface="Wingdings" panose="05000000000000000000" pitchFamily="2" charset="2"/>
              <a:buChar char="Ø"/>
            </a:pPr>
            <a:r>
              <a:rPr lang="en-US" altLang="ko-KR" sz="2800" dirty="0">
                <a:latin typeface="+mj-lt"/>
                <a:ea typeface="굴림" pitchFamily="34" charset="-127"/>
              </a:rPr>
              <a:t>Example: if you stimulate all 3 types of cones about equally the result is white or no color. </a:t>
            </a:r>
          </a:p>
        </p:txBody>
      </p:sp>
      <p:sp>
        <p:nvSpPr>
          <p:cNvPr id="6" name="Rectangle 5">
            <a:extLst>
              <a:ext uri="{FF2B5EF4-FFF2-40B4-BE49-F238E27FC236}">
                <a16:creationId xmlns:a16="http://schemas.microsoft.com/office/drawing/2014/main" id="{CCD255D6-F174-43DE-928F-BDD63E8CD6E1}"/>
              </a:ext>
            </a:extLst>
          </p:cNvPr>
          <p:cNvSpPr/>
          <p:nvPr/>
        </p:nvSpPr>
        <p:spPr>
          <a:xfrm>
            <a:off x="3359696" y="3429000"/>
            <a:ext cx="122413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1528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4517">
                                            <p:txEl>
                                              <p:pRg st="0" end="0"/>
                                            </p:txEl>
                                          </p:spTgt>
                                        </p:tgtEl>
                                        <p:attrNameLst>
                                          <p:attrName>style.visibility</p:attrName>
                                        </p:attrNameLst>
                                      </p:cBhvr>
                                      <p:to>
                                        <p:strVal val="visible"/>
                                      </p:to>
                                    </p:set>
                                    <p:anim calcmode="lin" valueType="num">
                                      <p:cBhvr>
                                        <p:cTn id="13" dur="500" fill="hold"/>
                                        <p:tgtEl>
                                          <p:spTgt spid="6451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45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674296" y="1295401"/>
            <a:ext cx="3886200" cy="3459163"/>
          </a:xfrm>
        </p:spPr>
        <p:txBody>
          <a:bodyPr/>
          <a:lstStyle/>
          <a:p>
            <a:pPr eaLnBrk="1" hangingPunct="1"/>
            <a:r>
              <a:rPr lang="en-US" dirty="0">
                <a:latin typeface="+mj-lt"/>
              </a:rPr>
              <a:t>Plate 1</a:t>
            </a:r>
            <a:br>
              <a:rPr lang="en-US" dirty="0">
                <a:latin typeface="+mj-lt"/>
              </a:rPr>
            </a:br>
            <a:br>
              <a:rPr lang="en-US" dirty="0">
                <a:latin typeface="+mj-lt"/>
              </a:rPr>
            </a:br>
            <a:r>
              <a:rPr lang="en-US" dirty="0">
                <a:latin typeface="+mj-lt"/>
              </a:rPr>
              <a:t>Both normal and those with all color vision deficiencies </a:t>
            </a:r>
            <a:br>
              <a:rPr lang="en-US" dirty="0">
                <a:latin typeface="+mj-lt"/>
              </a:rPr>
            </a:br>
            <a:r>
              <a:rPr lang="en-US" dirty="0">
                <a:latin typeface="+mj-lt"/>
              </a:rPr>
              <a:t>should read the number 12</a:t>
            </a:r>
            <a:r>
              <a:rPr lang="en-US" sz="1800" dirty="0">
                <a:latin typeface="+mj-lt"/>
              </a:rPr>
              <a:t>.</a:t>
            </a:r>
          </a:p>
        </p:txBody>
      </p:sp>
      <p:pic>
        <p:nvPicPr>
          <p:cNvPr id="16387" name="Picture 5" descr="colblt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49276"/>
            <a:ext cx="497840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21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ishihara-trans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53403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ChangeArrowheads="1"/>
          </p:cNvSpPr>
          <p:nvPr/>
        </p:nvSpPr>
        <p:spPr bwMode="auto">
          <a:xfrm>
            <a:off x="6744072" y="683156"/>
            <a:ext cx="37115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dirty="0">
                <a:latin typeface="+mj-lt"/>
              </a:rPr>
              <a:t>Plate 2</a:t>
            </a:r>
          </a:p>
          <a:p>
            <a:pPr marL="342900" indent="-342900">
              <a:buFont typeface="Arial" panose="020B0604020202020204" pitchFamily="34" charset="0"/>
              <a:buChar char="•"/>
            </a:pPr>
            <a:r>
              <a:rPr lang="en-US" sz="2400" dirty="0">
                <a:latin typeface="+mj-lt"/>
              </a:rPr>
              <a:t>Those with normal color vision should read the number 8. </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Those with red-green color vision deficiencies should read the number 3. </a:t>
            </a:r>
          </a:p>
          <a:p>
            <a:endParaRPr lang="en-US" sz="2400" dirty="0">
              <a:latin typeface="+mj-lt"/>
            </a:endParaRPr>
          </a:p>
          <a:p>
            <a:pPr marL="342900" indent="-342900">
              <a:buFont typeface="Arial" panose="020B0604020202020204" pitchFamily="34" charset="0"/>
              <a:buChar char="•"/>
            </a:pPr>
            <a:r>
              <a:rPr lang="en-US" sz="2400" dirty="0">
                <a:latin typeface="+mj-lt"/>
              </a:rPr>
              <a:t>Total color blindness should not be able to read any numeral.</a:t>
            </a:r>
          </a:p>
        </p:txBody>
      </p:sp>
    </p:spTree>
    <p:extLst>
      <p:ext uri="{BB962C8B-B14F-4D97-AF65-F5344CB8AC3E}">
        <p14:creationId xmlns:p14="http://schemas.microsoft.com/office/powerpoint/2010/main" val="1832814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to="" calcmode="lin" valueType="num">
                                      <p:cBhvr>
                                        <p:cTn id="7" dur="1" fill="hold"/>
                                        <p:tgtEl>
                                          <p:spTgt spid="30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72200" y="1752600"/>
            <a:ext cx="4244280" cy="3200400"/>
          </a:xfrm>
        </p:spPr>
        <p:txBody>
          <a:bodyPr/>
          <a:lstStyle/>
          <a:p>
            <a:pPr marL="342900" indent="-342900" algn="l" eaLnBrk="1" hangingPunct="1">
              <a:buFont typeface="Wingdings" panose="05000000000000000000" pitchFamily="2" charset="2"/>
              <a:buChar char="Ø"/>
            </a:pPr>
            <a:r>
              <a:rPr lang="en-US" dirty="0">
                <a:latin typeface="+mj-lt"/>
              </a:rPr>
              <a:t>Plate 3</a:t>
            </a:r>
            <a:br>
              <a:rPr lang="en-US" dirty="0">
                <a:latin typeface="+mj-lt"/>
              </a:rPr>
            </a:br>
            <a:r>
              <a:rPr lang="en-US" dirty="0">
                <a:latin typeface="+mj-lt"/>
              </a:rPr>
              <a:t>Normal vision should read the number 29. </a:t>
            </a:r>
            <a:br>
              <a:rPr lang="en-US" dirty="0">
                <a:latin typeface="+mj-lt"/>
              </a:rPr>
            </a:br>
            <a:br>
              <a:rPr lang="en-US" dirty="0">
                <a:latin typeface="+mj-lt"/>
              </a:rPr>
            </a:br>
            <a:r>
              <a:rPr lang="en-US" dirty="0">
                <a:latin typeface="+mj-lt"/>
              </a:rPr>
              <a:t>Red-green deficiencies should read the number 70.</a:t>
            </a:r>
            <a:br>
              <a:rPr lang="en-US" dirty="0">
                <a:latin typeface="+mj-lt"/>
              </a:rPr>
            </a:br>
            <a:br>
              <a:rPr lang="en-US" dirty="0">
                <a:latin typeface="+mj-lt"/>
              </a:rPr>
            </a:br>
            <a:r>
              <a:rPr lang="en-US" dirty="0">
                <a:latin typeface="+mj-lt"/>
              </a:rPr>
              <a:t>Total color blindness should not read any numeral</a:t>
            </a:r>
          </a:p>
        </p:txBody>
      </p:sp>
      <p:graphicFrame>
        <p:nvGraphicFramePr>
          <p:cNvPr id="6160" name="Group 16"/>
          <p:cNvGraphicFramePr>
            <a:graphicFrameLocks noGrp="1"/>
          </p:cNvGraphicFramePr>
          <p:nvPr/>
        </p:nvGraphicFramePr>
        <p:xfrm>
          <a:off x="1981200" y="1981200"/>
          <a:ext cx="3048000" cy="3246438"/>
        </p:xfrm>
        <a:graphic>
          <a:graphicData uri="http://schemas.openxmlformats.org/drawingml/2006/table">
            <a:tbl>
              <a:tblPr/>
              <a:tblGrid>
                <a:gridCol w="3048000">
                  <a:extLst>
                    <a:ext uri="{9D8B030D-6E8A-4147-A177-3AD203B41FA5}">
                      <a16:colId xmlns:a16="http://schemas.microsoft.com/office/drawing/2014/main" val="20000"/>
                    </a:ext>
                  </a:extLst>
                </a:gridCol>
              </a:tblGrid>
              <a:tr h="3246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a:t>
                      </a:r>
                      <a:r>
                        <a:rPr kumimoji="0" lang="en-US" sz="17100" b="0" i="0" u="none" strike="noStrike" cap="none" normalizeH="0" baseline="0" dirty="0">
                          <a:ln>
                            <a:noFill/>
                          </a:ln>
                          <a:solidFill>
                            <a:schemeClr val="tx1"/>
                          </a:solidFill>
                          <a:effectLst/>
                          <a:latin typeface="Arial" charset="0"/>
                        </a:rPr>
                        <a:t> </a:t>
                      </a:r>
                      <a:r>
                        <a:rPr kumimoji="0" lang="en-US" sz="1800" b="0" i="0" u="none" strike="noStrike" cap="none" normalizeH="0" baseline="0" dirty="0">
                          <a:ln>
                            <a:noFill/>
                          </a:ln>
                          <a:solidFill>
                            <a:schemeClr val="tx1"/>
                          </a:solidFill>
                          <a:effectLst/>
                          <a:latin typeface="Arial" charset="0"/>
                        </a:rPr>
                        <a:t>                                                                                      </a:t>
                      </a:r>
                    </a:p>
                  </a:txBody>
                  <a:tcPr marT="45724" marB="45724" horzOverflow="overflow">
                    <a:lnL cap="flat">
                      <a:noFill/>
                    </a:lnL>
                    <a:lnR cap="flat">
                      <a:noFill/>
                    </a:lnR>
                    <a:lnT cap="fla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pic>
        <p:nvPicPr>
          <p:cNvPr id="18437" name="Picture 6" descr="plat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9925"/>
            <a:ext cx="46482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39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72200" y="1005858"/>
            <a:ext cx="4114800" cy="4439366"/>
          </a:xfrm>
        </p:spPr>
        <p:txBody>
          <a:bodyPr/>
          <a:lstStyle/>
          <a:p>
            <a:pPr marL="914400" indent="-914400" algn="l" eaLnBrk="1" hangingPunct="1">
              <a:buFont typeface="Arial" panose="020B0604020202020204" pitchFamily="34" charset="0"/>
              <a:buChar char="•"/>
            </a:pPr>
            <a:r>
              <a:rPr lang="en-US" sz="4400" dirty="0">
                <a:latin typeface="+mj-lt"/>
              </a:rPr>
              <a:t>Plate 4</a:t>
            </a:r>
            <a:br>
              <a:rPr lang="en-US" sz="4400" dirty="0">
                <a:latin typeface="+mj-lt"/>
              </a:rPr>
            </a:br>
            <a:r>
              <a:rPr lang="en-US" sz="2000" dirty="0">
                <a:latin typeface="+mj-lt"/>
              </a:rPr>
              <a:t>Normal color vision should read the number 5.</a:t>
            </a:r>
            <a:br>
              <a:rPr lang="en-US" sz="2000" dirty="0">
                <a:latin typeface="+mj-lt"/>
              </a:rPr>
            </a:br>
            <a:br>
              <a:rPr lang="en-US" sz="2000" dirty="0">
                <a:latin typeface="+mj-lt"/>
              </a:rPr>
            </a:br>
            <a:r>
              <a:rPr lang="en-US" sz="2000" dirty="0">
                <a:latin typeface="+mj-lt"/>
              </a:rPr>
              <a:t>Red-Green color deficiencies should read the number 2.</a:t>
            </a:r>
            <a:br>
              <a:rPr lang="en-US" sz="2000" dirty="0">
                <a:latin typeface="+mj-lt"/>
              </a:rPr>
            </a:br>
            <a:br>
              <a:rPr lang="en-US" sz="2000" dirty="0">
                <a:latin typeface="+mj-lt"/>
              </a:rPr>
            </a:br>
            <a:r>
              <a:rPr lang="en-US" sz="2000" dirty="0">
                <a:latin typeface="+mj-lt"/>
              </a:rPr>
              <a:t>Total color blindness should not be able to read any numeral.</a:t>
            </a:r>
          </a:p>
        </p:txBody>
      </p:sp>
      <p:graphicFrame>
        <p:nvGraphicFramePr>
          <p:cNvPr id="7182" name="Group 14"/>
          <p:cNvGraphicFramePr>
            <a:graphicFrameLocks noGrp="1"/>
          </p:cNvGraphicFramePr>
          <p:nvPr/>
        </p:nvGraphicFramePr>
        <p:xfrm>
          <a:off x="1981200" y="1973263"/>
          <a:ext cx="2895600" cy="3185142"/>
        </p:xfrm>
        <a:graphic>
          <a:graphicData uri="http://schemas.openxmlformats.org/drawingml/2006/table">
            <a:tbl>
              <a:tblPr/>
              <a:tblGrid>
                <a:gridCol w="2895600">
                  <a:extLst>
                    <a:ext uri="{9D8B030D-6E8A-4147-A177-3AD203B41FA5}">
                      <a16:colId xmlns:a16="http://schemas.microsoft.com/office/drawing/2014/main" val="20000"/>
                    </a:ext>
                  </a:extLst>
                </a:gridCol>
              </a:tblGrid>
              <a:tr h="3184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a:t>
                      </a:r>
                      <a:r>
                        <a:rPr kumimoji="0" lang="en-US" sz="16700" b="0" i="0" u="none" strike="noStrike" cap="none" normalizeH="0" baseline="0" dirty="0">
                          <a:ln>
                            <a:noFill/>
                          </a:ln>
                          <a:solidFill>
                            <a:schemeClr val="tx1"/>
                          </a:solidFill>
                          <a:effectLst/>
                          <a:latin typeface="Arial" charset="0"/>
                        </a:rPr>
                        <a:t> </a:t>
                      </a:r>
                      <a:r>
                        <a:rPr kumimoji="0" lang="en-US" sz="1800" b="0" i="0" u="none" strike="noStrike" cap="none" normalizeH="0" baseline="0" dirty="0">
                          <a:ln>
                            <a:noFill/>
                          </a:ln>
                          <a:solidFill>
                            <a:schemeClr val="tx1"/>
                          </a:solidFill>
                          <a:effectLst/>
                          <a:latin typeface="Arial" charset="0"/>
                        </a:rPr>
                        <a:t>                                                                                     </a:t>
                      </a:r>
                    </a:p>
                  </a:txBody>
                  <a:tcPr marT="45711" marB="45711" horzOverflow="overflow">
                    <a:lnL cap="flat">
                      <a:noFill/>
                    </a:lnL>
                    <a:lnR cap="flat">
                      <a:noFill/>
                    </a:lnR>
                    <a:lnT cap="fla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pic>
        <p:nvPicPr>
          <p:cNvPr id="19461" name="Picture 5" descr="plat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685800"/>
            <a:ext cx="45624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58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987480" y="1752600"/>
            <a:ext cx="3429000" cy="2590800"/>
          </a:xfrm>
        </p:spPr>
        <p:txBody>
          <a:bodyPr/>
          <a:lstStyle/>
          <a:p>
            <a:pPr marL="342900" indent="-342900" algn="l" eaLnBrk="1" hangingPunct="1">
              <a:buFont typeface="Arial" panose="020B0604020202020204" pitchFamily="34" charset="0"/>
              <a:buChar char="•"/>
            </a:pPr>
            <a:r>
              <a:rPr lang="en-US" dirty="0">
                <a:latin typeface="+mj-lt"/>
              </a:rPr>
              <a:t>Plate 5</a:t>
            </a:r>
            <a:br>
              <a:rPr lang="en-US" dirty="0">
                <a:latin typeface="+mj-lt"/>
              </a:rPr>
            </a:br>
            <a:r>
              <a:rPr lang="en-US" dirty="0">
                <a:latin typeface="+mj-lt"/>
              </a:rPr>
              <a:t>Normal color vision should read the number 3.</a:t>
            </a:r>
            <a:br>
              <a:rPr lang="en-US" dirty="0">
                <a:latin typeface="+mj-lt"/>
              </a:rPr>
            </a:br>
            <a:br>
              <a:rPr lang="en-US" dirty="0">
                <a:latin typeface="+mj-lt"/>
              </a:rPr>
            </a:br>
            <a:r>
              <a:rPr lang="en-US" dirty="0">
                <a:latin typeface="+mj-lt"/>
              </a:rPr>
              <a:t>Red-Green deficiencies should read the number 5.</a:t>
            </a:r>
            <a:br>
              <a:rPr lang="en-US" dirty="0">
                <a:latin typeface="+mj-lt"/>
              </a:rPr>
            </a:br>
            <a:br>
              <a:rPr lang="en-US" dirty="0">
                <a:latin typeface="+mj-lt"/>
              </a:rPr>
            </a:br>
            <a:r>
              <a:rPr lang="en-US" dirty="0">
                <a:latin typeface="+mj-lt"/>
              </a:rPr>
              <a:t>Total color blindness should not be able to read any numeral.</a:t>
            </a:r>
          </a:p>
        </p:txBody>
      </p:sp>
      <p:pic>
        <p:nvPicPr>
          <p:cNvPr id="20483" name="Picture 5" descr="plat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410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996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438900" y="533400"/>
            <a:ext cx="4114800" cy="5334000"/>
          </a:xfrm>
        </p:spPr>
        <p:txBody>
          <a:bodyPr/>
          <a:lstStyle/>
          <a:p>
            <a:pPr marL="685800" indent="-685800" algn="l" eaLnBrk="1" hangingPunct="1">
              <a:buFont typeface="Arial" panose="020B0604020202020204" pitchFamily="34" charset="0"/>
              <a:buChar char="•"/>
            </a:pPr>
            <a:r>
              <a:rPr lang="en-US" sz="4400" dirty="0">
                <a:latin typeface="+mj-lt"/>
              </a:rPr>
              <a:t>Plate 6</a:t>
            </a:r>
            <a:br>
              <a:rPr lang="en-US" sz="4400" dirty="0">
                <a:latin typeface="+mj-lt"/>
              </a:rPr>
            </a:br>
            <a:r>
              <a:rPr lang="en-US" sz="2000" dirty="0">
                <a:latin typeface="+mj-lt"/>
              </a:rPr>
              <a:t>Normal color vision should read the number 15.</a:t>
            </a:r>
            <a:br>
              <a:rPr lang="en-US" sz="2000" dirty="0">
                <a:latin typeface="+mj-lt"/>
              </a:rPr>
            </a:br>
            <a:br>
              <a:rPr lang="en-US" sz="2000" dirty="0">
                <a:latin typeface="+mj-lt"/>
              </a:rPr>
            </a:br>
            <a:r>
              <a:rPr lang="en-US" sz="2000" dirty="0">
                <a:latin typeface="+mj-lt"/>
              </a:rPr>
              <a:t>Red-Green deficiencies should read the number 17.</a:t>
            </a:r>
            <a:br>
              <a:rPr lang="en-US" sz="2000" dirty="0">
                <a:latin typeface="+mj-lt"/>
              </a:rPr>
            </a:br>
            <a:br>
              <a:rPr lang="en-US" sz="2000" dirty="0">
                <a:latin typeface="+mj-lt"/>
              </a:rPr>
            </a:br>
            <a:r>
              <a:rPr lang="en-US" sz="2000" dirty="0">
                <a:latin typeface="+mj-lt"/>
              </a:rPr>
              <a:t>Total color blindness should not be able to read any numeral.</a:t>
            </a:r>
          </a:p>
        </p:txBody>
      </p:sp>
      <p:pic>
        <p:nvPicPr>
          <p:cNvPr id="21507" name="Picture 5" descr="plat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533400"/>
            <a:ext cx="46291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120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934200" y="838200"/>
            <a:ext cx="3505200" cy="5486400"/>
          </a:xfrm>
        </p:spPr>
        <p:txBody>
          <a:bodyPr/>
          <a:lstStyle/>
          <a:p>
            <a:pPr algn="l" eaLnBrk="1" hangingPunct="1"/>
            <a:r>
              <a:rPr lang="en-US" dirty="0">
                <a:latin typeface="+mj-lt"/>
              </a:rPr>
              <a:t>Plate 7</a:t>
            </a:r>
            <a:br>
              <a:rPr lang="en-US" dirty="0">
                <a:latin typeface="+mj-lt"/>
              </a:rPr>
            </a:br>
            <a:r>
              <a:rPr lang="en-US" dirty="0">
                <a:latin typeface="+mj-lt"/>
              </a:rPr>
              <a:t>Normal color vision should read the number 74.</a:t>
            </a:r>
            <a:br>
              <a:rPr lang="en-US" dirty="0">
                <a:latin typeface="+mj-lt"/>
              </a:rPr>
            </a:br>
            <a:br>
              <a:rPr lang="en-US" dirty="0">
                <a:latin typeface="+mj-lt"/>
              </a:rPr>
            </a:br>
            <a:r>
              <a:rPr lang="en-US" dirty="0">
                <a:latin typeface="+mj-lt"/>
              </a:rPr>
              <a:t>Red-Green color deficiencies should read the number 21.</a:t>
            </a:r>
            <a:br>
              <a:rPr lang="en-US" dirty="0">
                <a:latin typeface="+mj-lt"/>
              </a:rPr>
            </a:br>
            <a:br>
              <a:rPr lang="en-US" dirty="0">
                <a:latin typeface="+mj-lt"/>
              </a:rPr>
            </a:br>
            <a:r>
              <a:rPr lang="en-US" dirty="0">
                <a:latin typeface="+mj-lt"/>
              </a:rPr>
              <a:t>Total color blindness should not be able to read any numeral.</a:t>
            </a:r>
          </a:p>
        </p:txBody>
      </p:sp>
      <p:pic>
        <p:nvPicPr>
          <p:cNvPr id="22531" name="Picture 5" descr="plat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54864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263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781800" y="0"/>
            <a:ext cx="4282752" cy="6705600"/>
          </a:xfrm>
        </p:spPr>
        <p:txBody>
          <a:bodyPr/>
          <a:lstStyle/>
          <a:p>
            <a:pPr algn="l" eaLnBrk="1" hangingPunct="1"/>
            <a:r>
              <a:rPr lang="en-US" dirty="0">
                <a:latin typeface="+mj-lt"/>
              </a:rPr>
              <a:t>Plate 8</a:t>
            </a:r>
            <a:br>
              <a:rPr lang="en-US" dirty="0">
                <a:latin typeface="+mj-lt"/>
              </a:rPr>
            </a:br>
            <a:r>
              <a:rPr lang="en-US" dirty="0">
                <a:latin typeface="+mj-lt"/>
              </a:rPr>
              <a:t>Normal color vision should read the number 6.</a:t>
            </a:r>
            <a:br>
              <a:rPr lang="en-US" dirty="0">
                <a:latin typeface="+mj-lt"/>
              </a:rPr>
            </a:br>
            <a:br>
              <a:rPr lang="en-US" dirty="0">
                <a:latin typeface="+mj-lt"/>
              </a:rPr>
            </a:br>
            <a:r>
              <a:rPr lang="en-US" dirty="0">
                <a:latin typeface="+mj-lt"/>
              </a:rPr>
              <a:t>The majority of those with color vision deficiencies cannot read this number or will read it incorrectly.</a:t>
            </a:r>
          </a:p>
        </p:txBody>
      </p:sp>
      <p:pic>
        <p:nvPicPr>
          <p:cNvPr id="23555" name="Picture 5" descr="plat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457201"/>
            <a:ext cx="536575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920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4"/>
            <a:ext cx="10972800" cy="1143000"/>
          </a:xfrm>
        </p:spPr>
        <p:txBody>
          <a:bodyPr rtlCol="0">
            <a:normAutofit/>
          </a:bodyPr>
          <a:lstStyle/>
          <a:p>
            <a:pPr>
              <a:defRPr/>
            </a:pPr>
            <a:r>
              <a:rPr lang="id-ID" sz="32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ANALOGI</a:t>
            </a:r>
          </a:p>
        </p:txBody>
      </p:sp>
      <p:sp>
        <p:nvSpPr>
          <p:cNvPr id="3" name="Content Placeholder 2"/>
          <p:cNvSpPr>
            <a:spLocks noGrp="1"/>
          </p:cNvSpPr>
          <p:nvPr>
            <p:ph type="body" idx="1"/>
          </p:nvPr>
        </p:nvSpPr>
        <p:spPr/>
        <p:txBody>
          <a:bodyPr rtlCol="0">
            <a:normAutofit fontScale="92500"/>
          </a:bodyPr>
          <a:lstStyle/>
          <a:p>
            <a:pPr marL="365760" indent="-283464">
              <a:buNone/>
              <a:defRPr/>
            </a:pPr>
            <a:r>
              <a:rPr lang="en-US" dirty="0">
                <a:solidFill>
                  <a:schemeClr val="tx1"/>
                </a:solidFill>
                <a:latin typeface="+mn-lt"/>
              </a:rPr>
              <a:t>   </a:t>
            </a:r>
            <a:r>
              <a:rPr lang="id-ID" dirty="0">
                <a:solidFill>
                  <a:schemeClr val="tx1"/>
                </a:solidFill>
                <a:latin typeface="+mn-lt"/>
              </a:rPr>
              <a:t>Sistem optik mata serupa dengan kamera bahkan lebih mahal oleh karena :</a:t>
            </a:r>
          </a:p>
          <a:p>
            <a:pPr marL="365760" indent="-283464">
              <a:buFont typeface="Arial" pitchFamily="34" charset="0"/>
              <a:buChar char="•"/>
              <a:defRPr/>
            </a:pPr>
            <a:r>
              <a:rPr lang="id-ID" dirty="0">
                <a:solidFill>
                  <a:schemeClr val="tx1"/>
                </a:solidFill>
                <a:latin typeface="+mn-lt"/>
              </a:rPr>
              <a:t>Mata bisa mengamati objek dengan sudut yang sangat besar</a:t>
            </a:r>
          </a:p>
          <a:p>
            <a:pPr marL="365760" indent="-283464">
              <a:buFont typeface="Arial" pitchFamily="34" charset="0"/>
              <a:buChar char="•"/>
              <a:defRPr/>
            </a:pPr>
            <a:r>
              <a:rPr lang="id-ID" dirty="0">
                <a:solidFill>
                  <a:schemeClr val="tx1"/>
                </a:solidFill>
                <a:latin typeface="+mn-lt"/>
              </a:rPr>
              <a:t>Tiap mata mempunyai </a:t>
            </a:r>
            <a:r>
              <a:rPr lang="id-ID" b="1" dirty="0">
                <a:solidFill>
                  <a:schemeClr val="tx1"/>
                </a:solidFill>
                <a:latin typeface="+mn-lt"/>
              </a:rPr>
              <a:t>kelopak mata </a:t>
            </a:r>
            <a:r>
              <a:rPr lang="id-ID" dirty="0">
                <a:solidFill>
                  <a:schemeClr val="tx1"/>
                </a:solidFill>
                <a:latin typeface="+mn-lt"/>
              </a:rPr>
              <a:t>dan ada </a:t>
            </a:r>
            <a:r>
              <a:rPr lang="id-ID" b="1" dirty="0">
                <a:solidFill>
                  <a:srgbClr val="FF0000"/>
                </a:solidFill>
                <a:latin typeface="+mn-lt"/>
              </a:rPr>
              <a:t>cairan lubrikasi</a:t>
            </a:r>
          </a:p>
          <a:p>
            <a:pPr marL="365760" indent="-283464">
              <a:buFont typeface="Arial" pitchFamily="34" charset="0"/>
              <a:buChar char="•"/>
              <a:defRPr/>
            </a:pPr>
            <a:r>
              <a:rPr lang="id-ID" dirty="0">
                <a:solidFill>
                  <a:schemeClr val="tx1"/>
                </a:solidFill>
                <a:latin typeface="+mn-lt"/>
              </a:rPr>
              <a:t>Dalam satu detik dapat memfokuskan objek berjarak </a:t>
            </a:r>
            <a:r>
              <a:rPr lang="id-ID" b="1" dirty="0">
                <a:solidFill>
                  <a:srgbClr val="FF0000"/>
                </a:solidFill>
                <a:latin typeface="+mn-lt"/>
              </a:rPr>
              <a:t>20 cm</a:t>
            </a:r>
          </a:p>
          <a:p>
            <a:pPr marL="365760" indent="-283464">
              <a:buFont typeface="Arial" pitchFamily="34" charset="0"/>
              <a:buChar char="•"/>
              <a:defRPr/>
            </a:pPr>
            <a:r>
              <a:rPr lang="id-ID" dirty="0">
                <a:solidFill>
                  <a:schemeClr val="tx1"/>
                </a:solidFill>
                <a:latin typeface="+mn-lt"/>
              </a:rPr>
              <a:t>Mata sangat efektif pada intensitas cahaya 10 : 1</a:t>
            </a:r>
          </a:p>
          <a:p>
            <a:pPr marL="365760" indent="-283464">
              <a:buFont typeface="Arial" pitchFamily="34" charset="0"/>
              <a:buChar char="•"/>
              <a:defRPr/>
            </a:pPr>
            <a:r>
              <a:rPr lang="id-ID" dirty="0">
                <a:solidFill>
                  <a:schemeClr val="tx1"/>
                </a:solidFill>
                <a:latin typeface="+mn-lt"/>
              </a:rPr>
              <a:t>Diafragma mata di atur secara otomatis oleh iris</a:t>
            </a:r>
          </a:p>
          <a:p>
            <a:pPr marL="365760" indent="-283464">
              <a:buFont typeface="Arial" pitchFamily="34" charset="0"/>
              <a:buChar char="•"/>
              <a:defRPr/>
            </a:pPr>
            <a:r>
              <a:rPr lang="id-ID" dirty="0">
                <a:solidFill>
                  <a:schemeClr val="tx1"/>
                </a:solidFill>
                <a:latin typeface="+mn-lt"/>
              </a:rPr>
              <a:t>Bayangan yang terbentuk oleh mata akan diteruskan ke otak.</a:t>
            </a:r>
          </a:p>
          <a:p>
            <a:pPr marL="365760" indent="-283464">
              <a:buFont typeface="Wingdings 2"/>
              <a:buChar char=""/>
              <a:defRPr/>
            </a:pPr>
            <a:endParaRPr lang="id-ID" dirty="0">
              <a:solidFill>
                <a:schemeClr val="tx1"/>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086600" y="0"/>
            <a:ext cx="3124200" cy="6324600"/>
          </a:xfrm>
        </p:spPr>
        <p:txBody>
          <a:bodyPr/>
          <a:lstStyle/>
          <a:p>
            <a:pPr algn="l" eaLnBrk="1" hangingPunct="1"/>
            <a:r>
              <a:rPr lang="en-US" dirty="0">
                <a:latin typeface="+mj-lt"/>
              </a:rPr>
              <a:t>Plate 9</a:t>
            </a:r>
            <a:br>
              <a:rPr lang="en-US" dirty="0">
                <a:latin typeface="+mj-lt"/>
              </a:rPr>
            </a:br>
            <a:r>
              <a:rPr lang="en-US" dirty="0">
                <a:latin typeface="+mj-lt"/>
              </a:rPr>
              <a:t>Normal color vision should read the number 45.</a:t>
            </a:r>
            <a:br>
              <a:rPr lang="en-US" dirty="0">
                <a:latin typeface="+mj-lt"/>
              </a:rPr>
            </a:br>
            <a:br>
              <a:rPr lang="en-US" dirty="0">
                <a:latin typeface="+mj-lt"/>
              </a:rPr>
            </a:br>
            <a:r>
              <a:rPr lang="en-US" dirty="0">
                <a:latin typeface="+mj-lt"/>
              </a:rPr>
              <a:t>The majority of those with color vision deficiencies cannot read this number or will read it incorrectly.</a:t>
            </a:r>
          </a:p>
        </p:txBody>
      </p:sp>
      <p:pic>
        <p:nvPicPr>
          <p:cNvPr id="24579" name="Picture 5" descr="plat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04801"/>
            <a:ext cx="5641975"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015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0" y="228600"/>
            <a:ext cx="3505200" cy="6477000"/>
          </a:xfrm>
        </p:spPr>
        <p:txBody>
          <a:bodyPr/>
          <a:lstStyle/>
          <a:p>
            <a:pPr algn="l" eaLnBrk="1" hangingPunct="1"/>
            <a:r>
              <a:rPr lang="en-US" sz="2800" dirty="0">
                <a:latin typeface="+mj-lt"/>
              </a:rPr>
              <a:t>Plate 10</a:t>
            </a:r>
            <a:br>
              <a:rPr lang="en-US" sz="2800" dirty="0">
                <a:latin typeface="+mj-lt"/>
              </a:rPr>
            </a:br>
            <a:r>
              <a:rPr lang="en-US" sz="2800" dirty="0">
                <a:latin typeface="+mj-lt"/>
              </a:rPr>
              <a:t>Normal color vision should read the number 5. </a:t>
            </a:r>
            <a:br>
              <a:rPr lang="en-US" sz="2800" dirty="0">
                <a:latin typeface="+mj-lt"/>
              </a:rPr>
            </a:br>
            <a:br>
              <a:rPr lang="en-US" sz="2800" dirty="0">
                <a:latin typeface="+mj-lt"/>
              </a:rPr>
            </a:br>
            <a:r>
              <a:rPr lang="en-US" sz="2800" dirty="0">
                <a:latin typeface="+mj-lt"/>
              </a:rPr>
              <a:t>Those with color vision deficiencies will not read the number or read it incorrectly.</a:t>
            </a:r>
          </a:p>
        </p:txBody>
      </p:sp>
      <p:pic>
        <p:nvPicPr>
          <p:cNvPr id="25603" name="Picture 5" descr="plat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54356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28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18312" y="2590801"/>
            <a:ext cx="3886200" cy="2011363"/>
          </a:xfrm>
        </p:spPr>
        <p:txBody>
          <a:bodyPr/>
          <a:lstStyle/>
          <a:p>
            <a:pPr algn="l" eaLnBrk="1" hangingPunct="1"/>
            <a:r>
              <a:rPr lang="en-US" sz="2800" dirty="0">
                <a:latin typeface="+mj-lt"/>
              </a:rPr>
              <a:t>Plate 11</a:t>
            </a:r>
            <a:br>
              <a:rPr lang="en-US" sz="2800" dirty="0">
                <a:latin typeface="+mj-lt"/>
              </a:rPr>
            </a:br>
            <a:r>
              <a:rPr lang="en-US" sz="2800" dirty="0">
                <a:latin typeface="+mj-lt"/>
              </a:rPr>
              <a:t>Normal color vision should read the number 7.</a:t>
            </a:r>
            <a:br>
              <a:rPr lang="en-US" sz="2800" dirty="0">
                <a:latin typeface="+mj-lt"/>
              </a:rPr>
            </a:br>
            <a:br>
              <a:rPr lang="en-US" sz="2800" dirty="0">
                <a:latin typeface="+mj-lt"/>
              </a:rPr>
            </a:br>
            <a:r>
              <a:rPr lang="en-US" sz="2800" dirty="0">
                <a:latin typeface="+mj-lt"/>
              </a:rPr>
              <a:t>Those with color vision deficiencies will not read this number or read it incorrectly.</a:t>
            </a:r>
          </a:p>
        </p:txBody>
      </p:sp>
      <p:pic>
        <p:nvPicPr>
          <p:cNvPr id="26627" name="Picture 5" descr="plat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747922"/>
            <a:ext cx="4896544" cy="51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474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082408" y="228600"/>
            <a:ext cx="4054152" cy="6400800"/>
          </a:xfrm>
        </p:spPr>
        <p:txBody>
          <a:bodyPr/>
          <a:lstStyle/>
          <a:p>
            <a:pPr algn="l" eaLnBrk="1" hangingPunct="1"/>
            <a:r>
              <a:rPr lang="en-US" sz="2800" dirty="0">
                <a:latin typeface="+mj-lt"/>
              </a:rPr>
              <a:t>Plate 12</a:t>
            </a:r>
            <a:br>
              <a:rPr lang="en-US" sz="2800" dirty="0">
                <a:latin typeface="+mj-lt"/>
              </a:rPr>
            </a:br>
            <a:r>
              <a:rPr lang="en-US" sz="2800" dirty="0">
                <a:latin typeface="+mj-lt"/>
              </a:rPr>
              <a:t>Normal color vision should read the number 16.</a:t>
            </a:r>
            <a:br>
              <a:rPr lang="en-US" sz="2800" dirty="0">
                <a:latin typeface="+mj-lt"/>
              </a:rPr>
            </a:br>
            <a:br>
              <a:rPr lang="en-US" sz="2800" dirty="0">
                <a:latin typeface="+mj-lt"/>
              </a:rPr>
            </a:br>
            <a:r>
              <a:rPr lang="en-US" sz="2800" dirty="0">
                <a:latin typeface="+mj-lt"/>
              </a:rPr>
              <a:t>Those with color vision deficiencies will not read this number or read it incorrectly.</a:t>
            </a:r>
          </a:p>
        </p:txBody>
      </p:sp>
      <p:pic>
        <p:nvPicPr>
          <p:cNvPr id="27651" name="Picture 5" descr="plate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5440" y="428625"/>
            <a:ext cx="5464175" cy="6000750"/>
          </a:xfrm>
          <a:noFill/>
        </p:spPr>
      </p:pic>
    </p:spTree>
    <p:extLst>
      <p:ext uri="{BB962C8B-B14F-4D97-AF65-F5344CB8AC3E}">
        <p14:creationId xmlns:p14="http://schemas.microsoft.com/office/powerpoint/2010/main" val="2338086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0" y="0"/>
            <a:ext cx="3810000" cy="6858000"/>
          </a:xfrm>
        </p:spPr>
        <p:txBody>
          <a:bodyPr/>
          <a:lstStyle/>
          <a:p>
            <a:pPr algn="l" eaLnBrk="1" hangingPunct="1"/>
            <a:r>
              <a:rPr lang="en-US" dirty="0">
                <a:latin typeface="+mj-lt"/>
              </a:rPr>
              <a:t>Plate 13</a:t>
            </a:r>
            <a:br>
              <a:rPr lang="en-US" dirty="0">
                <a:latin typeface="+mj-lt"/>
              </a:rPr>
            </a:br>
            <a:r>
              <a:rPr lang="en-US" dirty="0">
                <a:latin typeface="+mj-lt"/>
              </a:rPr>
              <a:t>Normal color vision will read the number 73.</a:t>
            </a:r>
            <a:br>
              <a:rPr lang="en-US" dirty="0">
                <a:latin typeface="+mj-lt"/>
              </a:rPr>
            </a:br>
            <a:br>
              <a:rPr lang="en-US" dirty="0">
                <a:latin typeface="+mj-lt"/>
              </a:rPr>
            </a:br>
            <a:r>
              <a:rPr lang="en-US" dirty="0">
                <a:latin typeface="+mj-lt"/>
              </a:rPr>
              <a:t>Those with color vision deficiencies should nor be able to read this number or will read it incorrectly.</a:t>
            </a:r>
          </a:p>
        </p:txBody>
      </p:sp>
      <p:pic>
        <p:nvPicPr>
          <p:cNvPr id="28675" name="Picture 5" descr="plate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3432" y="400050"/>
            <a:ext cx="5486400" cy="6057900"/>
          </a:xfrm>
          <a:noFill/>
        </p:spPr>
      </p:pic>
    </p:spTree>
    <p:extLst>
      <p:ext uri="{BB962C8B-B14F-4D97-AF65-F5344CB8AC3E}">
        <p14:creationId xmlns:p14="http://schemas.microsoft.com/office/powerpoint/2010/main" val="2709689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086600" y="0"/>
            <a:ext cx="3581400" cy="6705600"/>
          </a:xfrm>
        </p:spPr>
        <p:txBody>
          <a:bodyPr/>
          <a:lstStyle/>
          <a:p>
            <a:pPr algn="l" eaLnBrk="1" hangingPunct="1"/>
            <a:r>
              <a:rPr lang="en-US" dirty="0">
                <a:latin typeface="+mj-lt"/>
              </a:rPr>
              <a:t>Plate 14</a:t>
            </a:r>
            <a:br>
              <a:rPr lang="en-US" dirty="0">
                <a:latin typeface="+mj-lt"/>
              </a:rPr>
            </a:br>
            <a:r>
              <a:rPr lang="en-US" dirty="0">
                <a:latin typeface="+mj-lt"/>
              </a:rPr>
              <a:t>Normal color vision and those with total color blindness should not be able to read any number.</a:t>
            </a:r>
            <a:br>
              <a:rPr lang="en-US" dirty="0">
                <a:latin typeface="+mj-lt"/>
              </a:rPr>
            </a:br>
            <a:br>
              <a:rPr lang="en-US" dirty="0">
                <a:latin typeface="+mj-lt"/>
              </a:rPr>
            </a:br>
            <a:r>
              <a:rPr lang="en-US" dirty="0">
                <a:latin typeface="+mj-lt"/>
              </a:rPr>
              <a:t>The majority of those with red-green deficiencies should read the number 5.</a:t>
            </a:r>
          </a:p>
        </p:txBody>
      </p:sp>
      <p:pic>
        <p:nvPicPr>
          <p:cNvPr id="29699" name="Picture 6" descr="plate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5901" y="381001"/>
            <a:ext cx="5553075" cy="5934075"/>
          </a:xfrm>
          <a:noFill/>
        </p:spPr>
      </p:pic>
    </p:spTree>
    <p:extLst>
      <p:ext uri="{BB962C8B-B14F-4D97-AF65-F5344CB8AC3E}">
        <p14:creationId xmlns:p14="http://schemas.microsoft.com/office/powerpoint/2010/main" val="3860265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781800" y="0"/>
            <a:ext cx="3886200" cy="6629400"/>
          </a:xfrm>
        </p:spPr>
        <p:txBody>
          <a:bodyPr/>
          <a:lstStyle/>
          <a:p>
            <a:pPr algn="l" eaLnBrk="1" hangingPunct="1"/>
            <a:r>
              <a:rPr lang="en-US" dirty="0">
                <a:latin typeface="+mj-lt"/>
              </a:rPr>
              <a:t>Plate 15</a:t>
            </a:r>
            <a:br>
              <a:rPr lang="en-US" dirty="0">
                <a:latin typeface="+mj-lt"/>
              </a:rPr>
            </a:br>
            <a:r>
              <a:rPr lang="en-US" dirty="0">
                <a:latin typeface="+mj-lt"/>
              </a:rPr>
              <a:t>Normal color vision and those with total color blindness should not be able to read any number.</a:t>
            </a:r>
            <a:br>
              <a:rPr lang="en-US" dirty="0">
                <a:latin typeface="+mj-lt"/>
              </a:rPr>
            </a:br>
            <a:br>
              <a:rPr lang="en-US" dirty="0">
                <a:latin typeface="+mj-lt"/>
              </a:rPr>
            </a:br>
            <a:r>
              <a:rPr lang="en-US" dirty="0">
                <a:latin typeface="+mj-lt"/>
              </a:rPr>
              <a:t>The majority of those with red-green deficiencies should read the number 45.</a:t>
            </a:r>
          </a:p>
        </p:txBody>
      </p:sp>
      <p:pic>
        <p:nvPicPr>
          <p:cNvPr id="30723" name="Picture 6" descr="plate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228600"/>
            <a:ext cx="5254625" cy="6305550"/>
          </a:xfrm>
          <a:noFill/>
        </p:spPr>
      </p:pic>
    </p:spTree>
    <p:extLst>
      <p:ext uri="{BB962C8B-B14F-4D97-AF65-F5344CB8AC3E}">
        <p14:creationId xmlns:p14="http://schemas.microsoft.com/office/powerpoint/2010/main" val="3618031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781800" y="0"/>
            <a:ext cx="3886200" cy="6858000"/>
          </a:xfrm>
        </p:spPr>
        <p:txBody>
          <a:bodyPr/>
          <a:lstStyle/>
          <a:p>
            <a:pPr algn="l" eaLnBrk="1" hangingPunct="1"/>
            <a:r>
              <a:rPr lang="en-US" sz="2000" dirty="0">
                <a:latin typeface="+mj-lt"/>
              </a:rPr>
              <a:t>Plate 16</a:t>
            </a:r>
            <a:br>
              <a:rPr lang="en-US" sz="2000" dirty="0">
                <a:latin typeface="+mj-lt"/>
              </a:rPr>
            </a:br>
            <a:r>
              <a:rPr lang="en-US" sz="2000" dirty="0">
                <a:latin typeface="+mj-lt"/>
              </a:rPr>
              <a:t>Normal color vision should read the number 26.</a:t>
            </a:r>
            <a:br>
              <a:rPr lang="en-US" sz="2000" dirty="0">
                <a:latin typeface="+mj-lt"/>
              </a:rPr>
            </a:br>
            <a:br>
              <a:rPr lang="en-US" sz="2000" dirty="0">
                <a:latin typeface="+mj-lt"/>
              </a:rPr>
            </a:br>
            <a:r>
              <a:rPr lang="en-US" sz="2000" dirty="0">
                <a:latin typeface="+mj-lt"/>
              </a:rPr>
              <a:t>In protanopia and strong </a:t>
            </a:r>
            <a:r>
              <a:rPr lang="en-US" sz="2000" dirty="0" err="1">
                <a:latin typeface="+mj-lt"/>
              </a:rPr>
              <a:t>protanomalia</a:t>
            </a:r>
            <a:r>
              <a:rPr lang="en-US" sz="2000" dirty="0">
                <a:latin typeface="+mj-lt"/>
              </a:rPr>
              <a:t> the number 6 is read and in mild </a:t>
            </a:r>
            <a:r>
              <a:rPr lang="en-US" sz="2000" dirty="0" err="1">
                <a:latin typeface="+mj-lt"/>
              </a:rPr>
              <a:t>protanomalia</a:t>
            </a:r>
            <a:r>
              <a:rPr lang="en-US" sz="2000" dirty="0">
                <a:latin typeface="+mj-lt"/>
              </a:rPr>
              <a:t> both numerals are read but the number 6 is clearer than the number 2.</a:t>
            </a:r>
            <a:br>
              <a:rPr lang="en-US" sz="2000" dirty="0">
                <a:latin typeface="+mj-lt"/>
              </a:rPr>
            </a:br>
            <a:br>
              <a:rPr lang="en-US" sz="2000" dirty="0">
                <a:latin typeface="+mj-lt"/>
              </a:rPr>
            </a:br>
            <a:r>
              <a:rPr lang="en-US" sz="2000" dirty="0">
                <a:latin typeface="+mj-lt"/>
              </a:rPr>
              <a:t>In deuteranopia and strong </a:t>
            </a:r>
            <a:r>
              <a:rPr lang="en-US" sz="2000" dirty="0" err="1">
                <a:latin typeface="+mj-lt"/>
              </a:rPr>
              <a:t>deuteranomalia</a:t>
            </a:r>
            <a:r>
              <a:rPr lang="en-US" sz="2000" dirty="0">
                <a:latin typeface="+mj-lt"/>
              </a:rPr>
              <a:t> only the number 2 is read and in mild </a:t>
            </a:r>
            <a:r>
              <a:rPr lang="en-US" sz="2000" dirty="0" err="1">
                <a:latin typeface="+mj-lt"/>
              </a:rPr>
              <a:t>deuteranomalia</a:t>
            </a:r>
            <a:r>
              <a:rPr lang="en-US" sz="2000" dirty="0">
                <a:latin typeface="+mj-lt"/>
              </a:rPr>
              <a:t> both the number 2 is clearer than the number 6.</a:t>
            </a:r>
          </a:p>
        </p:txBody>
      </p:sp>
      <p:pic>
        <p:nvPicPr>
          <p:cNvPr id="31747" name="Picture 5" descr="plate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1489" y="304801"/>
            <a:ext cx="4935537" cy="6334125"/>
          </a:xfrm>
          <a:noFill/>
        </p:spPr>
      </p:pic>
    </p:spTree>
    <p:extLst>
      <p:ext uri="{BB962C8B-B14F-4D97-AF65-F5344CB8AC3E}">
        <p14:creationId xmlns:p14="http://schemas.microsoft.com/office/powerpoint/2010/main" val="286374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0" y="0"/>
            <a:ext cx="4494584" cy="6858000"/>
          </a:xfrm>
        </p:spPr>
        <p:txBody>
          <a:bodyPr/>
          <a:lstStyle/>
          <a:p>
            <a:pPr algn="l" eaLnBrk="1" hangingPunct="1"/>
            <a:r>
              <a:rPr lang="en-US" sz="2000" dirty="0">
                <a:latin typeface="+mj-lt"/>
              </a:rPr>
              <a:t>Plate 17</a:t>
            </a:r>
            <a:br>
              <a:rPr lang="en-US" sz="2000" dirty="0">
                <a:latin typeface="+mj-lt"/>
              </a:rPr>
            </a:br>
            <a:r>
              <a:rPr lang="en-US" sz="2000" dirty="0">
                <a:latin typeface="+mj-lt"/>
              </a:rPr>
              <a:t>Normal color vision should read the number 42.</a:t>
            </a:r>
            <a:br>
              <a:rPr lang="en-US" sz="2000" dirty="0">
                <a:latin typeface="+mj-lt"/>
              </a:rPr>
            </a:br>
            <a:br>
              <a:rPr lang="en-US" sz="2000" dirty="0">
                <a:latin typeface="+mj-lt"/>
              </a:rPr>
            </a:br>
            <a:r>
              <a:rPr lang="en-US" sz="2000" dirty="0">
                <a:latin typeface="+mj-lt"/>
              </a:rPr>
              <a:t>In protanopia and strong </a:t>
            </a:r>
            <a:r>
              <a:rPr lang="en-US" sz="2000" dirty="0" err="1">
                <a:latin typeface="+mj-lt"/>
              </a:rPr>
              <a:t>protanomalia</a:t>
            </a:r>
            <a:r>
              <a:rPr lang="en-US" sz="2000" dirty="0">
                <a:latin typeface="+mj-lt"/>
              </a:rPr>
              <a:t> the number 2 is read and in mild </a:t>
            </a:r>
            <a:r>
              <a:rPr lang="en-US" sz="2000" dirty="0" err="1">
                <a:latin typeface="+mj-lt"/>
              </a:rPr>
              <a:t>protanomalia</a:t>
            </a:r>
            <a:r>
              <a:rPr lang="en-US" sz="2000" dirty="0">
                <a:latin typeface="+mj-lt"/>
              </a:rPr>
              <a:t> both numerals are read but the number 2 is clearer than the number 4.</a:t>
            </a:r>
            <a:br>
              <a:rPr lang="en-US" sz="2000" dirty="0">
                <a:latin typeface="+mj-lt"/>
              </a:rPr>
            </a:br>
            <a:br>
              <a:rPr lang="en-US" sz="2000" dirty="0">
                <a:latin typeface="+mj-lt"/>
              </a:rPr>
            </a:br>
            <a:r>
              <a:rPr lang="en-US" sz="2000" dirty="0">
                <a:latin typeface="+mj-lt"/>
              </a:rPr>
              <a:t>In deuteranopia and strong </a:t>
            </a:r>
            <a:r>
              <a:rPr lang="en-US" sz="2000" dirty="0" err="1">
                <a:latin typeface="+mj-lt"/>
              </a:rPr>
              <a:t>deuteranomalia</a:t>
            </a:r>
            <a:r>
              <a:rPr lang="en-US" sz="2000" dirty="0">
                <a:latin typeface="+mj-lt"/>
              </a:rPr>
              <a:t> only the number 4 is read and in mild </a:t>
            </a:r>
            <a:r>
              <a:rPr lang="en-US" sz="2000" dirty="0" err="1">
                <a:latin typeface="+mj-lt"/>
              </a:rPr>
              <a:t>deuteranomalia</a:t>
            </a:r>
            <a:r>
              <a:rPr lang="en-US" sz="2000" dirty="0">
                <a:latin typeface="+mj-lt"/>
              </a:rPr>
              <a:t> both the number 4 is clearer </a:t>
            </a:r>
            <a:r>
              <a:rPr lang="en-US" sz="2000" dirty="0" err="1">
                <a:latin typeface="+mj-lt"/>
              </a:rPr>
              <a:t>tha</a:t>
            </a:r>
            <a:br>
              <a:rPr lang="en-US" sz="2000" dirty="0">
                <a:latin typeface="+mj-lt"/>
              </a:rPr>
            </a:br>
            <a:r>
              <a:rPr lang="en-US" sz="2000" dirty="0">
                <a:latin typeface="+mj-lt"/>
              </a:rPr>
              <a:t>the number 2</a:t>
            </a:r>
            <a:r>
              <a:rPr lang="en-US" dirty="0">
                <a:latin typeface="+mj-lt"/>
              </a:rPr>
              <a:t>.</a:t>
            </a:r>
            <a:br>
              <a:rPr lang="en-US" dirty="0">
                <a:latin typeface="+mj-lt"/>
              </a:rPr>
            </a:br>
            <a:endParaRPr lang="en-US" dirty="0">
              <a:latin typeface="+mj-lt"/>
            </a:endParaRPr>
          </a:p>
        </p:txBody>
      </p:sp>
      <p:pic>
        <p:nvPicPr>
          <p:cNvPr id="32771" name="Picture 5" descr="plate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5334000" cy="6858000"/>
          </a:xfrm>
          <a:noFill/>
        </p:spPr>
      </p:pic>
    </p:spTree>
    <p:extLst>
      <p:ext uri="{BB962C8B-B14F-4D97-AF65-F5344CB8AC3E}">
        <p14:creationId xmlns:p14="http://schemas.microsoft.com/office/powerpoint/2010/main" val="4236358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653336" y="0"/>
            <a:ext cx="4771256" cy="6705600"/>
          </a:xfrm>
        </p:spPr>
        <p:txBody>
          <a:bodyPr/>
          <a:lstStyle/>
          <a:p>
            <a:pPr algn="l" eaLnBrk="1" hangingPunct="1"/>
            <a:r>
              <a:rPr lang="en-US" sz="2000" dirty="0">
                <a:latin typeface="+mj-lt"/>
              </a:rPr>
              <a:t>Plate 18</a:t>
            </a:r>
            <a:br>
              <a:rPr lang="en-US" sz="2000" dirty="0">
                <a:latin typeface="+mj-lt"/>
              </a:rPr>
            </a:br>
            <a:r>
              <a:rPr lang="en-US" sz="2000" dirty="0">
                <a:latin typeface="+mj-lt"/>
              </a:rPr>
              <a:t>The normal should trace along the purple and red lines between the two X’s.</a:t>
            </a:r>
            <a:br>
              <a:rPr lang="en-US" sz="2000" dirty="0">
                <a:latin typeface="+mj-lt"/>
              </a:rPr>
            </a:br>
            <a:br>
              <a:rPr lang="en-US" sz="2000" dirty="0">
                <a:latin typeface="+mj-lt"/>
              </a:rPr>
            </a:br>
            <a:r>
              <a:rPr lang="en-US" sz="2000" dirty="0">
                <a:latin typeface="+mj-lt"/>
              </a:rPr>
              <a:t>In protanopia and strong </a:t>
            </a:r>
            <a:r>
              <a:rPr lang="en-US" sz="2000" dirty="0" err="1">
                <a:latin typeface="+mj-lt"/>
              </a:rPr>
              <a:t>protanomalia</a:t>
            </a:r>
            <a:r>
              <a:rPr lang="en-US" sz="2000" dirty="0">
                <a:latin typeface="+mj-lt"/>
              </a:rPr>
              <a:t> only the purple line is traced and in mild </a:t>
            </a:r>
            <a:r>
              <a:rPr lang="en-US" sz="2000" dirty="0" err="1">
                <a:latin typeface="+mj-lt"/>
              </a:rPr>
              <a:t>protanomalia</a:t>
            </a:r>
            <a:r>
              <a:rPr lang="en-US" sz="2000" dirty="0">
                <a:latin typeface="+mj-lt"/>
              </a:rPr>
              <a:t> both lines can be traced but the purple line is easier to follow.</a:t>
            </a:r>
            <a:br>
              <a:rPr lang="en-US" sz="2000" dirty="0">
                <a:latin typeface="+mj-lt"/>
              </a:rPr>
            </a:br>
            <a:br>
              <a:rPr lang="en-US" sz="2000" dirty="0">
                <a:latin typeface="+mj-lt"/>
              </a:rPr>
            </a:br>
            <a:r>
              <a:rPr lang="en-US" sz="2000" dirty="0">
                <a:latin typeface="+mj-lt"/>
              </a:rPr>
              <a:t>In deuteranopia and strong </a:t>
            </a:r>
            <a:r>
              <a:rPr lang="en-US" sz="2000" dirty="0" err="1">
                <a:latin typeface="+mj-lt"/>
              </a:rPr>
              <a:t>deuteranomalia</a:t>
            </a:r>
            <a:r>
              <a:rPr lang="en-US" sz="2000" dirty="0">
                <a:latin typeface="+mj-lt"/>
              </a:rPr>
              <a:t> only the red line is traced and in mild </a:t>
            </a:r>
            <a:r>
              <a:rPr lang="en-US" sz="2000" dirty="0" err="1">
                <a:latin typeface="+mj-lt"/>
              </a:rPr>
              <a:t>deuteranomalia</a:t>
            </a:r>
            <a:r>
              <a:rPr lang="en-US" sz="2000" dirty="0">
                <a:latin typeface="+mj-lt"/>
              </a:rPr>
              <a:t> both lines are traced but the red line is easier to follow.</a:t>
            </a:r>
          </a:p>
        </p:txBody>
      </p:sp>
      <p:pic>
        <p:nvPicPr>
          <p:cNvPr id="33795" name="Picture 5" descr="plate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609600"/>
            <a:ext cx="5003800" cy="5638800"/>
          </a:xfrm>
          <a:noFill/>
        </p:spPr>
      </p:pic>
    </p:spTree>
    <p:extLst>
      <p:ext uri="{BB962C8B-B14F-4D97-AF65-F5344CB8AC3E}">
        <p14:creationId xmlns:p14="http://schemas.microsoft.com/office/powerpoint/2010/main" val="262942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981200" y="197768"/>
            <a:ext cx="8229600" cy="1143000"/>
          </a:xfrm>
          <a:noFill/>
        </p:spPr>
        <p:txBody>
          <a:bodyPr/>
          <a:lstStyle/>
          <a:p>
            <a:pPr eaLnBrk="1" hangingPunct="1"/>
            <a:r>
              <a:rPr lang="fi-FI" sz="30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PEMBENTUKAN</a:t>
            </a:r>
            <a:r>
              <a:rPr lang="sv-SE" sz="30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 BAYANGAN PADA MATA</a:t>
            </a:r>
            <a:endParaRPr lang="en-US" sz="30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endParaRPr>
          </a:p>
        </p:txBody>
      </p:sp>
      <p:sp>
        <p:nvSpPr>
          <p:cNvPr id="6147" name="Rectangle 3"/>
          <p:cNvSpPr>
            <a:spLocks noGrp="1"/>
          </p:cNvSpPr>
          <p:nvPr>
            <p:ph type="body" idx="1"/>
          </p:nvPr>
        </p:nvSpPr>
        <p:spPr>
          <a:xfrm>
            <a:off x="1415480" y="1556792"/>
            <a:ext cx="9289032" cy="4535652"/>
          </a:xfrm>
        </p:spPr>
        <p:txBody>
          <a:bodyPr/>
          <a:lstStyle/>
          <a:p>
            <a:pPr>
              <a:buNone/>
            </a:pPr>
            <a:r>
              <a:rPr lang="sv-SE" sz="2400" dirty="0">
                <a:solidFill>
                  <a:schemeClr val="tx1"/>
                </a:solidFill>
                <a:latin typeface="+mj-lt"/>
              </a:rPr>
              <a:t>Mata bisa melihat benda jika cahaya  yang dipantulkan benda sampai pada mata dengan cukup, kemudian lensa mata akan membentuk bayangan yang bersifat </a:t>
            </a:r>
            <a:r>
              <a:rPr lang="sv-SE" sz="2400" b="1" dirty="0">
                <a:solidFill>
                  <a:srgbClr val="FF0000"/>
                </a:solidFill>
                <a:latin typeface="+mj-lt"/>
              </a:rPr>
              <a:t>nyata, terbalik dan diperkecil </a:t>
            </a:r>
            <a:r>
              <a:rPr lang="sv-SE" sz="2400" dirty="0">
                <a:solidFill>
                  <a:schemeClr val="tx1"/>
                </a:solidFill>
                <a:latin typeface="+mj-lt"/>
              </a:rPr>
              <a:t>pada retina</a:t>
            </a:r>
            <a:r>
              <a:rPr lang="en-US" sz="2400" dirty="0">
                <a:solidFill>
                  <a:schemeClr val="tx1"/>
                </a:solidFill>
                <a:latin typeface="+mj-lt"/>
              </a:rPr>
              <a:t> </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38" y="2939752"/>
            <a:ext cx="60483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543800" y="0"/>
            <a:ext cx="4096816" cy="6858000"/>
          </a:xfrm>
        </p:spPr>
        <p:txBody>
          <a:bodyPr/>
          <a:lstStyle/>
          <a:p>
            <a:pPr algn="l" eaLnBrk="1" hangingPunct="1"/>
            <a:r>
              <a:rPr lang="en-US" sz="2000" dirty="0">
                <a:latin typeface="+mj-lt"/>
              </a:rPr>
              <a:t>Plate 19</a:t>
            </a:r>
            <a:br>
              <a:rPr lang="en-US" sz="2000" dirty="0">
                <a:latin typeface="+mj-lt"/>
              </a:rPr>
            </a:br>
            <a:r>
              <a:rPr lang="en-US" sz="2000" dirty="0">
                <a:latin typeface="+mj-lt"/>
              </a:rPr>
              <a:t>The majority of those with red-green color blindness can trace the winding line between the two X’s.</a:t>
            </a:r>
            <a:br>
              <a:rPr lang="en-US" sz="2000" dirty="0">
                <a:latin typeface="+mj-lt"/>
              </a:rPr>
            </a:br>
            <a:br>
              <a:rPr lang="en-US" sz="2000" dirty="0">
                <a:latin typeface="+mj-lt"/>
              </a:rPr>
            </a:br>
            <a:r>
              <a:rPr lang="en-US" sz="2000" dirty="0">
                <a:latin typeface="+mj-lt"/>
              </a:rPr>
              <a:t>The majority of those with normal and total color blindness are unable to follow the line.</a:t>
            </a:r>
          </a:p>
        </p:txBody>
      </p:sp>
      <p:pic>
        <p:nvPicPr>
          <p:cNvPr id="34819" name="Picture 7" descr="plate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7013" y="386662"/>
            <a:ext cx="5535091" cy="6471337"/>
          </a:xfrm>
          <a:noFill/>
        </p:spPr>
      </p:pic>
    </p:spTree>
    <p:extLst>
      <p:ext uri="{BB962C8B-B14F-4D97-AF65-F5344CB8AC3E}">
        <p14:creationId xmlns:p14="http://schemas.microsoft.com/office/powerpoint/2010/main" val="223371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162800" y="0"/>
            <a:ext cx="4117776" cy="6858000"/>
          </a:xfrm>
        </p:spPr>
        <p:txBody>
          <a:bodyPr/>
          <a:lstStyle/>
          <a:p>
            <a:pPr algn="l" eaLnBrk="1" hangingPunct="1"/>
            <a:r>
              <a:rPr lang="en-US" dirty="0">
                <a:latin typeface="+mj-lt"/>
              </a:rPr>
              <a:t>Plate 20</a:t>
            </a:r>
            <a:br>
              <a:rPr lang="en-US" dirty="0">
                <a:latin typeface="+mj-lt"/>
              </a:rPr>
            </a:br>
            <a:r>
              <a:rPr lang="en-US" dirty="0">
                <a:latin typeface="+mj-lt"/>
              </a:rPr>
              <a:t>Normal will trace the blue-green line between the two X’s. </a:t>
            </a:r>
            <a:br>
              <a:rPr lang="en-US" dirty="0">
                <a:latin typeface="+mj-lt"/>
              </a:rPr>
            </a:br>
            <a:br>
              <a:rPr lang="en-US" dirty="0">
                <a:latin typeface="+mj-lt"/>
              </a:rPr>
            </a:br>
            <a:r>
              <a:rPr lang="en-US" dirty="0">
                <a:latin typeface="+mj-lt"/>
              </a:rPr>
              <a:t>The majority of those with color vision deficiencies will be unable to follow the line or will follow a line different to the normal one.</a:t>
            </a:r>
          </a:p>
        </p:txBody>
      </p:sp>
      <p:pic>
        <p:nvPicPr>
          <p:cNvPr id="35843" name="Picture 5" descr="plate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9077" y="484730"/>
            <a:ext cx="5254996" cy="6373269"/>
          </a:xfrm>
          <a:noFill/>
        </p:spPr>
      </p:pic>
    </p:spTree>
    <p:extLst>
      <p:ext uri="{BB962C8B-B14F-4D97-AF65-F5344CB8AC3E}">
        <p14:creationId xmlns:p14="http://schemas.microsoft.com/office/powerpoint/2010/main" val="236649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43800" y="0"/>
            <a:ext cx="3952800" cy="6705600"/>
          </a:xfrm>
        </p:spPr>
        <p:txBody>
          <a:bodyPr/>
          <a:lstStyle/>
          <a:p>
            <a:pPr algn="l" eaLnBrk="1" hangingPunct="1"/>
            <a:r>
              <a:rPr lang="en-US" dirty="0">
                <a:latin typeface="+mj-lt"/>
              </a:rPr>
              <a:t>Plate 21</a:t>
            </a:r>
            <a:br>
              <a:rPr lang="en-US" dirty="0">
                <a:latin typeface="+mj-lt"/>
              </a:rPr>
            </a:br>
            <a:r>
              <a:rPr lang="en-US" dirty="0">
                <a:latin typeface="+mj-lt"/>
              </a:rPr>
              <a:t>Normal will trace the orange line between the two X’s. </a:t>
            </a:r>
            <a:br>
              <a:rPr lang="en-US" dirty="0">
                <a:latin typeface="+mj-lt"/>
              </a:rPr>
            </a:br>
            <a:br>
              <a:rPr lang="en-US" dirty="0">
                <a:latin typeface="+mj-lt"/>
              </a:rPr>
            </a:br>
            <a:r>
              <a:rPr lang="en-US" dirty="0">
                <a:latin typeface="+mj-lt"/>
              </a:rPr>
              <a:t>The majority of those with color vision deficiencies will be unable to follow the line or will follow a line different to the normal one.</a:t>
            </a:r>
          </a:p>
        </p:txBody>
      </p:sp>
      <p:pic>
        <p:nvPicPr>
          <p:cNvPr id="36867" name="Picture 5" descr="plate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5943600" cy="6858000"/>
          </a:xfrm>
          <a:noFill/>
        </p:spPr>
      </p:pic>
    </p:spTree>
    <p:extLst>
      <p:ext uri="{BB962C8B-B14F-4D97-AF65-F5344CB8AC3E}">
        <p14:creationId xmlns:p14="http://schemas.microsoft.com/office/powerpoint/2010/main" val="3988053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086600" y="0"/>
            <a:ext cx="4626024" cy="6858000"/>
          </a:xfrm>
        </p:spPr>
        <p:txBody>
          <a:bodyPr/>
          <a:lstStyle/>
          <a:p>
            <a:pPr algn="l" eaLnBrk="1" hangingPunct="1"/>
            <a:r>
              <a:rPr lang="en-US" dirty="0">
                <a:latin typeface="+mj-lt"/>
              </a:rPr>
              <a:t>Plate 22</a:t>
            </a:r>
            <a:br>
              <a:rPr lang="en-US" dirty="0">
                <a:latin typeface="+mj-lt"/>
              </a:rPr>
            </a:br>
            <a:r>
              <a:rPr lang="en-US" dirty="0">
                <a:latin typeface="+mj-lt"/>
              </a:rPr>
              <a:t>Normal should trace the line connecting the blue-green and the yellow-green.</a:t>
            </a:r>
            <a:br>
              <a:rPr lang="en-US" dirty="0">
                <a:latin typeface="+mj-lt"/>
              </a:rPr>
            </a:br>
            <a:br>
              <a:rPr lang="en-US" dirty="0">
                <a:latin typeface="+mj-lt"/>
              </a:rPr>
            </a:br>
            <a:r>
              <a:rPr lang="en-US" dirty="0">
                <a:latin typeface="+mj-lt"/>
              </a:rPr>
              <a:t>Those with red-green deficiencies trace the line connecting the blue-green and purple.</a:t>
            </a:r>
            <a:br>
              <a:rPr lang="en-US" dirty="0">
                <a:latin typeface="+mj-lt"/>
              </a:rPr>
            </a:br>
            <a:r>
              <a:rPr lang="en-US" dirty="0">
                <a:latin typeface="+mj-lt"/>
              </a:rPr>
              <a:t>Those with total color blindness cannot trace any line.</a:t>
            </a:r>
          </a:p>
        </p:txBody>
      </p:sp>
      <p:pic>
        <p:nvPicPr>
          <p:cNvPr id="37891" name="Picture 5" descr="plate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2114" y="381000"/>
            <a:ext cx="5443537" cy="6477000"/>
          </a:xfrm>
          <a:noFill/>
        </p:spPr>
      </p:pic>
    </p:spTree>
    <p:extLst>
      <p:ext uri="{BB962C8B-B14F-4D97-AF65-F5344CB8AC3E}">
        <p14:creationId xmlns:p14="http://schemas.microsoft.com/office/powerpoint/2010/main" val="672417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162800" y="0"/>
            <a:ext cx="4117776" cy="6858000"/>
          </a:xfrm>
        </p:spPr>
        <p:txBody>
          <a:bodyPr/>
          <a:lstStyle/>
          <a:p>
            <a:pPr algn="l" eaLnBrk="1" hangingPunct="1"/>
            <a:r>
              <a:rPr lang="en-US" dirty="0">
                <a:latin typeface="+mj-lt"/>
              </a:rPr>
              <a:t>Plate 23</a:t>
            </a:r>
            <a:br>
              <a:rPr lang="en-US" dirty="0">
                <a:latin typeface="+mj-lt"/>
              </a:rPr>
            </a:br>
            <a:r>
              <a:rPr lang="en-US" dirty="0">
                <a:latin typeface="+mj-lt"/>
              </a:rPr>
              <a:t>Normal should trace the line connecting the purple and the orange between the two X’s.</a:t>
            </a:r>
            <a:br>
              <a:rPr lang="en-US" dirty="0">
                <a:latin typeface="+mj-lt"/>
              </a:rPr>
            </a:br>
            <a:br>
              <a:rPr lang="en-US" dirty="0">
                <a:latin typeface="+mj-lt"/>
              </a:rPr>
            </a:br>
            <a:r>
              <a:rPr lang="en-US" dirty="0">
                <a:latin typeface="+mj-lt"/>
              </a:rPr>
              <a:t>Red-green deficiencies should trace the line connecting the purple and the blue-green.</a:t>
            </a:r>
            <a:br>
              <a:rPr lang="en-US" dirty="0">
                <a:latin typeface="+mj-lt"/>
              </a:rPr>
            </a:br>
            <a:br>
              <a:rPr lang="en-US" dirty="0">
                <a:latin typeface="+mj-lt"/>
              </a:rPr>
            </a:br>
            <a:r>
              <a:rPr lang="en-US" dirty="0">
                <a:latin typeface="+mj-lt"/>
              </a:rPr>
              <a:t>Total color blindness and weakness cannot trace any line.</a:t>
            </a:r>
          </a:p>
        </p:txBody>
      </p:sp>
      <p:pic>
        <p:nvPicPr>
          <p:cNvPr id="38915" name="Picture 5" descr="plate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3838" y="0"/>
            <a:ext cx="5745163" cy="6629400"/>
          </a:xfrm>
          <a:noFill/>
        </p:spPr>
      </p:pic>
    </p:spTree>
    <p:extLst>
      <p:ext uri="{BB962C8B-B14F-4D97-AF65-F5344CB8AC3E}">
        <p14:creationId xmlns:p14="http://schemas.microsoft.com/office/powerpoint/2010/main" val="1498128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001000" y="0"/>
            <a:ext cx="3567608" cy="6858000"/>
          </a:xfrm>
        </p:spPr>
        <p:txBody>
          <a:bodyPr/>
          <a:lstStyle/>
          <a:p>
            <a:pPr algn="l" eaLnBrk="1" hangingPunct="1"/>
            <a:r>
              <a:rPr lang="en-US" sz="2800" dirty="0">
                <a:latin typeface="+mj-lt"/>
              </a:rPr>
              <a:t>Plate 24</a:t>
            </a:r>
            <a:br>
              <a:rPr lang="en-US" sz="2800" dirty="0">
                <a:latin typeface="+mj-lt"/>
              </a:rPr>
            </a:br>
            <a:r>
              <a:rPr lang="en-US" sz="2800" dirty="0">
                <a:latin typeface="+mj-lt"/>
              </a:rPr>
              <a:t>Both normal and those with color vision deficiencies can trace the winding line between the two X's.</a:t>
            </a:r>
          </a:p>
        </p:txBody>
      </p:sp>
      <p:pic>
        <p:nvPicPr>
          <p:cNvPr id="39939" name="Picture 5" descr="plate2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8764" y="381000"/>
            <a:ext cx="6453187" cy="6248400"/>
          </a:xfrm>
          <a:noFill/>
        </p:spPr>
      </p:pic>
    </p:spTree>
    <p:extLst>
      <p:ext uri="{BB962C8B-B14F-4D97-AF65-F5344CB8AC3E}">
        <p14:creationId xmlns:p14="http://schemas.microsoft.com/office/powerpoint/2010/main" val="1359416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981200" y="197768"/>
            <a:ext cx="8229600" cy="1143000"/>
          </a:xfrm>
          <a:noFill/>
        </p:spPr>
        <p:txBody>
          <a:bodyPr/>
          <a:lstStyle/>
          <a:p>
            <a:pPr eaLnBrk="1" hangingPunct="1"/>
            <a:r>
              <a:rPr lang="en-US" sz="32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VISUS </a:t>
            </a:r>
          </a:p>
        </p:txBody>
      </p:sp>
      <p:sp>
        <p:nvSpPr>
          <p:cNvPr id="7171" name="Rectangle 3"/>
          <p:cNvSpPr>
            <a:spLocks noGrp="1"/>
          </p:cNvSpPr>
          <p:nvPr>
            <p:ph type="body" idx="1"/>
          </p:nvPr>
        </p:nvSpPr>
        <p:spPr/>
        <p:txBody>
          <a:bodyPr/>
          <a:lstStyle/>
          <a:p>
            <a:pPr marL="342900" indent="-342900">
              <a:buFont typeface="Wingdings" pitchFamily="2" charset="2"/>
              <a:buChar char="v"/>
            </a:pPr>
            <a:r>
              <a:rPr lang="sv-SE" sz="2800" dirty="0">
                <a:latin typeface="+mj-lt"/>
              </a:rPr>
              <a:t>Nilai </a:t>
            </a:r>
            <a:r>
              <a:rPr lang="sv-SE" sz="2800" dirty="0">
                <a:solidFill>
                  <a:schemeClr val="tx1"/>
                </a:solidFill>
                <a:latin typeface="+mj-lt"/>
              </a:rPr>
              <a:t>kebalikan</a:t>
            </a:r>
            <a:r>
              <a:rPr lang="sv-SE" sz="2800" dirty="0">
                <a:latin typeface="+mj-lt"/>
              </a:rPr>
              <a:t> sudut (dalam menit) terkecil di mana sebuah benda </a:t>
            </a:r>
            <a:r>
              <a:rPr lang="sv-SE" sz="2800" b="1" dirty="0">
                <a:solidFill>
                  <a:srgbClr val="FF0000"/>
                </a:solidFill>
                <a:latin typeface="+mj-lt"/>
              </a:rPr>
              <a:t>masih dapat dilihat dan dapat dibedakan</a:t>
            </a:r>
            <a:r>
              <a:rPr lang="sv-SE" sz="2800" dirty="0">
                <a:latin typeface="+mj-lt"/>
              </a:rPr>
              <a:t>.</a:t>
            </a:r>
          </a:p>
          <a:p>
            <a:pPr eaLnBrk="1" hangingPunct="1">
              <a:buNone/>
            </a:pPr>
            <a:endParaRPr lang="en-US" sz="2800" dirty="0">
              <a:latin typeface="+mj-lt"/>
            </a:endParaRPr>
          </a:p>
          <a:p>
            <a:pPr marL="342900" indent="-342900">
              <a:buFont typeface="Wingdings" pitchFamily="2" charset="2"/>
              <a:buChar char="v"/>
            </a:pPr>
            <a:r>
              <a:rPr lang="sv-SE" sz="2800" dirty="0">
                <a:latin typeface="+mj-lt"/>
              </a:rPr>
              <a:t>Visus memberi pengertian tentang optik, dan memberi keterangan mengenai </a:t>
            </a:r>
            <a:r>
              <a:rPr lang="sv-SE" sz="2800" b="1" dirty="0">
                <a:solidFill>
                  <a:srgbClr val="FF0000"/>
                </a:solidFill>
                <a:latin typeface="+mj-lt"/>
              </a:rPr>
              <a:t>baik buruknya fungsi mata</a:t>
            </a:r>
            <a:r>
              <a:rPr lang="sv-SE" sz="2800" dirty="0">
                <a:solidFill>
                  <a:srgbClr val="FF0000"/>
                </a:solidFill>
                <a:latin typeface="+mj-lt"/>
              </a:rPr>
              <a:t> </a:t>
            </a:r>
            <a:r>
              <a:rPr lang="sv-SE" sz="2800" dirty="0">
                <a:latin typeface="+mj-lt"/>
              </a:rPr>
              <a:t>secara keseluruhan.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3792"/>
            <a:ext cx="8229600" cy="1143000"/>
          </a:xfrm>
        </p:spPr>
        <p:txBody>
          <a:bodyPr/>
          <a:lstStyle/>
          <a:p>
            <a:r>
              <a:rPr lang="en-US" sz="32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OPTOTYPE SNELLEN</a:t>
            </a:r>
          </a:p>
        </p:txBody>
      </p:sp>
      <p:pic>
        <p:nvPicPr>
          <p:cNvPr id="4" name="Picture 2" descr="http://3.bp.blogspot.com/-8XO_o5hOQn8/T9GfV0yYOEI/AAAAAAAAAao/lWBFjykZqnE/s400/optoptip+snell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6" y="1916832"/>
            <a:ext cx="34575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4.bp.blogspot.com/-yXgyH59X4xo/T7n5pwjGgAI/AAAAAAAAAHI/V1LEP04-CKo/s1600/E+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1988841"/>
            <a:ext cx="294322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5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57808"/>
            <a:ext cx="8229600" cy="1143000"/>
          </a:xfrm>
        </p:spPr>
        <p:txBody>
          <a:bodyPr/>
          <a:lstStyle/>
          <a:p>
            <a:r>
              <a:rPr lang="en-US" sz="36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MENGHITUNG VISUS</a:t>
            </a:r>
          </a:p>
        </p:txBody>
      </p:sp>
      <mc:AlternateContent xmlns:mc="http://schemas.openxmlformats.org/markup-compatibility/2006" xmlns:a14="http://schemas.microsoft.com/office/drawing/2010/main">
        <mc:Choice Requires="a14">
          <p:sp>
            <p:nvSpPr>
              <p:cNvPr id="4" name="TextBox 3"/>
              <p:cNvSpPr txBox="1"/>
              <p:nvPr/>
            </p:nvSpPr>
            <p:spPr>
              <a:xfrm>
                <a:off x="4876800" y="2133601"/>
                <a:ext cx="2638322"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pc="5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Cambria Math"/>
                        </a:rPr>
                        <m:t>𝑉</m:t>
                      </m:r>
                      <m:r>
                        <a:rPr lang="en-US" sz="3200" b="1" i="1" spc="5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Cambria Math"/>
                        </a:rPr>
                        <m:t>=</m:t>
                      </m:r>
                      <m:f>
                        <m:fPr>
                          <m:ctrlPr>
                            <a:rPr lang="en-US" sz="3200" b="1" i="1" spc="5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Cambria Math" panose="02040503050406030204" pitchFamily="18" charset="0"/>
                            </a:rPr>
                          </m:ctrlPr>
                        </m:fPr>
                        <m:num>
                          <m:r>
                            <a:rPr lang="en-US" sz="3200" b="1" i="1" spc="5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Cambria Math"/>
                            </a:rPr>
                            <m:t>𝐷</m:t>
                          </m:r>
                        </m:num>
                        <m:den>
                          <m:r>
                            <a:rPr lang="en-US" sz="3200" b="1" i="1" spc="5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Cambria Math"/>
                            </a:rPr>
                            <m:t>𝑑</m:t>
                          </m:r>
                        </m:den>
                      </m:f>
                    </m:oMath>
                  </m:oMathPara>
                </a14:m>
                <a:endParaRPr lang="en-US" sz="3200" b="1" spc="50" dirty="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876800" y="2133601"/>
                <a:ext cx="2638322" cy="1014317"/>
              </a:xfrm>
              <a:prstGeom prst="rect">
                <a:avLst/>
              </a:prstGeom>
              <a:blipFill>
                <a:blip r:embed="rId2"/>
                <a:stretch>
                  <a:fillRect/>
                </a:stretch>
              </a:blipFill>
            </p:spPr>
            <p:txBody>
              <a:bodyPr/>
              <a:lstStyle/>
              <a:p>
                <a:r>
                  <a:rPr lang="en-US">
                    <a:noFill/>
                  </a:rPr>
                  <a:t> </a:t>
                </a:r>
              </a:p>
            </p:txBody>
          </p:sp>
        </mc:Fallback>
      </mc:AlternateContent>
      <p:sp>
        <p:nvSpPr>
          <p:cNvPr id="6" name="Content Placeholder 5"/>
          <p:cNvSpPr txBox="1">
            <a:spLocks/>
          </p:cNvSpPr>
          <p:nvPr/>
        </p:nvSpPr>
        <p:spPr>
          <a:xfrm>
            <a:off x="1981200" y="3528918"/>
            <a:ext cx="8229600" cy="294808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sz="28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Keterangan</a:t>
            </a:r>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a:t>
            </a:r>
          </a:p>
          <a:p>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V = </a:t>
            </a:r>
            <a:r>
              <a:rPr lang="en-US" sz="28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Ketajaman</a:t>
            </a:r>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 </a:t>
            </a:r>
            <a:r>
              <a:rPr lang="en-US" sz="28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Penglihatan</a:t>
            </a:r>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 (</a:t>
            </a:r>
            <a:r>
              <a:rPr lang="en-US" sz="28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Visus</a:t>
            </a:r>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a:t>
            </a:r>
          </a:p>
          <a:p>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D = Jarak yang </a:t>
            </a:r>
            <a:r>
              <a:rPr lang="en-US" sz="28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dilihat</a:t>
            </a:r>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 oleh </a:t>
            </a:r>
            <a:r>
              <a:rPr lang="en-US" sz="28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mata</a:t>
            </a:r>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 normal</a:t>
            </a:r>
          </a:p>
          <a:p>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d = Jarak yang </a:t>
            </a:r>
            <a:r>
              <a:rPr lang="en-US" sz="28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dilihat</a:t>
            </a:r>
            <a:r>
              <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 oleh </a:t>
            </a:r>
            <a:r>
              <a:rPr lang="en-US" sz="28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rPr>
              <a:t>naracoba</a:t>
            </a:r>
            <a:endParaRPr lang="en-US" sz="28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n-lt"/>
            </a:endParaRPr>
          </a:p>
        </p:txBody>
      </p:sp>
    </p:spTree>
    <p:extLst>
      <p:ext uri="{BB962C8B-B14F-4D97-AF65-F5344CB8AC3E}">
        <p14:creationId xmlns:p14="http://schemas.microsoft.com/office/powerpoint/2010/main" val="260772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609600" y="485800"/>
            <a:ext cx="10972800" cy="1143000"/>
          </a:xfrm>
        </p:spPr>
        <p:txBody>
          <a:bodyPr rtlCol="0">
            <a:normAutofit/>
          </a:bodyPr>
          <a:lstStyle/>
          <a:p>
            <a:pPr>
              <a:defRPr/>
            </a:pPr>
            <a:r>
              <a:rPr lang="fi-FI" sz="3900" b="1" dirty="0">
                <a:solidFill>
                  <a:srgbClr val="FF0000"/>
                </a:solidFill>
                <a:latin typeface="+mj-lt"/>
              </a:rPr>
              <a:t>TANGGAP</a:t>
            </a:r>
            <a:r>
              <a:rPr lang="sv-SE" sz="3900" b="1" dirty="0">
                <a:solidFill>
                  <a:srgbClr val="FF0000"/>
                </a:solidFill>
                <a:latin typeface="+mj-lt"/>
              </a:rPr>
              <a:t> CAHAYA</a:t>
            </a:r>
            <a:endParaRPr lang="en-US" sz="3900" dirty="0">
              <a:solidFill>
                <a:srgbClr val="FF0000"/>
              </a:solidFill>
              <a:latin typeface="+mj-lt"/>
            </a:endParaRPr>
          </a:p>
        </p:txBody>
      </p:sp>
      <p:sp>
        <p:nvSpPr>
          <p:cNvPr id="9219" name="Rectangle 3"/>
          <p:cNvSpPr>
            <a:spLocks noGrp="1"/>
          </p:cNvSpPr>
          <p:nvPr>
            <p:ph type="body" idx="1"/>
          </p:nvPr>
        </p:nvSpPr>
        <p:spPr/>
        <p:txBody>
          <a:bodyPr/>
          <a:lstStyle/>
          <a:p>
            <a:pPr marL="288925" indent="-288925">
              <a:buNone/>
            </a:pPr>
            <a:r>
              <a:rPr lang="sv-SE" sz="2800" dirty="0">
                <a:latin typeface="+mj-lt"/>
              </a:rPr>
              <a:t>    Bagian mata yang tanggap cahaya adalah retina. Ada dua tipe fotoreseptor :</a:t>
            </a:r>
          </a:p>
          <a:p>
            <a:pPr marL="288925" indent="-288925"/>
            <a:r>
              <a:rPr lang="en-US" sz="2800" b="1" dirty="0">
                <a:latin typeface="+mj-lt"/>
              </a:rPr>
              <a:t>Rod Cells : </a:t>
            </a:r>
            <a:r>
              <a:rPr lang="en-US" sz="2800" dirty="0" err="1">
                <a:latin typeface="+mj-lt"/>
              </a:rPr>
              <a:t>Jumlah</a:t>
            </a:r>
            <a:r>
              <a:rPr lang="en-US" sz="2800" dirty="0">
                <a:latin typeface="+mj-lt"/>
              </a:rPr>
              <a:t> </a:t>
            </a:r>
            <a:r>
              <a:rPr lang="en-US" sz="2800" dirty="0" err="1">
                <a:latin typeface="+mj-lt"/>
              </a:rPr>
              <a:t>sel</a:t>
            </a:r>
            <a:r>
              <a:rPr lang="en-US" sz="2800" dirty="0">
                <a:latin typeface="+mj-lt"/>
              </a:rPr>
              <a:t> </a:t>
            </a:r>
            <a:r>
              <a:rPr lang="en-US" sz="2800" dirty="0" err="1">
                <a:latin typeface="+mj-lt"/>
              </a:rPr>
              <a:t>terbanyak</a:t>
            </a:r>
            <a:r>
              <a:rPr lang="en-US" sz="2800" dirty="0">
                <a:latin typeface="+mj-lt"/>
              </a:rPr>
              <a:t>, </a:t>
            </a:r>
            <a:r>
              <a:rPr lang="en-US" sz="2800" dirty="0" err="1">
                <a:latin typeface="+mj-lt"/>
              </a:rPr>
              <a:t>berfungsi</a:t>
            </a:r>
            <a:r>
              <a:rPr lang="en-US" sz="2800" dirty="0">
                <a:latin typeface="+mj-lt"/>
              </a:rPr>
              <a:t> </a:t>
            </a:r>
            <a:r>
              <a:rPr lang="en-US" sz="2800" dirty="0" err="1">
                <a:latin typeface="+mj-lt"/>
              </a:rPr>
              <a:t>untuk</a:t>
            </a:r>
            <a:r>
              <a:rPr lang="en-US" sz="2800" dirty="0">
                <a:latin typeface="+mj-lt"/>
              </a:rPr>
              <a:t> </a:t>
            </a:r>
            <a:r>
              <a:rPr lang="en-US" sz="2800" dirty="0" err="1">
                <a:latin typeface="+mj-lt"/>
              </a:rPr>
              <a:t>penglihatan</a:t>
            </a:r>
            <a:r>
              <a:rPr lang="en-US" sz="2800" dirty="0">
                <a:latin typeface="+mj-lt"/>
              </a:rPr>
              <a:t> peripheral dan </a:t>
            </a:r>
            <a:r>
              <a:rPr lang="en-US" sz="2800" dirty="0" err="1">
                <a:latin typeface="+mj-lt"/>
              </a:rPr>
              <a:t>saat</a:t>
            </a:r>
            <a:r>
              <a:rPr lang="en-US" sz="2800" dirty="0">
                <a:latin typeface="+mj-lt"/>
              </a:rPr>
              <a:t> </a:t>
            </a:r>
            <a:r>
              <a:rPr lang="en-US" sz="2800" dirty="0" err="1">
                <a:latin typeface="+mj-lt"/>
              </a:rPr>
              <a:t>malam</a:t>
            </a:r>
            <a:r>
              <a:rPr lang="en-US" sz="2800" dirty="0">
                <a:latin typeface="+mj-lt"/>
              </a:rPr>
              <a:t>, </a:t>
            </a:r>
            <a:r>
              <a:rPr lang="en-US" sz="2800" dirty="0" err="1">
                <a:latin typeface="+mj-lt"/>
              </a:rPr>
              <a:t>persepsi</a:t>
            </a:r>
            <a:r>
              <a:rPr lang="en-US" sz="2800" dirty="0">
                <a:latin typeface="+mj-lt"/>
              </a:rPr>
              <a:t> </a:t>
            </a:r>
            <a:r>
              <a:rPr lang="en-US" sz="2800" dirty="0" err="1">
                <a:latin typeface="+mj-lt"/>
              </a:rPr>
              <a:t>terhadap</a:t>
            </a:r>
            <a:r>
              <a:rPr lang="en-US" sz="2800" dirty="0">
                <a:latin typeface="+mj-lt"/>
              </a:rPr>
              <a:t> </a:t>
            </a:r>
            <a:r>
              <a:rPr lang="en-US" sz="2800" dirty="0" err="1">
                <a:latin typeface="+mj-lt"/>
              </a:rPr>
              <a:t>cahaya</a:t>
            </a:r>
            <a:r>
              <a:rPr lang="en-US" sz="2800" dirty="0">
                <a:latin typeface="+mj-lt"/>
              </a:rPr>
              <a:t> dan </a:t>
            </a:r>
            <a:r>
              <a:rPr lang="en-US" sz="2800" dirty="0" err="1">
                <a:latin typeface="+mj-lt"/>
              </a:rPr>
              <a:t>kegelapan</a:t>
            </a:r>
            <a:r>
              <a:rPr lang="en-US" sz="2800" dirty="0">
                <a:latin typeface="+mj-lt"/>
              </a:rPr>
              <a:t>, </a:t>
            </a:r>
            <a:r>
              <a:rPr lang="en-US" sz="2800" dirty="0" err="1">
                <a:latin typeface="+mj-lt"/>
              </a:rPr>
              <a:t>gerakan</a:t>
            </a:r>
            <a:r>
              <a:rPr lang="en-US" sz="2800" dirty="0">
                <a:latin typeface="+mj-lt"/>
              </a:rPr>
              <a:t>, </a:t>
            </a:r>
            <a:r>
              <a:rPr lang="en-US" sz="2800" dirty="0" err="1">
                <a:latin typeface="+mj-lt"/>
              </a:rPr>
              <a:t>tidak</a:t>
            </a:r>
            <a:r>
              <a:rPr lang="en-US" sz="2800" dirty="0">
                <a:latin typeface="+mj-lt"/>
              </a:rPr>
              <a:t> </a:t>
            </a:r>
            <a:r>
              <a:rPr lang="en-US" sz="2800" dirty="0" err="1">
                <a:latin typeface="+mj-lt"/>
              </a:rPr>
              <a:t>sensitif</a:t>
            </a:r>
            <a:r>
              <a:rPr lang="en-US" sz="2800" dirty="0">
                <a:latin typeface="+mj-lt"/>
              </a:rPr>
              <a:t> </a:t>
            </a:r>
            <a:r>
              <a:rPr lang="en-US" sz="2800" dirty="0" err="1">
                <a:latin typeface="+mj-lt"/>
              </a:rPr>
              <a:t>terhadap</a:t>
            </a:r>
            <a:r>
              <a:rPr lang="en-US" sz="2800" dirty="0">
                <a:latin typeface="+mj-lt"/>
              </a:rPr>
              <a:t> </a:t>
            </a:r>
            <a:r>
              <a:rPr lang="en-US" sz="2800" dirty="0" err="1">
                <a:latin typeface="+mj-lt"/>
              </a:rPr>
              <a:t>warna</a:t>
            </a:r>
            <a:r>
              <a:rPr lang="en-US" sz="2800" dirty="0">
                <a:latin typeface="+mj-lt"/>
              </a:rPr>
              <a:t> </a:t>
            </a:r>
          </a:p>
          <a:p>
            <a:pPr marL="288925" indent="-288925"/>
            <a:r>
              <a:rPr lang="en-US" sz="2800" b="1" dirty="0">
                <a:latin typeface="+mj-lt"/>
              </a:rPr>
              <a:t>Cone Cells : </a:t>
            </a:r>
            <a:r>
              <a:rPr lang="en-US" sz="2800" dirty="0" err="1">
                <a:latin typeface="+mj-lt"/>
              </a:rPr>
              <a:t>Berfungsi</a:t>
            </a:r>
            <a:r>
              <a:rPr lang="en-US" sz="2800" dirty="0">
                <a:latin typeface="+mj-lt"/>
              </a:rPr>
              <a:t> </a:t>
            </a:r>
            <a:r>
              <a:rPr lang="en-US" sz="2800" dirty="0" err="1">
                <a:latin typeface="+mj-lt"/>
              </a:rPr>
              <a:t>untuk</a:t>
            </a:r>
            <a:r>
              <a:rPr lang="en-US" sz="2800" dirty="0">
                <a:latin typeface="+mj-lt"/>
              </a:rPr>
              <a:t> </a:t>
            </a:r>
            <a:r>
              <a:rPr lang="en-US" sz="2800" dirty="0" err="1">
                <a:latin typeface="+mj-lt"/>
              </a:rPr>
              <a:t>penglihatan</a:t>
            </a:r>
            <a:r>
              <a:rPr lang="en-US" sz="2800" dirty="0">
                <a:latin typeface="+mj-lt"/>
              </a:rPr>
              <a:t> “straight ahead”, </a:t>
            </a:r>
            <a:r>
              <a:rPr lang="en-US" sz="2800" dirty="0" err="1">
                <a:latin typeface="+mj-lt"/>
              </a:rPr>
              <a:t>persepsi</a:t>
            </a:r>
            <a:r>
              <a:rPr lang="en-US" sz="2800" dirty="0">
                <a:latin typeface="+mj-lt"/>
              </a:rPr>
              <a:t> </a:t>
            </a:r>
            <a:r>
              <a:rPr lang="en-US" sz="2800" dirty="0" err="1">
                <a:latin typeface="+mj-lt"/>
              </a:rPr>
              <a:t>warna</a:t>
            </a:r>
            <a:r>
              <a:rPr lang="en-US" sz="2800" dirty="0">
                <a:latin typeface="+mj-lt"/>
              </a:rPr>
              <a:t> dan </a:t>
            </a:r>
            <a:r>
              <a:rPr lang="en-US" sz="2800" dirty="0" err="1">
                <a:latin typeface="+mj-lt"/>
              </a:rPr>
              <a:t>ketajaman</a:t>
            </a:r>
            <a:r>
              <a:rPr lang="en-US" sz="2800" dirty="0">
                <a:latin typeface="+mj-lt"/>
              </a:rPr>
              <a:t> </a:t>
            </a:r>
            <a:r>
              <a:rPr lang="en-US" sz="2800" dirty="0" err="1">
                <a:latin typeface="+mj-lt"/>
              </a:rPr>
              <a:t>atau</a:t>
            </a:r>
            <a:r>
              <a:rPr lang="en-US" sz="2800" dirty="0">
                <a:latin typeface="+mj-lt"/>
              </a:rPr>
              <a:t> detail.</a:t>
            </a:r>
            <a:endParaRPr lang="en-US" sz="2800" b="1" dirty="0">
              <a:latin typeface="+mj-lt"/>
            </a:endParaRPr>
          </a:p>
          <a:p>
            <a:pPr marL="288925" indent="-288925"/>
            <a:endParaRPr lang="en-US" sz="28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609600" y="485800"/>
            <a:ext cx="10972800" cy="1143000"/>
          </a:xfrm>
        </p:spPr>
        <p:txBody>
          <a:bodyPr rtlCol="0">
            <a:normAutofit fontScale="90000"/>
          </a:bodyPr>
          <a:lstStyle/>
          <a:p>
            <a:pPr>
              <a:defRPr/>
            </a:pPr>
            <a:r>
              <a:rPr lang="fi-FI" sz="3900" b="1" dirty="0">
                <a:solidFill>
                  <a:srgbClr val="FF0000"/>
                </a:solidFill>
                <a:latin typeface="+mj-lt"/>
              </a:rPr>
              <a:t>DAYA</a:t>
            </a:r>
            <a:r>
              <a:rPr lang="sv-SE" sz="3900" b="1" dirty="0">
                <a:solidFill>
                  <a:srgbClr val="FF0000"/>
                </a:solidFill>
                <a:latin typeface="+mj-lt"/>
              </a:rPr>
              <a:t> AKOMODASI</a:t>
            </a:r>
            <a:br>
              <a:rPr lang="sv-SE" sz="3900" dirty="0">
                <a:solidFill>
                  <a:srgbClr val="FF0000"/>
                </a:solidFill>
                <a:latin typeface="+mj-lt"/>
              </a:rPr>
            </a:br>
            <a:endParaRPr lang="en-US" sz="3900" dirty="0">
              <a:solidFill>
                <a:srgbClr val="FF0000"/>
              </a:solidFill>
              <a:latin typeface="+mj-lt"/>
            </a:endParaRPr>
          </a:p>
        </p:txBody>
      </p:sp>
      <p:sp>
        <p:nvSpPr>
          <p:cNvPr id="10243" name="Rectangle 3"/>
          <p:cNvSpPr>
            <a:spLocks noGrp="1"/>
          </p:cNvSpPr>
          <p:nvPr>
            <p:ph type="body" idx="1"/>
          </p:nvPr>
        </p:nvSpPr>
        <p:spPr/>
        <p:txBody>
          <a:bodyPr/>
          <a:lstStyle/>
          <a:p>
            <a:pPr marL="350838" indent="-350838">
              <a:buFontTx/>
              <a:buChar char="•"/>
              <a:tabLst>
                <a:tab pos="457200" algn="l"/>
              </a:tabLst>
            </a:pPr>
            <a:r>
              <a:rPr lang="sv-SE" dirty="0">
                <a:latin typeface="+mj-lt"/>
              </a:rPr>
              <a:t>Dalam hal memfokuskan objek pada retina, lensa mata memegang peranan penting. Kemampuan lensa mata untuk memfokuskan objek disebut </a:t>
            </a:r>
            <a:r>
              <a:rPr lang="sv-SE" b="1" i="1" dirty="0">
                <a:highlight>
                  <a:srgbClr val="FFFF00"/>
                </a:highlight>
                <a:latin typeface="+mj-lt"/>
              </a:rPr>
              <a:t>daya akomodasi</a:t>
            </a:r>
            <a:r>
              <a:rPr lang="en-US" dirty="0">
                <a:highlight>
                  <a:srgbClr val="FFFF00"/>
                </a:highlight>
                <a:latin typeface="+mj-lt"/>
              </a:rPr>
              <a:t> </a:t>
            </a:r>
          </a:p>
          <a:p>
            <a:pPr marL="350838" indent="-350838">
              <a:buFontTx/>
              <a:buChar char="•"/>
              <a:tabLst>
                <a:tab pos="457200" algn="l"/>
              </a:tabLst>
            </a:pPr>
            <a:r>
              <a:rPr lang="sv-SE" dirty="0">
                <a:latin typeface="+mj-lt"/>
              </a:rPr>
              <a:t>Titik terdekat di mana lensa mata memfokuskan suatu bayangan pada retina disebut </a:t>
            </a:r>
            <a:r>
              <a:rPr lang="sv-SE" b="1" i="1" dirty="0">
                <a:highlight>
                  <a:srgbClr val="FFFF00"/>
                </a:highlight>
                <a:latin typeface="+mj-lt"/>
              </a:rPr>
              <a:t>titik dekat (punctum proksimum</a:t>
            </a:r>
            <a:r>
              <a:rPr lang="en-US" dirty="0">
                <a:latin typeface="+mj-lt"/>
              </a:rPr>
              <a:t> (+ 25 cm)</a:t>
            </a:r>
          </a:p>
          <a:p>
            <a:pPr marL="350838" indent="-350838">
              <a:buNone/>
              <a:tabLst>
                <a:tab pos="457200" algn="l"/>
              </a:tabLst>
            </a:pPr>
            <a:endParaRPr lang="en-US" dirty="0">
              <a:latin typeface="+mj-lt"/>
            </a:endParaRPr>
          </a:p>
        </p:txBody>
      </p:sp>
    </p:spTree>
  </p:cSld>
  <p:clrMapOvr>
    <a:masterClrMapping/>
  </p:clrMapOvr>
</p:sld>
</file>

<file path=ppt/theme/theme1.xml><?xml version="1.0" encoding="utf-8"?>
<a:theme xmlns:a="http://schemas.openxmlformats.org/drawingml/2006/main" name="T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m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Timon</Template>
  <TotalTime>397</TotalTime>
  <Words>1776</Words>
  <Application>Microsoft Office PowerPoint</Application>
  <PresentationFormat>Widescreen</PresentationFormat>
  <Paragraphs>107</Paragraphs>
  <Slides>45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Arial</vt:lpstr>
      <vt:lpstr>Arial Narrow</vt:lpstr>
      <vt:lpstr>Cambria</vt:lpstr>
      <vt:lpstr>Cambria Math</vt:lpstr>
      <vt:lpstr>Permanent Marker</vt:lpstr>
      <vt:lpstr>Source Sans Pro</vt:lpstr>
      <vt:lpstr>Times New Roman</vt:lpstr>
      <vt:lpstr>Verdana</vt:lpstr>
      <vt:lpstr>Wingdings</vt:lpstr>
      <vt:lpstr>Wingdings 2</vt:lpstr>
      <vt:lpstr>Timon template</vt:lpstr>
      <vt:lpstr>1_Timon template</vt:lpstr>
      <vt:lpstr>BIO-OPTIK</vt:lpstr>
      <vt:lpstr>BIO-OPTIK</vt:lpstr>
      <vt:lpstr>ANALOGI</vt:lpstr>
      <vt:lpstr>PEMBENTUKAN BAYANGAN PADA MATA</vt:lpstr>
      <vt:lpstr>VISUS </vt:lpstr>
      <vt:lpstr>OPTOTYPE SNELLEN</vt:lpstr>
      <vt:lpstr>MENGHITUNG VISUS</vt:lpstr>
      <vt:lpstr>TANGGAP CAHAYA</vt:lpstr>
      <vt:lpstr>DAYA AKOMODASI </vt:lpstr>
      <vt:lpstr>Daya Akomodasi</vt:lpstr>
      <vt:lpstr>Jenis-jenis Mata &amp; Teknik Koreksi</vt:lpstr>
      <vt:lpstr>MYOPIA </vt:lpstr>
      <vt:lpstr>HIPERMETROPIA </vt:lpstr>
      <vt:lpstr>ASTIGMATISME </vt:lpstr>
      <vt:lpstr>PowerPoint Presentation</vt:lpstr>
      <vt:lpstr>PowerPoint Presentation</vt:lpstr>
      <vt:lpstr>PowerPoint Presentation</vt:lpstr>
      <vt:lpstr>PowerPoint Presentation</vt:lpstr>
      <vt:lpstr>PowerPoint Presentation</vt:lpstr>
      <vt:lpstr>Photoreceptor Anatomy </vt:lpstr>
      <vt:lpstr>PHOTORECEPTOR ANATOMY</vt:lpstr>
      <vt:lpstr>Plate 1  Both normal and those with all color vision deficiencies  should read the number 12.</vt:lpstr>
      <vt:lpstr>PowerPoint Presentation</vt:lpstr>
      <vt:lpstr>Plate 3 Normal vision should read the number 29.   Red-green deficiencies should read the number 70.  Total color blindness should not read any numeral</vt:lpstr>
      <vt:lpstr>Plate 4 Normal color vision should read the number 5.  Red-Green color deficiencies should read the number 2.  Total color blindness should not be able to read any numeral.</vt:lpstr>
      <vt:lpstr>Plate 5 Normal color vision should read the number 3.  Red-Green deficiencies should read the number 5.  Total color blindness should not be able to read any numeral.</vt:lpstr>
      <vt:lpstr>Plate 6 Normal color vision should read the number 15.  Red-Green deficiencies should read the number 17.  Total color blindness should not be able to read any numeral.</vt:lpstr>
      <vt:lpstr>Plate 7 Normal color vision should read the number 74.  Red-Green color deficiencies should read the number 21.  Total color blindness should not be able to read any numeral.</vt:lpstr>
      <vt:lpstr>Plate 8 Normal color vision should read the number 6.  The majority of those with color vision deficiencies cannot read this number or will read it incorrectly.</vt:lpstr>
      <vt:lpstr>Plate 9 Normal color vision should read the number 45.  The majority of those with color vision deficiencies cannot read this number or will read it incorrectly.</vt:lpstr>
      <vt:lpstr>Plate 10 Normal color vision should read the number 5.   Those with color vision deficiencies will not read the number or read it incorrectly.</vt:lpstr>
      <vt:lpstr>Plate 11 Normal color vision should read the number 7.  Those with color vision deficiencies will not read this number or read it incorrectly.</vt:lpstr>
      <vt:lpstr>Plate 12 Normal color vision should read the number 16.  Those with color vision deficiencies will not read this number or read it incorrectly.</vt:lpstr>
      <vt:lpstr>Plate 13 Normal color vision will read the number 73.  Those with color vision deficiencies should nor be able to read this number or will read it incorrectly.</vt:lpstr>
      <vt:lpstr>Plate 14 Normal color vision and those with total color blindness should not be able to read any number.  The majority of those with red-green deficiencies should read the number 5.</vt:lpstr>
      <vt:lpstr>Plate 15 Normal color vision and those with total color blindness should not be able to read any number.  The majority of those with red-green deficiencies should read the number 45.</vt:lpstr>
      <vt:lpstr>Plate 16 Normal color vision should read the number 26.  In protanopia and strong protanomalia the number 6 is read and in mild protanomalia both numerals are read but the number 6 is clearer than the number 2.  In deuteranopia and strong deuteranomalia only the number 2 is read and in mild deuteranomalia both the number 2 is clearer than the number 6.</vt:lpstr>
      <vt:lpstr>Plate 17 Normal color vision should read the number 42.  In protanopia and strong protanomalia the number 2 is read and in mild protanomalia both numerals are read but the number 2 is clearer than the number 4.  In deuteranopia and strong deuteranomalia only the number 4 is read and in mild deuteranomalia both the number 4 is clearer tha the number 2. </vt:lpstr>
      <vt:lpstr>Plate 18 The normal should trace along the purple and red lines between the two X’s.  In protanopia and strong protanomalia only the purple line is traced and in mild protanomalia both lines can be traced but the purple line is easier to follow.  In deuteranopia and strong deuteranomalia only the red line is traced and in mild deuteranomalia both lines are traced but the red line is easier to follow.</vt:lpstr>
      <vt:lpstr>Plate 19 The majority of those with red-green color blindness can trace the winding line between the two X’s.  The majority of those with normal and total color blindness are unable to follow the line.</vt:lpstr>
      <vt:lpstr>Plate 20 Normal will trace the blue-green line between the two X’s.   The majority of those with color vision deficiencies will be unable to follow the line or will follow a line different to the normal one.</vt:lpstr>
      <vt:lpstr>Plate 21 Normal will trace the orange line between the two X’s.   The majority of those with color vision deficiencies will be unable to follow the line or will follow a line different to the normal one.</vt:lpstr>
      <vt:lpstr>Plate 22 Normal should trace the line connecting the blue-green and the yellow-green.  Those with red-green deficiencies trace the line connecting the blue-green and purple. Those with total color blindness cannot trace any line.</vt:lpstr>
      <vt:lpstr>Plate 23 Normal should trace the line connecting the purple and the orange between the two X’s.  Red-green deficiencies should trace the line connecting the purple and the blue-green.  Total color blindness and weakness cannot trace any line.</vt:lpstr>
      <vt:lpstr>Plate 24 Both normal and those with color vision deficiencies can trace the winding line between the two X's.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FISIKA BIOOPTIK</dc:title>
  <dc:creator>user</dc:creator>
  <cp:lastModifiedBy>Diyah Candra</cp:lastModifiedBy>
  <cp:revision>30</cp:revision>
  <dcterms:created xsi:type="dcterms:W3CDTF">2011-11-08T05:49:36Z</dcterms:created>
  <dcterms:modified xsi:type="dcterms:W3CDTF">2020-12-04T07:48:43Z</dcterms:modified>
</cp:coreProperties>
</file>