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  <p:sldMasterId id="2147483690" r:id="rId3"/>
    <p:sldMasterId id="2147483693" r:id="rId4"/>
  </p:sldMasterIdLst>
  <p:notesMasterIdLst>
    <p:notesMasterId r:id="rId28"/>
  </p:notesMasterIdLst>
  <p:sldIdLst>
    <p:sldId id="578" r:id="rId5"/>
    <p:sldId id="307" r:id="rId6"/>
    <p:sldId id="654" r:id="rId7"/>
    <p:sldId id="656" r:id="rId8"/>
    <p:sldId id="657" r:id="rId9"/>
    <p:sldId id="658" r:id="rId10"/>
    <p:sldId id="659" r:id="rId11"/>
    <p:sldId id="660" r:id="rId12"/>
    <p:sldId id="661" r:id="rId13"/>
    <p:sldId id="662" r:id="rId14"/>
    <p:sldId id="663" r:id="rId15"/>
    <p:sldId id="664" r:id="rId16"/>
    <p:sldId id="665" r:id="rId17"/>
    <p:sldId id="666" r:id="rId18"/>
    <p:sldId id="667" r:id="rId19"/>
    <p:sldId id="668" r:id="rId20"/>
    <p:sldId id="669" r:id="rId21"/>
    <p:sldId id="671" r:id="rId22"/>
    <p:sldId id="672" r:id="rId23"/>
    <p:sldId id="673" r:id="rId24"/>
    <p:sldId id="655" r:id="rId25"/>
    <p:sldId id="564" r:id="rId26"/>
    <p:sldId id="32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7784-342D-44BE-B767-95A842046E5E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8EA17-E508-4A61-8A44-62AF7F55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4869160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l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 err="1" smtClean="0"/>
              <a:t>Powerpoint</a:t>
            </a:r>
            <a:r>
              <a:rPr lang="en-US" dirty="0" smtClean="0"/>
              <a:t>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805488"/>
            <a:ext cx="105156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Secondary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/>
          <a:lstStyle/>
          <a:p>
            <a:fld id="{ADCE2944-63AC-4794-98B7-F3081A371F1E}" type="datetimeFigureOut">
              <a:rPr lang="id-ID" smtClean="0"/>
              <a:pPr/>
              <a:t>28/03/2019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/>
          <a:lstStyle/>
          <a:p>
            <a:fld id="{517929AE-1FB3-475D-8916-B36598A6E66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023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 smtClean="0"/>
              <a:t>The Chapter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26369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1556792"/>
            <a:ext cx="10081120" cy="43204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d-ID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95403" y="2133600"/>
            <a:ext cx="10081684" cy="4319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 smtClean="0"/>
              <a:t>The Chapter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png"/>
          <p:cNvPicPr>
            <a:picLocks noChangeAspect="1"/>
          </p:cNvPicPr>
          <p:nvPr/>
        </p:nvPicPr>
        <p:blipFill>
          <a:blip r:embed="rId3" cstate="print"/>
          <a:srcRect t="63542"/>
          <a:stretch>
            <a:fillRect/>
          </a:stretch>
        </p:blipFill>
        <p:spPr>
          <a:xfrm>
            <a:off x="1641" y="4357694"/>
            <a:ext cx="12188729" cy="2500306"/>
          </a:xfrm>
          <a:prstGeom prst="rect">
            <a:avLst/>
          </a:prstGeom>
        </p:spPr>
      </p:pic>
      <p:pic>
        <p:nvPicPr>
          <p:cNvPr id="3" name="Picture 2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4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6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" y="920"/>
            <a:ext cx="12188729" cy="6856160"/>
          </a:xfrm>
          <a:prstGeom prst="rect">
            <a:avLst/>
          </a:prstGeom>
        </p:spPr>
      </p:pic>
      <p:pic>
        <p:nvPicPr>
          <p:cNvPr id="4" name="Picture 3" descr="Cov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5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2198412" cy="6858000"/>
          </a:xfrm>
          <a:prstGeom prst="rect">
            <a:avLst/>
          </a:prstGeom>
          <a:noFill/>
        </p:spPr>
      </p:pic>
      <p:pic>
        <p:nvPicPr>
          <p:cNvPr id="4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40" y="2214554"/>
            <a:ext cx="2762269" cy="23636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latin typeface="Franklin Gothic Heavy" pitchFamily="34" charset="0"/>
                <a:ea typeface="Arial Unicode MS" pitchFamily="34" charset="-128"/>
                <a:cs typeface="Tahoma" pitchFamily="34" charset="0"/>
              </a:rPr>
              <a:t>PEMBUKA BELAJAR</a:t>
            </a:r>
            <a:endParaRPr lang="id-ID" sz="3600" dirty="0" smtClean="0">
              <a:latin typeface="Franklin Gothic Heavy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4623" y="4668982"/>
            <a:ext cx="9753599" cy="160539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“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Kami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ridho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 SWT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Tuhanku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Islam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agamaku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Muhammad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Rasul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Ya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tambahkanlah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kepadaku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ilmu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berikanlah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kefahaman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”</a:t>
            </a:r>
          </a:p>
        </p:txBody>
      </p:sp>
      <p:pic>
        <p:nvPicPr>
          <p:cNvPr id="15364" name="Picture 5" descr="C:\Users\Suryani\Pictures\doa-belaj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76" y="1390651"/>
            <a:ext cx="10432473" cy="277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96146" y="304799"/>
            <a:ext cx="7827818" cy="58189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DOA BELAJAR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79" y="2392569"/>
            <a:ext cx="10489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dirty="0"/>
              <a:t>VISI &amp; MISI, STRATEGI DAN</a:t>
            </a:r>
            <a:br>
              <a:rPr lang="id-ID" sz="3600" b="1" dirty="0"/>
            </a:br>
            <a:r>
              <a:rPr lang="id-ID" sz="3600" b="1" dirty="0"/>
              <a:t>PROGRAM PEMBANGUNAN</a:t>
            </a:r>
            <a:br>
              <a:rPr lang="id-ID" sz="3600" b="1" dirty="0"/>
            </a:br>
            <a:r>
              <a:rPr lang="id-ID" sz="3600" b="1" dirty="0"/>
              <a:t>RPJMD </a:t>
            </a:r>
            <a:r>
              <a:rPr lang="id-ID" sz="3600" b="1" dirty="0" smtClean="0"/>
              <a:t>PROVINSI JAWA TIMUR </a:t>
            </a:r>
          </a:p>
          <a:p>
            <a:pPr algn="ctr"/>
            <a:r>
              <a:rPr lang="id-ID" sz="3600" b="1" dirty="0" smtClean="0"/>
              <a:t>TAHUN 2014 </a:t>
            </a:r>
            <a:r>
              <a:rPr lang="id-ID" sz="3600" b="1" dirty="0"/>
              <a:t>- 2019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50914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628" r="12152"/>
          <a:stretch>
            <a:fillRect/>
          </a:stretch>
        </p:blipFill>
        <p:spPr bwMode="auto">
          <a:xfrm>
            <a:off x="0" y="1058091"/>
            <a:ext cx="12192000" cy="539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8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628" r="12152"/>
          <a:stretch>
            <a:fillRect/>
          </a:stretch>
        </p:blipFill>
        <p:spPr bwMode="auto">
          <a:xfrm>
            <a:off x="0" y="1162594"/>
            <a:ext cx="12192000" cy="529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177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531"/>
            <a:ext cx="121920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3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78"/>
            <a:ext cx="12192000" cy="6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7"/>
            <a:ext cx="12192000" cy="68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9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907" y="3633787"/>
            <a:ext cx="10081120" cy="432048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CONTOH LAIN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36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27909"/>
            <a:ext cx="11913325" cy="543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14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0927"/>
            <a:ext cx="11991703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86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264"/>
            <a:ext cx="12192000" cy="553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927" y="1748385"/>
            <a:ext cx="11304545" cy="1736428"/>
          </a:xfrm>
        </p:spPr>
        <p:txBody>
          <a:bodyPr/>
          <a:lstStyle/>
          <a:p>
            <a:pPr>
              <a:defRPr/>
            </a:pPr>
            <a:r>
              <a:rPr lang="id-ID" sz="5400" dirty="0" smtClean="0">
                <a:solidFill>
                  <a:srgbClr val="00B050"/>
                </a:solidFill>
                <a:latin typeface="Corbel" pitchFamily="34" charset="0"/>
                <a:cs typeface="Arial" charset="0"/>
              </a:rPr>
              <a:t>PERUMUSAN </a:t>
            </a:r>
            <a:r>
              <a:rPr lang="id-ID" sz="5400" dirty="0" smtClean="0">
                <a:solidFill>
                  <a:srgbClr val="00B050"/>
                </a:solidFill>
                <a:latin typeface="Corbel" pitchFamily="34" charset="0"/>
                <a:cs typeface="Arial" charset="0"/>
              </a:rPr>
              <a:t>ARAH KEBIJAKAN</a:t>
            </a:r>
            <a:endParaRPr lang="en-US" sz="5400" dirty="0" smtClean="0">
              <a:solidFill>
                <a:srgbClr val="00B050"/>
              </a:solidFill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4973782"/>
            <a:ext cx="10515600" cy="1219200"/>
          </a:xfrm>
        </p:spPr>
        <p:txBody>
          <a:bodyPr/>
          <a:lstStyle/>
          <a:p>
            <a:r>
              <a:rPr lang="id-ID" sz="1600" dirty="0" smtClean="0">
                <a:latin typeface="Berlin Sans FB Demi" pitchFamily="34" charset="0"/>
              </a:rPr>
              <a:t>MUHAMMAD KHOZIN, S.IP, MPA</a:t>
            </a:r>
            <a:endParaRPr lang="en-US" sz="1600" dirty="0" smtClean="0">
              <a:latin typeface="Berlin Sans FB Demi" pitchFamily="34" charset="0"/>
            </a:endParaRPr>
          </a:p>
          <a:p>
            <a:r>
              <a:rPr lang="en-US" sz="1600" dirty="0" err="1" smtClean="0">
                <a:latin typeface="Berlin Sans FB Demi" pitchFamily="34" charset="0"/>
              </a:rPr>
              <a:t>Disampaikan</a:t>
            </a:r>
            <a:r>
              <a:rPr lang="en-US" sz="1600" dirty="0" smtClean="0">
                <a:latin typeface="Berlin Sans FB Demi" pitchFamily="34" charset="0"/>
              </a:rPr>
              <a:t> </a:t>
            </a:r>
            <a:r>
              <a:rPr lang="en-US" sz="1600" dirty="0" err="1" smtClean="0">
                <a:latin typeface="Berlin Sans FB Demi" pitchFamily="34" charset="0"/>
              </a:rPr>
              <a:t>pada</a:t>
            </a:r>
            <a:r>
              <a:rPr lang="en-US" sz="1600" dirty="0" smtClean="0">
                <a:latin typeface="Berlin Sans FB Demi" pitchFamily="34" charset="0"/>
              </a:rPr>
              <a:t> </a:t>
            </a:r>
            <a:r>
              <a:rPr lang="en-US" sz="1600" dirty="0" err="1" smtClean="0">
                <a:latin typeface="Berlin Sans FB Demi" pitchFamily="34" charset="0"/>
              </a:rPr>
              <a:t>Kuliah</a:t>
            </a:r>
            <a:r>
              <a:rPr lang="en-US" sz="1600" dirty="0" smtClean="0">
                <a:latin typeface="Berlin Sans FB Demi" pitchFamily="34" charset="0"/>
              </a:rPr>
              <a:t> MK </a:t>
            </a:r>
            <a:r>
              <a:rPr lang="id-ID" sz="1600" dirty="0" smtClean="0">
                <a:latin typeface="Berlin Sans FB Demi" pitchFamily="34" charset="0"/>
              </a:rPr>
              <a:t>Manajemen Strategis</a:t>
            </a:r>
            <a:endParaRPr lang="en-US" sz="1600" dirty="0" smtClean="0">
              <a:latin typeface="Berlin Sans FB Demi" pitchFamily="34" charset="0"/>
            </a:endParaRPr>
          </a:p>
          <a:p>
            <a:r>
              <a:rPr lang="en-US" sz="1600" dirty="0" smtClean="0">
                <a:latin typeface="Berlin Sans FB Demi" pitchFamily="34" charset="0"/>
              </a:rPr>
              <a:t>2</a:t>
            </a:r>
            <a:r>
              <a:rPr lang="id-ID" sz="1600" dirty="0" smtClean="0">
                <a:latin typeface="Berlin Sans FB Demi" pitchFamily="34" charset="0"/>
              </a:rPr>
              <a:t>019</a:t>
            </a:r>
            <a:endParaRPr lang="en-US" sz="1600" dirty="0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467"/>
            <a:ext cx="12192000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23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NEXT MEETING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id-ID" sz="4400" b="1" dirty="0"/>
              <a:t>Perumusan </a:t>
            </a:r>
            <a:r>
              <a:rPr lang="id-ID" sz="4400" b="1" dirty="0" smtClean="0"/>
              <a:t>Program dan Kegiatan</a:t>
            </a:r>
            <a:endParaRPr lang="id-ID" sz="4400" b="1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36418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006437" y="1138670"/>
            <a:ext cx="5714424" cy="431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 smtClean="0">
                <a:latin typeface="Berlin Sans FB Demi" pitchFamily="34" charset="0"/>
                <a:ea typeface="SimSun" pitchFamily="2" charset="-122"/>
                <a:cs typeface="Tahoma" pitchFamily="34" charset="0"/>
              </a:rPr>
              <a:t>PENUTUP BELAJAR</a:t>
            </a:r>
            <a:r>
              <a:rPr lang="en-US" sz="4000" b="1" dirty="0" smtClean="0">
                <a:latin typeface="Berlin Sans FB Demi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lang="en-US" sz="4000" b="1" dirty="0" smtClean="0">
                <a:latin typeface="Berlin Sans FB Demi" pitchFamily="34" charset="0"/>
                <a:ea typeface="Arial Unicode MS" pitchFamily="34" charset="-128"/>
                <a:cs typeface="Tahoma" pitchFamily="34" charset="0"/>
              </a:rPr>
            </a:br>
            <a:endParaRPr lang="en-US" sz="4000" b="1" dirty="0" smtClean="0">
              <a:latin typeface="Berlin Sans FB Demi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1219199" y="2143125"/>
            <a:ext cx="9975273" cy="3571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ar-AE" sz="2400" b="1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بِسْمِ اللَّهِ الرَّحْمَنِ الرَّحِيمِ</a:t>
            </a:r>
            <a:endParaRPr lang="en-US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ar-AE" sz="2400" b="1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en-US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en-US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Ya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Allah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kebenaran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sehinggga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mengikutinya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, </a:t>
            </a:r>
          </a:p>
          <a:p>
            <a:pPr algn="ctr" eaLnBrk="1" hangingPunct="1">
              <a:buFontTx/>
              <a:buNone/>
            </a:pP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Dan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keburukan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menjauhinya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.</a:t>
            </a:r>
          </a:p>
          <a:p>
            <a:pPr eaLnBrk="1" hangingPunct="1"/>
            <a:endParaRPr lang="en-US" sz="2400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0752" y="276632"/>
            <a:ext cx="2155739" cy="432048"/>
          </a:xfrm>
        </p:spPr>
        <p:txBody>
          <a:bodyPr/>
          <a:lstStyle/>
          <a:p>
            <a:r>
              <a:rPr lang="id-ID" b="1" dirty="0" smtClean="0"/>
              <a:t>ALUR BERFIKIR</a:t>
            </a:r>
            <a:endParaRPr lang="id-ID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89" y="1772816"/>
            <a:ext cx="10243098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0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9567" y="157334"/>
            <a:ext cx="3017520" cy="615793"/>
          </a:xfrm>
        </p:spPr>
        <p:txBody>
          <a:bodyPr/>
          <a:lstStyle/>
          <a:p>
            <a:r>
              <a:rPr lang="en-US" sz="3200" b="1" dirty="0" err="1"/>
              <a:t>Arah</a:t>
            </a:r>
            <a:r>
              <a:rPr lang="en-US" sz="3200" b="1" dirty="0"/>
              <a:t> </a:t>
            </a:r>
            <a:r>
              <a:rPr lang="en-US" sz="3200" b="1" dirty="0" err="1"/>
              <a:t>Kebijakan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14399" y="1937657"/>
            <a:ext cx="10081684" cy="4319588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id-ID" dirty="0"/>
              <a:t>Memperjelas kapan suatu sasaran dapat dicapai dari waktu ke waktu;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id-ID" dirty="0"/>
              <a:t>Dirumuskan bersamaan dengan formulasi strategi, sebelum atau setelah alternatif strategi dibuat;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id-ID" dirty="0"/>
              <a:t>tiap-tiap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rasional</a:t>
            </a:r>
            <a:r>
              <a:rPr lang="id-ID" dirty="0"/>
              <a:t>;</a:t>
            </a:r>
            <a:r>
              <a:rPr lang="en-US" dirty="0"/>
              <a:t> </a:t>
            </a:r>
            <a:r>
              <a:rPr lang="en-US" dirty="0" err="1"/>
              <a:t>dan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Mengarahkan</a:t>
            </a:r>
            <a:r>
              <a:rPr lang="en-US" dirty="0"/>
              <a:t> </a:t>
            </a:r>
            <a:r>
              <a:rPr lang="en-US" dirty="0" err="1"/>
              <a:t>pemilih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agar </a:t>
            </a:r>
            <a:r>
              <a:rPr lang="en-US" dirty="0" err="1"/>
              <a:t>selaras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id-ID" dirty="0"/>
              <a:t>sesuai/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bertentan</a:t>
            </a:r>
            <a:r>
              <a:rPr lang="id-ID" dirty="0"/>
              <a:t>g</a:t>
            </a:r>
            <a:r>
              <a:rPr lang="en-US" dirty="0"/>
              <a:t>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id-ID" dirty="0"/>
              <a:t>.</a:t>
            </a:r>
            <a:endParaRPr lang="id-ID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399" y="1268760"/>
            <a:ext cx="10750731" cy="4606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, </a:t>
            </a:r>
            <a:r>
              <a:rPr lang="en-US" dirty="0" err="1" smtClean="0"/>
              <a:t>antara</a:t>
            </a:r>
            <a:r>
              <a:rPr lang="en-US" dirty="0" smtClean="0"/>
              <a:t> lain: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Langkah-langkah</a:t>
            </a:r>
            <a:r>
              <a:rPr lang="en-US" b="1" dirty="0"/>
              <a:t> </a:t>
            </a:r>
            <a:r>
              <a:rPr lang="en-US" b="1" dirty="0" err="1"/>
              <a:t>merumuskan</a:t>
            </a:r>
            <a:r>
              <a:rPr lang="en-US" b="1" dirty="0"/>
              <a:t> </a:t>
            </a:r>
            <a:r>
              <a:rPr lang="en-US" b="1" dirty="0" err="1"/>
              <a:t>arah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/>
              <a:t>:</a:t>
            </a:r>
            <a:br>
              <a:rPr lang="en-US" b="1" dirty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95403" y="2133600"/>
            <a:ext cx="10081684" cy="2608217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id-ID" dirty="0"/>
              <a:t>Mengidentifikasi tiap sasaran dan target kinerja tiap tahun; 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en-US" dirty="0"/>
              <a:t>M</a:t>
            </a:r>
            <a:r>
              <a:rPr lang="id-ID" dirty="0"/>
              <a:t>engidentifikasi permasalahan dan isu strategik terkait tiap tahun;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id-ID" dirty="0"/>
              <a:t>FGD atas bahan-bahan yang telah diidentifikasi;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en-US" dirty="0"/>
              <a:t>M</a:t>
            </a:r>
            <a:r>
              <a:rPr lang="id-ID" dirty="0"/>
              <a:t>erumuskan draft arah kebijakan;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bertentangan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id-ID" dirty="0"/>
              <a:t>Memutuskan arah kebijakan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3707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67" y="1191032"/>
            <a:ext cx="10081120" cy="432048"/>
          </a:xfrm>
        </p:spPr>
        <p:txBody>
          <a:bodyPr/>
          <a:lstStyle/>
          <a:p>
            <a:r>
              <a:rPr lang="id-ID" b="1" dirty="0"/>
              <a:t>Perumusan Arah Kebijakan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649" t="48031" r="21775" b="15547"/>
          <a:stretch/>
        </p:blipFill>
        <p:spPr>
          <a:xfrm>
            <a:off x="1295467" y="1782147"/>
            <a:ext cx="1018678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2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967" y="1151844"/>
            <a:ext cx="10081120" cy="432048"/>
          </a:xfrm>
        </p:spPr>
        <p:txBody>
          <a:bodyPr/>
          <a:lstStyle/>
          <a:p>
            <a:r>
              <a:rPr lang="en-US" b="1" dirty="0" err="1"/>
              <a:t>Strategi</a:t>
            </a:r>
            <a:r>
              <a:rPr lang="en-US" b="1" dirty="0"/>
              <a:t> </a:t>
            </a:r>
            <a:r>
              <a:rPr lang="en-US" b="1" dirty="0" err="1"/>
              <a:t>Pelaksanaan</a:t>
            </a:r>
            <a:r>
              <a:rPr lang="en-US" b="1" dirty="0"/>
              <a:t> </a:t>
            </a:r>
            <a:r>
              <a:rPr lang="en-US" b="1" dirty="0" err="1"/>
              <a:t>Arah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endParaRPr lang="id-ID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6" y="1762256"/>
            <a:ext cx="10123714" cy="48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2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396" y="263569"/>
            <a:ext cx="4020616" cy="432048"/>
          </a:xfrm>
        </p:spPr>
        <p:txBody>
          <a:bodyPr/>
          <a:lstStyle/>
          <a:p>
            <a:r>
              <a:rPr lang="en-US" b="1" dirty="0" err="1"/>
              <a:t>Strategi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Arah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endParaRPr lang="id-ID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35" y="1192006"/>
            <a:ext cx="9089259" cy="57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0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839" y="2821578"/>
            <a:ext cx="10081120" cy="125403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id-ID" sz="3600" b="1" dirty="0" smtClean="0">
                <a:solidFill>
                  <a:schemeClr val="bg1"/>
                </a:solidFill>
              </a:rPr>
              <a:t>CONTOH RUMUSAN </a:t>
            </a:r>
            <a:br>
              <a:rPr lang="id-ID" sz="3600" b="1" dirty="0" smtClean="0">
                <a:solidFill>
                  <a:schemeClr val="bg1"/>
                </a:solidFill>
              </a:rPr>
            </a:br>
            <a:r>
              <a:rPr lang="id-ID" sz="3600" b="1" dirty="0" smtClean="0">
                <a:solidFill>
                  <a:schemeClr val="bg1"/>
                </a:solidFill>
              </a:rPr>
              <a:t>VISI, MISI, TUJUAN, SASARAN &amp; ARAH KEBIJAKAN</a:t>
            </a:r>
            <a:endParaRPr lang="id-ID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0550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VER. 1_template</Template>
  <TotalTime>3335</TotalTime>
  <Words>239</Words>
  <Application>Microsoft Office PowerPoint</Application>
  <PresentationFormat>Widescreen</PresentationFormat>
  <Paragraphs>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SimSun</vt:lpstr>
      <vt:lpstr>Arial</vt:lpstr>
      <vt:lpstr>Arial Unicode MS</vt:lpstr>
      <vt:lpstr>Berlin Sans FB Demi</vt:lpstr>
      <vt:lpstr>Calibri</vt:lpstr>
      <vt:lpstr>Corbel</vt:lpstr>
      <vt:lpstr>Franklin Gothic Heavy</vt:lpstr>
      <vt:lpstr>Gill Sans MT Condensed</vt:lpstr>
      <vt:lpstr>Tahoma</vt:lpstr>
      <vt:lpstr>Presentation UNISA_01</vt:lpstr>
      <vt:lpstr>1_Presentation UNISA_01</vt:lpstr>
      <vt:lpstr>1_Office Theme</vt:lpstr>
      <vt:lpstr>2_Office Theme</vt:lpstr>
      <vt:lpstr>PEMBUKA BELAJAR</vt:lpstr>
      <vt:lpstr>PERUMUSAN ARAH KEBIJAKAN</vt:lpstr>
      <vt:lpstr>ALUR BERFIKIR</vt:lpstr>
      <vt:lpstr>Arah Kebijakan</vt:lpstr>
      <vt:lpstr>Langkah-langkah merumuskan arah kebijakan sebagai berikut: </vt:lpstr>
      <vt:lpstr>Perumusan Arah Kebijakan</vt:lpstr>
      <vt:lpstr>Strategi Pelaksanaan Arah Kebijakan</vt:lpstr>
      <vt:lpstr>Strategi dan Arah Kebijakan</vt:lpstr>
      <vt:lpstr>CONTOH RUMUSAN  VISI, MISI, TUJUAN, SASARAN &amp; ARAH KEBIJAKAN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LAIN</vt:lpstr>
      <vt:lpstr>PowerPoint Presentation</vt:lpstr>
      <vt:lpstr>PowerPoint Presentation</vt:lpstr>
      <vt:lpstr>PowerPoint Presentation</vt:lpstr>
      <vt:lpstr>PowerPoint Presentation</vt:lpstr>
      <vt:lpstr>NEXT MEETING</vt:lpstr>
      <vt:lpstr>PENUTUP BELAJAR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BUZZ GROUP (Kelompok Studi Kecil)</dc:title>
  <dc:creator>Windows User</dc:creator>
  <cp:lastModifiedBy>Muhammad Khozin</cp:lastModifiedBy>
  <cp:revision>171</cp:revision>
  <dcterms:created xsi:type="dcterms:W3CDTF">2017-11-21T07:01:38Z</dcterms:created>
  <dcterms:modified xsi:type="dcterms:W3CDTF">2019-03-27T18:16:08Z</dcterms:modified>
</cp:coreProperties>
</file>