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11" r:id="rId1"/>
    <p:sldMasterId id="2147484323" r:id="rId2"/>
  </p:sldMasterIdLst>
  <p:notesMasterIdLst>
    <p:notesMasterId r:id="rId39"/>
  </p:notesMasterIdLst>
  <p:handoutMasterIdLst>
    <p:handoutMasterId r:id="rId40"/>
  </p:handoutMasterIdLst>
  <p:sldIdLst>
    <p:sldId id="270" r:id="rId3"/>
    <p:sldId id="444" r:id="rId4"/>
    <p:sldId id="329" r:id="rId5"/>
    <p:sldId id="404" r:id="rId6"/>
    <p:sldId id="406" r:id="rId7"/>
    <p:sldId id="405" r:id="rId8"/>
    <p:sldId id="407" r:id="rId9"/>
    <p:sldId id="408" r:id="rId10"/>
    <p:sldId id="330" r:id="rId11"/>
    <p:sldId id="300" r:id="rId12"/>
    <p:sldId id="362" r:id="rId13"/>
    <p:sldId id="351" r:id="rId14"/>
    <p:sldId id="334" r:id="rId15"/>
    <p:sldId id="335" r:id="rId16"/>
    <p:sldId id="349" r:id="rId17"/>
    <p:sldId id="363" r:id="rId18"/>
    <p:sldId id="409" r:id="rId19"/>
    <p:sldId id="340" r:id="rId20"/>
    <p:sldId id="345" r:id="rId21"/>
    <p:sldId id="350" r:id="rId22"/>
    <p:sldId id="353" r:id="rId23"/>
    <p:sldId id="342" r:id="rId24"/>
    <p:sldId id="343" r:id="rId25"/>
    <p:sldId id="323" r:id="rId26"/>
    <p:sldId id="344" r:id="rId27"/>
    <p:sldId id="325" r:id="rId28"/>
    <p:sldId id="403" r:id="rId29"/>
    <p:sldId id="365" r:id="rId30"/>
    <p:sldId id="410" r:id="rId31"/>
    <p:sldId id="381" r:id="rId32"/>
    <p:sldId id="354" r:id="rId33"/>
    <p:sldId id="355" r:id="rId34"/>
    <p:sldId id="422" r:id="rId35"/>
    <p:sldId id="423" r:id="rId36"/>
    <p:sldId id="430" r:id="rId37"/>
    <p:sldId id="417" r:id="rId38"/>
  </p:sldIdLst>
  <p:sldSz cx="9144000" cy="6858000" type="screen4x3"/>
  <p:notesSz cx="11141075" cy="6858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DA63"/>
    <a:srgbClr val="FF3300"/>
    <a:srgbClr val="007033"/>
    <a:srgbClr val="004620"/>
    <a:srgbClr val="0000FF"/>
    <a:srgbClr val="FFFF65"/>
    <a:srgbClr val="009242"/>
    <a:srgbClr val="FF9C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904" autoAdjust="0"/>
  </p:normalViewPr>
  <p:slideViewPr>
    <p:cSldViewPr>
      <p:cViewPr varScale="1">
        <p:scale>
          <a:sx n="68" d="100"/>
          <a:sy n="68" d="100"/>
        </p:scale>
        <p:origin x="1446"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44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1CB0CF-878A-47CF-9CF1-4F2353703110}"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id-ID"/>
        </a:p>
      </dgm:t>
    </dgm:pt>
    <dgm:pt modelId="{9A1FF91E-25AB-4705-AA5F-5301BCCB1B98}">
      <dgm:prSet phldrT="[Text]" custT="1"/>
      <dgm:spPr>
        <a:solidFill>
          <a:srgbClr val="00B050"/>
        </a:solidFill>
        <a:ln>
          <a:solidFill>
            <a:schemeClr val="bg1"/>
          </a:solidFill>
        </a:ln>
      </dgm:spPr>
      <dgm:t>
        <a:bodyPr/>
        <a:lstStyle/>
        <a:p>
          <a:r>
            <a:rPr lang="id-ID" sz="2400" b="1" dirty="0">
              <a:solidFill>
                <a:schemeClr val="bg1"/>
              </a:solidFill>
              <a:latin typeface="Arial Rounded MT Bold"/>
            </a:rPr>
            <a:t>KTKI</a:t>
          </a:r>
        </a:p>
      </dgm:t>
    </dgm:pt>
    <dgm:pt modelId="{39E99343-B8E5-4BC7-B56E-AF46A9ED0999}" type="parTrans" cxnId="{CAF5C74E-1967-409B-A79D-038CBA415213}">
      <dgm:prSet/>
      <dgm:spPr/>
      <dgm:t>
        <a:bodyPr/>
        <a:lstStyle/>
        <a:p>
          <a:endParaRPr lang="id-ID" sz="2400" b="1">
            <a:latin typeface="Arial Rounded MT Bold"/>
          </a:endParaRPr>
        </a:p>
      </dgm:t>
    </dgm:pt>
    <dgm:pt modelId="{E2130E07-2248-4B24-87BD-1E17FAF37C30}" type="sibTrans" cxnId="{CAF5C74E-1967-409B-A79D-038CBA415213}">
      <dgm:prSet/>
      <dgm:spPr/>
      <dgm:t>
        <a:bodyPr/>
        <a:lstStyle/>
        <a:p>
          <a:endParaRPr lang="id-ID" sz="2400" b="1">
            <a:latin typeface="Arial Rounded MT Bold"/>
          </a:endParaRPr>
        </a:p>
      </dgm:t>
    </dgm:pt>
    <dgm:pt modelId="{D46A8970-FFFB-4F51-AAEB-3BF1141363E2}" type="asst">
      <dgm:prSet phldrT="[Text]" custT="1"/>
      <dgm:spPr>
        <a:solidFill>
          <a:srgbClr val="00B050"/>
        </a:solidFill>
        <a:ln>
          <a:solidFill>
            <a:schemeClr val="bg1"/>
          </a:solidFill>
        </a:ln>
      </dgm:spPr>
      <dgm:t>
        <a:bodyPr/>
        <a:lstStyle/>
        <a:p>
          <a:r>
            <a:rPr lang="id-ID" sz="2400" b="1" dirty="0">
              <a:solidFill>
                <a:schemeClr val="bg1"/>
              </a:solidFill>
              <a:latin typeface="Arial Rounded MT Bold"/>
            </a:rPr>
            <a:t>SEKRETARIAT KTKI</a:t>
          </a:r>
        </a:p>
      </dgm:t>
    </dgm:pt>
    <dgm:pt modelId="{4BD42105-4CA0-46A7-A6AA-DE432719C32E}" type="parTrans" cxnId="{D6B56762-C80F-4006-83BE-846ACB6427F1}">
      <dgm:prSet/>
      <dgm:spPr/>
      <dgm:t>
        <a:bodyPr/>
        <a:lstStyle/>
        <a:p>
          <a:endParaRPr lang="id-ID" sz="2400" b="1">
            <a:latin typeface="Arial Rounded MT Bold"/>
          </a:endParaRPr>
        </a:p>
      </dgm:t>
    </dgm:pt>
    <dgm:pt modelId="{9AA724C7-4A9C-4273-B972-D9EAF77470DA}" type="sibTrans" cxnId="{D6B56762-C80F-4006-83BE-846ACB6427F1}">
      <dgm:prSet/>
      <dgm:spPr/>
      <dgm:t>
        <a:bodyPr/>
        <a:lstStyle/>
        <a:p>
          <a:endParaRPr lang="id-ID" sz="2400" b="1">
            <a:latin typeface="Arial Rounded MT Bold"/>
          </a:endParaRPr>
        </a:p>
      </dgm:t>
    </dgm:pt>
    <dgm:pt modelId="{E36D4AF4-96BA-4AB7-8E64-CA3555DF4D6B}">
      <dgm:prSet phldrT="[Text]" custT="1"/>
      <dgm:spPr>
        <a:solidFill>
          <a:srgbClr val="00B050"/>
        </a:solidFill>
        <a:ln>
          <a:solidFill>
            <a:schemeClr val="bg1"/>
          </a:solidFill>
        </a:ln>
      </dgm:spPr>
      <dgm:t>
        <a:bodyPr/>
        <a:lstStyle/>
        <a:p>
          <a:r>
            <a:rPr lang="id-ID" sz="2400" b="1" dirty="0">
              <a:solidFill>
                <a:schemeClr val="bg1"/>
              </a:solidFill>
              <a:latin typeface="Arial Rounded MT Bold"/>
            </a:rPr>
            <a:t>KONSIL</a:t>
          </a:r>
        </a:p>
      </dgm:t>
    </dgm:pt>
    <dgm:pt modelId="{69738A46-7BFF-45CC-A72E-1A5D58DDB983}" type="parTrans" cxnId="{1F3ABFED-FEE3-4D13-9F72-507EDB77B313}">
      <dgm:prSet/>
      <dgm:spPr>
        <a:ln>
          <a:solidFill>
            <a:srgbClr val="007033"/>
          </a:solidFill>
        </a:ln>
      </dgm:spPr>
      <dgm:t>
        <a:bodyPr/>
        <a:lstStyle/>
        <a:p>
          <a:endParaRPr lang="id-ID" sz="2400" b="1">
            <a:latin typeface="Arial Rounded MT Bold"/>
          </a:endParaRPr>
        </a:p>
      </dgm:t>
    </dgm:pt>
    <dgm:pt modelId="{38491896-0931-401E-8EA6-9A8A39A31F86}" type="sibTrans" cxnId="{1F3ABFED-FEE3-4D13-9F72-507EDB77B313}">
      <dgm:prSet/>
      <dgm:spPr/>
      <dgm:t>
        <a:bodyPr/>
        <a:lstStyle/>
        <a:p>
          <a:endParaRPr lang="id-ID" sz="2400" b="1">
            <a:latin typeface="Arial Rounded MT Bold"/>
          </a:endParaRPr>
        </a:p>
      </dgm:t>
    </dgm:pt>
    <dgm:pt modelId="{D11057D8-762B-4544-8FF6-3538B8482E81}">
      <dgm:prSet phldrT="[Text]" custT="1"/>
      <dgm:spPr>
        <a:solidFill>
          <a:srgbClr val="00B050"/>
        </a:solidFill>
        <a:ln>
          <a:solidFill>
            <a:schemeClr val="bg1"/>
          </a:solidFill>
        </a:ln>
      </dgm:spPr>
      <dgm:t>
        <a:bodyPr/>
        <a:lstStyle/>
        <a:p>
          <a:r>
            <a:rPr lang="id-ID" sz="2400" b="1" dirty="0">
              <a:solidFill>
                <a:schemeClr val="bg1"/>
              </a:solidFill>
              <a:latin typeface="Arial Rounded MT Bold"/>
            </a:rPr>
            <a:t>KONSIL</a:t>
          </a:r>
        </a:p>
      </dgm:t>
    </dgm:pt>
    <dgm:pt modelId="{0124EFB2-6051-46F6-BF22-495E70BC8A39}" type="parTrans" cxnId="{C7BF4807-78F2-478F-BDD0-3C7EB8BF15B1}">
      <dgm:prSet/>
      <dgm:spPr/>
      <dgm:t>
        <a:bodyPr/>
        <a:lstStyle/>
        <a:p>
          <a:endParaRPr lang="id-ID" sz="2400" b="1">
            <a:latin typeface="Arial Rounded MT Bold"/>
          </a:endParaRPr>
        </a:p>
      </dgm:t>
    </dgm:pt>
    <dgm:pt modelId="{0D9FCA4E-28BA-474A-A74E-FDCE87168FFD}" type="sibTrans" cxnId="{C7BF4807-78F2-478F-BDD0-3C7EB8BF15B1}">
      <dgm:prSet/>
      <dgm:spPr/>
      <dgm:t>
        <a:bodyPr/>
        <a:lstStyle/>
        <a:p>
          <a:endParaRPr lang="id-ID" sz="2400" b="1">
            <a:latin typeface="Arial Rounded MT Bold"/>
          </a:endParaRPr>
        </a:p>
      </dgm:t>
    </dgm:pt>
    <dgm:pt modelId="{0C85A3E0-CC4D-4C21-8709-BA3FDB3D9DEA}">
      <dgm:prSet phldrT="[Text]" custT="1"/>
      <dgm:spPr>
        <a:solidFill>
          <a:srgbClr val="00B050"/>
        </a:solidFill>
        <a:ln>
          <a:solidFill>
            <a:schemeClr val="bg1"/>
          </a:solidFill>
        </a:ln>
      </dgm:spPr>
      <dgm:t>
        <a:bodyPr/>
        <a:lstStyle/>
        <a:p>
          <a:r>
            <a:rPr lang="id-ID" sz="2400" b="1" dirty="0">
              <a:solidFill>
                <a:schemeClr val="bg1"/>
              </a:solidFill>
              <a:latin typeface="Arial Rounded MT Bold"/>
            </a:rPr>
            <a:t>KONSIL</a:t>
          </a:r>
        </a:p>
      </dgm:t>
    </dgm:pt>
    <dgm:pt modelId="{3400D381-1DF8-4655-955E-3DA4C9693A6B}" type="parTrans" cxnId="{975EF0EB-DF10-4A16-8F48-2B996B49DF39}">
      <dgm:prSet/>
      <dgm:spPr>
        <a:ln>
          <a:solidFill>
            <a:srgbClr val="007033"/>
          </a:solidFill>
        </a:ln>
      </dgm:spPr>
      <dgm:t>
        <a:bodyPr/>
        <a:lstStyle/>
        <a:p>
          <a:endParaRPr lang="id-ID" sz="2400" b="1">
            <a:latin typeface="Arial Rounded MT Bold"/>
          </a:endParaRPr>
        </a:p>
      </dgm:t>
    </dgm:pt>
    <dgm:pt modelId="{EADDC298-67B0-4835-82A9-5B7795696B96}" type="sibTrans" cxnId="{975EF0EB-DF10-4A16-8F48-2B996B49DF39}">
      <dgm:prSet/>
      <dgm:spPr/>
      <dgm:t>
        <a:bodyPr/>
        <a:lstStyle/>
        <a:p>
          <a:endParaRPr lang="id-ID" sz="2400" b="1">
            <a:latin typeface="Arial Rounded MT Bold"/>
          </a:endParaRPr>
        </a:p>
      </dgm:t>
    </dgm:pt>
    <dgm:pt modelId="{4F9117ED-A242-47FE-917E-A85BDBCDAE94}" type="pres">
      <dgm:prSet presAssocID="{A21CB0CF-878A-47CF-9CF1-4F2353703110}" presName="hierChild1" presStyleCnt="0">
        <dgm:presLayoutVars>
          <dgm:orgChart val="1"/>
          <dgm:chPref val="1"/>
          <dgm:dir/>
          <dgm:animOne val="branch"/>
          <dgm:animLvl val="lvl"/>
          <dgm:resizeHandles/>
        </dgm:presLayoutVars>
      </dgm:prSet>
      <dgm:spPr/>
    </dgm:pt>
    <dgm:pt modelId="{3233BDFC-F395-438A-99AE-4355E52DF534}" type="pres">
      <dgm:prSet presAssocID="{9A1FF91E-25AB-4705-AA5F-5301BCCB1B98}" presName="hierRoot1" presStyleCnt="0">
        <dgm:presLayoutVars>
          <dgm:hierBranch val="init"/>
        </dgm:presLayoutVars>
      </dgm:prSet>
      <dgm:spPr/>
    </dgm:pt>
    <dgm:pt modelId="{B30109C8-85B0-4353-A104-7C9D1C1BE764}" type="pres">
      <dgm:prSet presAssocID="{9A1FF91E-25AB-4705-AA5F-5301BCCB1B98}" presName="rootComposite1" presStyleCnt="0"/>
      <dgm:spPr/>
    </dgm:pt>
    <dgm:pt modelId="{62CB99E8-0DF2-4146-BFB4-AA92B5227185}" type="pres">
      <dgm:prSet presAssocID="{9A1FF91E-25AB-4705-AA5F-5301BCCB1B98}" presName="rootText1" presStyleLbl="node0" presStyleIdx="0" presStyleCnt="1">
        <dgm:presLayoutVars>
          <dgm:chPref val="3"/>
        </dgm:presLayoutVars>
      </dgm:prSet>
      <dgm:spPr/>
    </dgm:pt>
    <dgm:pt modelId="{F1D91B67-7D6A-41BD-A1F7-8D171B871C61}" type="pres">
      <dgm:prSet presAssocID="{9A1FF91E-25AB-4705-AA5F-5301BCCB1B98}" presName="rootConnector1" presStyleLbl="node1" presStyleIdx="0" presStyleCnt="0"/>
      <dgm:spPr/>
    </dgm:pt>
    <dgm:pt modelId="{56FE426B-AC4E-4AF0-9851-A55F9155631D}" type="pres">
      <dgm:prSet presAssocID="{9A1FF91E-25AB-4705-AA5F-5301BCCB1B98}" presName="hierChild2" presStyleCnt="0"/>
      <dgm:spPr/>
    </dgm:pt>
    <dgm:pt modelId="{2A7CF728-CC9B-414B-B022-DF046DEE07A0}" type="pres">
      <dgm:prSet presAssocID="{69738A46-7BFF-45CC-A72E-1A5D58DDB983}" presName="Name37" presStyleLbl="parChTrans1D2" presStyleIdx="0" presStyleCnt="4"/>
      <dgm:spPr/>
    </dgm:pt>
    <dgm:pt modelId="{7BB38B3D-9188-462A-AE32-6D8DBFF61BE9}" type="pres">
      <dgm:prSet presAssocID="{E36D4AF4-96BA-4AB7-8E64-CA3555DF4D6B}" presName="hierRoot2" presStyleCnt="0">
        <dgm:presLayoutVars>
          <dgm:hierBranch val="init"/>
        </dgm:presLayoutVars>
      </dgm:prSet>
      <dgm:spPr/>
    </dgm:pt>
    <dgm:pt modelId="{736A5ABF-21FE-4D72-B126-603B866EBE97}" type="pres">
      <dgm:prSet presAssocID="{E36D4AF4-96BA-4AB7-8E64-CA3555DF4D6B}" presName="rootComposite" presStyleCnt="0"/>
      <dgm:spPr/>
    </dgm:pt>
    <dgm:pt modelId="{F435AA2A-BF95-475A-8CD5-7E16ED64817A}" type="pres">
      <dgm:prSet presAssocID="{E36D4AF4-96BA-4AB7-8E64-CA3555DF4D6B}" presName="rootText" presStyleLbl="node2" presStyleIdx="0" presStyleCnt="3">
        <dgm:presLayoutVars>
          <dgm:chPref val="3"/>
        </dgm:presLayoutVars>
      </dgm:prSet>
      <dgm:spPr/>
    </dgm:pt>
    <dgm:pt modelId="{DBC7D6EB-68A8-4BFA-BEAB-BFAABF6D5161}" type="pres">
      <dgm:prSet presAssocID="{E36D4AF4-96BA-4AB7-8E64-CA3555DF4D6B}" presName="rootConnector" presStyleLbl="node2" presStyleIdx="0" presStyleCnt="3"/>
      <dgm:spPr/>
    </dgm:pt>
    <dgm:pt modelId="{0A4A2B53-A88E-4D9E-85AF-CA543FD20864}" type="pres">
      <dgm:prSet presAssocID="{E36D4AF4-96BA-4AB7-8E64-CA3555DF4D6B}" presName="hierChild4" presStyleCnt="0"/>
      <dgm:spPr/>
    </dgm:pt>
    <dgm:pt modelId="{7A326E25-CD71-4AFA-9E20-C119EA744E9D}" type="pres">
      <dgm:prSet presAssocID="{E36D4AF4-96BA-4AB7-8E64-CA3555DF4D6B}" presName="hierChild5" presStyleCnt="0"/>
      <dgm:spPr/>
    </dgm:pt>
    <dgm:pt modelId="{6277E150-F4A8-4C15-8D5F-9A3C373C2911}" type="pres">
      <dgm:prSet presAssocID="{0124EFB2-6051-46F6-BF22-495E70BC8A39}" presName="Name37" presStyleLbl="parChTrans1D2" presStyleIdx="1" presStyleCnt="4"/>
      <dgm:spPr/>
    </dgm:pt>
    <dgm:pt modelId="{F7BC1000-8FBA-47FD-B9A5-28E9F2B3FB57}" type="pres">
      <dgm:prSet presAssocID="{D11057D8-762B-4544-8FF6-3538B8482E81}" presName="hierRoot2" presStyleCnt="0">
        <dgm:presLayoutVars>
          <dgm:hierBranch val="init"/>
        </dgm:presLayoutVars>
      </dgm:prSet>
      <dgm:spPr/>
    </dgm:pt>
    <dgm:pt modelId="{0A86263D-B432-437F-A954-BA1E9EB4715F}" type="pres">
      <dgm:prSet presAssocID="{D11057D8-762B-4544-8FF6-3538B8482E81}" presName="rootComposite" presStyleCnt="0"/>
      <dgm:spPr/>
    </dgm:pt>
    <dgm:pt modelId="{00FC3210-E029-4C74-97C7-2A423D4B4853}" type="pres">
      <dgm:prSet presAssocID="{D11057D8-762B-4544-8FF6-3538B8482E81}" presName="rootText" presStyleLbl="node2" presStyleIdx="1" presStyleCnt="3">
        <dgm:presLayoutVars>
          <dgm:chPref val="3"/>
        </dgm:presLayoutVars>
      </dgm:prSet>
      <dgm:spPr/>
    </dgm:pt>
    <dgm:pt modelId="{7CE942DE-10E9-4B73-B4D6-58C5EF9FE306}" type="pres">
      <dgm:prSet presAssocID="{D11057D8-762B-4544-8FF6-3538B8482E81}" presName="rootConnector" presStyleLbl="node2" presStyleIdx="1" presStyleCnt="3"/>
      <dgm:spPr/>
    </dgm:pt>
    <dgm:pt modelId="{E22B65CC-B58C-413D-823E-284BAA1D2CFD}" type="pres">
      <dgm:prSet presAssocID="{D11057D8-762B-4544-8FF6-3538B8482E81}" presName="hierChild4" presStyleCnt="0"/>
      <dgm:spPr/>
    </dgm:pt>
    <dgm:pt modelId="{C4818F90-A637-4C06-A514-5BD754B17F2C}" type="pres">
      <dgm:prSet presAssocID="{D11057D8-762B-4544-8FF6-3538B8482E81}" presName="hierChild5" presStyleCnt="0"/>
      <dgm:spPr/>
    </dgm:pt>
    <dgm:pt modelId="{AAE5B14A-43EC-4DDC-AAFC-DD7D01920B5F}" type="pres">
      <dgm:prSet presAssocID="{3400D381-1DF8-4655-955E-3DA4C9693A6B}" presName="Name37" presStyleLbl="parChTrans1D2" presStyleIdx="2" presStyleCnt="4"/>
      <dgm:spPr/>
    </dgm:pt>
    <dgm:pt modelId="{FA0C8F5D-8874-40F6-8213-92A4121A2CC8}" type="pres">
      <dgm:prSet presAssocID="{0C85A3E0-CC4D-4C21-8709-BA3FDB3D9DEA}" presName="hierRoot2" presStyleCnt="0">
        <dgm:presLayoutVars>
          <dgm:hierBranch val="init"/>
        </dgm:presLayoutVars>
      </dgm:prSet>
      <dgm:spPr/>
    </dgm:pt>
    <dgm:pt modelId="{68280D2C-DD18-448C-9DA7-A8AF4B9C5EBB}" type="pres">
      <dgm:prSet presAssocID="{0C85A3E0-CC4D-4C21-8709-BA3FDB3D9DEA}" presName="rootComposite" presStyleCnt="0"/>
      <dgm:spPr/>
    </dgm:pt>
    <dgm:pt modelId="{C4C1E73E-7823-4D7D-AD3A-83AE7D581559}" type="pres">
      <dgm:prSet presAssocID="{0C85A3E0-CC4D-4C21-8709-BA3FDB3D9DEA}" presName="rootText" presStyleLbl="node2" presStyleIdx="2" presStyleCnt="3">
        <dgm:presLayoutVars>
          <dgm:chPref val="3"/>
        </dgm:presLayoutVars>
      </dgm:prSet>
      <dgm:spPr/>
    </dgm:pt>
    <dgm:pt modelId="{D762FB98-4461-49F5-B0D7-C92102386001}" type="pres">
      <dgm:prSet presAssocID="{0C85A3E0-CC4D-4C21-8709-BA3FDB3D9DEA}" presName="rootConnector" presStyleLbl="node2" presStyleIdx="2" presStyleCnt="3"/>
      <dgm:spPr/>
    </dgm:pt>
    <dgm:pt modelId="{A6690669-9208-4EFC-B40A-0C0921A40848}" type="pres">
      <dgm:prSet presAssocID="{0C85A3E0-CC4D-4C21-8709-BA3FDB3D9DEA}" presName="hierChild4" presStyleCnt="0"/>
      <dgm:spPr/>
    </dgm:pt>
    <dgm:pt modelId="{E6B9529D-6071-477E-AD1A-A6428CA38FC6}" type="pres">
      <dgm:prSet presAssocID="{0C85A3E0-CC4D-4C21-8709-BA3FDB3D9DEA}" presName="hierChild5" presStyleCnt="0"/>
      <dgm:spPr/>
    </dgm:pt>
    <dgm:pt modelId="{BE131C79-6C85-404B-84C6-531C548EAE3B}" type="pres">
      <dgm:prSet presAssocID="{9A1FF91E-25AB-4705-AA5F-5301BCCB1B98}" presName="hierChild3" presStyleCnt="0"/>
      <dgm:spPr/>
    </dgm:pt>
    <dgm:pt modelId="{15618653-88D2-435E-BEBB-B9AFDDE6AF2C}" type="pres">
      <dgm:prSet presAssocID="{4BD42105-4CA0-46A7-A6AA-DE432719C32E}" presName="Name111" presStyleLbl="parChTrans1D2" presStyleIdx="3" presStyleCnt="4"/>
      <dgm:spPr/>
    </dgm:pt>
    <dgm:pt modelId="{068BDE40-E775-41AF-931C-4F83B545B55B}" type="pres">
      <dgm:prSet presAssocID="{D46A8970-FFFB-4F51-AAEB-3BF1141363E2}" presName="hierRoot3" presStyleCnt="0">
        <dgm:presLayoutVars>
          <dgm:hierBranch val="init"/>
        </dgm:presLayoutVars>
      </dgm:prSet>
      <dgm:spPr/>
    </dgm:pt>
    <dgm:pt modelId="{EF72DD11-8CD0-4F61-962B-1827D1AA3128}" type="pres">
      <dgm:prSet presAssocID="{D46A8970-FFFB-4F51-AAEB-3BF1141363E2}" presName="rootComposite3" presStyleCnt="0"/>
      <dgm:spPr/>
    </dgm:pt>
    <dgm:pt modelId="{B1F81753-04A6-45DA-A45C-30A628BB0554}" type="pres">
      <dgm:prSet presAssocID="{D46A8970-FFFB-4F51-AAEB-3BF1141363E2}" presName="rootText3" presStyleLbl="asst1" presStyleIdx="0" presStyleCnt="1" custScaleX="117420">
        <dgm:presLayoutVars>
          <dgm:chPref val="3"/>
        </dgm:presLayoutVars>
      </dgm:prSet>
      <dgm:spPr/>
    </dgm:pt>
    <dgm:pt modelId="{E1D91B63-24F2-4F76-8A17-DC3F13F89A17}" type="pres">
      <dgm:prSet presAssocID="{D46A8970-FFFB-4F51-AAEB-3BF1141363E2}" presName="rootConnector3" presStyleLbl="asst1" presStyleIdx="0" presStyleCnt="1"/>
      <dgm:spPr/>
    </dgm:pt>
    <dgm:pt modelId="{3E594975-56B1-4AB1-B565-FECA279A706F}" type="pres">
      <dgm:prSet presAssocID="{D46A8970-FFFB-4F51-AAEB-3BF1141363E2}" presName="hierChild6" presStyleCnt="0"/>
      <dgm:spPr/>
    </dgm:pt>
    <dgm:pt modelId="{CAF352AD-ABAC-4FCF-8AE6-E01DE599794B}" type="pres">
      <dgm:prSet presAssocID="{D46A8970-FFFB-4F51-AAEB-3BF1141363E2}" presName="hierChild7" presStyleCnt="0"/>
      <dgm:spPr/>
    </dgm:pt>
  </dgm:ptLst>
  <dgm:cxnLst>
    <dgm:cxn modelId="{C7BF4807-78F2-478F-BDD0-3C7EB8BF15B1}" srcId="{9A1FF91E-25AB-4705-AA5F-5301BCCB1B98}" destId="{D11057D8-762B-4544-8FF6-3538B8482E81}" srcOrd="2" destOrd="0" parTransId="{0124EFB2-6051-46F6-BF22-495E70BC8A39}" sibTransId="{0D9FCA4E-28BA-474A-A74E-FDCE87168FFD}"/>
    <dgm:cxn modelId="{7017130F-706D-4B24-9D5F-B43AD6445294}" type="presOf" srcId="{3400D381-1DF8-4655-955E-3DA4C9693A6B}" destId="{AAE5B14A-43EC-4DDC-AAFC-DD7D01920B5F}" srcOrd="0" destOrd="0" presId="urn:microsoft.com/office/officeart/2005/8/layout/orgChart1"/>
    <dgm:cxn modelId="{3778C019-DECC-42C6-9BC5-D5E1D1B4245C}" type="presOf" srcId="{E36D4AF4-96BA-4AB7-8E64-CA3555DF4D6B}" destId="{F435AA2A-BF95-475A-8CD5-7E16ED64817A}" srcOrd="0" destOrd="0" presId="urn:microsoft.com/office/officeart/2005/8/layout/orgChart1"/>
    <dgm:cxn modelId="{DAC3E723-07B9-459E-8C81-7EDA23ECCCFD}" type="presOf" srcId="{69738A46-7BFF-45CC-A72E-1A5D58DDB983}" destId="{2A7CF728-CC9B-414B-B022-DF046DEE07A0}" srcOrd="0" destOrd="0" presId="urn:microsoft.com/office/officeart/2005/8/layout/orgChart1"/>
    <dgm:cxn modelId="{56163B5C-8A92-4E4D-B9B1-72F910CAEAC7}" type="presOf" srcId="{0C85A3E0-CC4D-4C21-8709-BA3FDB3D9DEA}" destId="{C4C1E73E-7823-4D7D-AD3A-83AE7D581559}" srcOrd="0" destOrd="0" presId="urn:microsoft.com/office/officeart/2005/8/layout/orgChart1"/>
    <dgm:cxn modelId="{D6B56762-C80F-4006-83BE-846ACB6427F1}" srcId="{9A1FF91E-25AB-4705-AA5F-5301BCCB1B98}" destId="{D46A8970-FFFB-4F51-AAEB-3BF1141363E2}" srcOrd="0" destOrd="0" parTransId="{4BD42105-4CA0-46A7-A6AA-DE432719C32E}" sibTransId="{9AA724C7-4A9C-4273-B972-D9EAF77470DA}"/>
    <dgm:cxn modelId="{A27FB562-6E5F-49C6-B6D9-7595EF889114}" type="presOf" srcId="{E36D4AF4-96BA-4AB7-8E64-CA3555DF4D6B}" destId="{DBC7D6EB-68A8-4BFA-BEAB-BFAABF6D5161}" srcOrd="1" destOrd="0" presId="urn:microsoft.com/office/officeart/2005/8/layout/orgChart1"/>
    <dgm:cxn modelId="{226D754C-C3FF-4A59-994B-521D8F8FFAD6}" type="presOf" srcId="{D11057D8-762B-4544-8FF6-3538B8482E81}" destId="{7CE942DE-10E9-4B73-B4D6-58C5EF9FE306}" srcOrd="1" destOrd="0" presId="urn:microsoft.com/office/officeart/2005/8/layout/orgChart1"/>
    <dgm:cxn modelId="{CAF5C74E-1967-409B-A79D-038CBA415213}" srcId="{A21CB0CF-878A-47CF-9CF1-4F2353703110}" destId="{9A1FF91E-25AB-4705-AA5F-5301BCCB1B98}" srcOrd="0" destOrd="0" parTransId="{39E99343-B8E5-4BC7-B56E-AF46A9ED0999}" sibTransId="{E2130E07-2248-4B24-87BD-1E17FAF37C30}"/>
    <dgm:cxn modelId="{2FF68F4F-8CE7-4493-98EE-1600EBD2FE42}" type="presOf" srcId="{4BD42105-4CA0-46A7-A6AA-DE432719C32E}" destId="{15618653-88D2-435E-BEBB-B9AFDDE6AF2C}" srcOrd="0" destOrd="0" presId="urn:microsoft.com/office/officeart/2005/8/layout/orgChart1"/>
    <dgm:cxn modelId="{5BD0747C-584F-4802-8997-678BE553DA33}" type="presOf" srcId="{0C85A3E0-CC4D-4C21-8709-BA3FDB3D9DEA}" destId="{D762FB98-4461-49F5-B0D7-C92102386001}" srcOrd="1" destOrd="0" presId="urn:microsoft.com/office/officeart/2005/8/layout/orgChart1"/>
    <dgm:cxn modelId="{9C7D3D9A-A22C-41C7-B90C-6C27C4F2874D}" type="presOf" srcId="{9A1FF91E-25AB-4705-AA5F-5301BCCB1B98}" destId="{F1D91B67-7D6A-41BD-A1F7-8D171B871C61}" srcOrd="1" destOrd="0" presId="urn:microsoft.com/office/officeart/2005/8/layout/orgChart1"/>
    <dgm:cxn modelId="{413FAAE4-3C18-4E90-9ACD-42F9E6928AA7}" type="presOf" srcId="{9A1FF91E-25AB-4705-AA5F-5301BCCB1B98}" destId="{62CB99E8-0DF2-4146-BFB4-AA92B5227185}" srcOrd="0" destOrd="0" presId="urn:microsoft.com/office/officeart/2005/8/layout/orgChart1"/>
    <dgm:cxn modelId="{7DDD86EA-8E98-45B2-914C-DD34961096DD}" type="presOf" srcId="{0124EFB2-6051-46F6-BF22-495E70BC8A39}" destId="{6277E150-F4A8-4C15-8D5F-9A3C373C2911}" srcOrd="0" destOrd="0" presId="urn:microsoft.com/office/officeart/2005/8/layout/orgChart1"/>
    <dgm:cxn modelId="{975EF0EB-DF10-4A16-8F48-2B996B49DF39}" srcId="{9A1FF91E-25AB-4705-AA5F-5301BCCB1B98}" destId="{0C85A3E0-CC4D-4C21-8709-BA3FDB3D9DEA}" srcOrd="3" destOrd="0" parTransId="{3400D381-1DF8-4655-955E-3DA4C9693A6B}" sibTransId="{EADDC298-67B0-4835-82A9-5B7795696B96}"/>
    <dgm:cxn modelId="{F72B92EC-45E2-48D6-B99B-EB4B77C7121F}" type="presOf" srcId="{D11057D8-762B-4544-8FF6-3538B8482E81}" destId="{00FC3210-E029-4C74-97C7-2A423D4B4853}" srcOrd="0" destOrd="0" presId="urn:microsoft.com/office/officeart/2005/8/layout/orgChart1"/>
    <dgm:cxn modelId="{1F3ABFED-FEE3-4D13-9F72-507EDB77B313}" srcId="{9A1FF91E-25AB-4705-AA5F-5301BCCB1B98}" destId="{E36D4AF4-96BA-4AB7-8E64-CA3555DF4D6B}" srcOrd="1" destOrd="0" parTransId="{69738A46-7BFF-45CC-A72E-1A5D58DDB983}" sibTransId="{38491896-0931-401E-8EA6-9A8A39A31F86}"/>
    <dgm:cxn modelId="{B1D0FBF2-9E1C-4509-A3B1-EEA730B2372C}" type="presOf" srcId="{A21CB0CF-878A-47CF-9CF1-4F2353703110}" destId="{4F9117ED-A242-47FE-917E-A85BDBCDAE94}" srcOrd="0" destOrd="0" presId="urn:microsoft.com/office/officeart/2005/8/layout/orgChart1"/>
    <dgm:cxn modelId="{9843F7F6-2F5E-49C1-88F0-5AAEB1344880}" type="presOf" srcId="{D46A8970-FFFB-4F51-AAEB-3BF1141363E2}" destId="{E1D91B63-24F2-4F76-8A17-DC3F13F89A17}" srcOrd="1" destOrd="0" presId="urn:microsoft.com/office/officeart/2005/8/layout/orgChart1"/>
    <dgm:cxn modelId="{DB8E05FB-2724-4BA7-BDAD-746E2A67A3AA}" type="presOf" srcId="{D46A8970-FFFB-4F51-AAEB-3BF1141363E2}" destId="{B1F81753-04A6-45DA-A45C-30A628BB0554}" srcOrd="0" destOrd="0" presId="urn:microsoft.com/office/officeart/2005/8/layout/orgChart1"/>
    <dgm:cxn modelId="{1EB52E80-4F70-41DC-A3AA-EA01F03EACC8}" type="presParOf" srcId="{4F9117ED-A242-47FE-917E-A85BDBCDAE94}" destId="{3233BDFC-F395-438A-99AE-4355E52DF534}" srcOrd="0" destOrd="0" presId="urn:microsoft.com/office/officeart/2005/8/layout/orgChart1"/>
    <dgm:cxn modelId="{7AFD68D6-0B68-4811-9061-27151883D2A1}" type="presParOf" srcId="{3233BDFC-F395-438A-99AE-4355E52DF534}" destId="{B30109C8-85B0-4353-A104-7C9D1C1BE764}" srcOrd="0" destOrd="0" presId="urn:microsoft.com/office/officeart/2005/8/layout/orgChart1"/>
    <dgm:cxn modelId="{C91C09C1-54CE-4FCF-81D2-80B90A5EEAB2}" type="presParOf" srcId="{B30109C8-85B0-4353-A104-7C9D1C1BE764}" destId="{62CB99E8-0DF2-4146-BFB4-AA92B5227185}" srcOrd="0" destOrd="0" presId="urn:microsoft.com/office/officeart/2005/8/layout/orgChart1"/>
    <dgm:cxn modelId="{E150F232-5435-4E3D-9279-B628C50535B0}" type="presParOf" srcId="{B30109C8-85B0-4353-A104-7C9D1C1BE764}" destId="{F1D91B67-7D6A-41BD-A1F7-8D171B871C61}" srcOrd="1" destOrd="0" presId="urn:microsoft.com/office/officeart/2005/8/layout/orgChart1"/>
    <dgm:cxn modelId="{1771476B-4234-40B6-85B4-B2BE70214BAC}" type="presParOf" srcId="{3233BDFC-F395-438A-99AE-4355E52DF534}" destId="{56FE426B-AC4E-4AF0-9851-A55F9155631D}" srcOrd="1" destOrd="0" presId="urn:microsoft.com/office/officeart/2005/8/layout/orgChart1"/>
    <dgm:cxn modelId="{78826B85-C984-4D31-8492-42675E516F14}" type="presParOf" srcId="{56FE426B-AC4E-4AF0-9851-A55F9155631D}" destId="{2A7CF728-CC9B-414B-B022-DF046DEE07A0}" srcOrd="0" destOrd="0" presId="urn:microsoft.com/office/officeart/2005/8/layout/orgChart1"/>
    <dgm:cxn modelId="{E1E3BD8A-0DC8-4B85-8916-4A8E7357DAEA}" type="presParOf" srcId="{56FE426B-AC4E-4AF0-9851-A55F9155631D}" destId="{7BB38B3D-9188-462A-AE32-6D8DBFF61BE9}" srcOrd="1" destOrd="0" presId="urn:microsoft.com/office/officeart/2005/8/layout/orgChart1"/>
    <dgm:cxn modelId="{13F07853-6CAA-452C-8127-776BD923E6A5}" type="presParOf" srcId="{7BB38B3D-9188-462A-AE32-6D8DBFF61BE9}" destId="{736A5ABF-21FE-4D72-B126-603B866EBE97}" srcOrd="0" destOrd="0" presId="urn:microsoft.com/office/officeart/2005/8/layout/orgChart1"/>
    <dgm:cxn modelId="{4DB93962-9559-455F-9504-A26EF7AD00FC}" type="presParOf" srcId="{736A5ABF-21FE-4D72-B126-603B866EBE97}" destId="{F435AA2A-BF95-475A-8CD5-7E16ED64817A}" srcOrd="0" destOrd="0" presId="urn:microsoft.com/office/officeart/2005/8/layout/orgChart1"/>
    <dgm:cxn modelId="{2868DD08-09AB-4BA7-B58A-67717F6D1AB9}" type="presParOf" srcId="{736A5ABF-21FE-4D72-B126-603B866EBE97}" destId="{DBC7D6EB-68A8-4BFA-BEAB-BFAABF6D5161}" srcOrd="1" destOrd="0" presId="urn:microsoft.com/office/officeart/2005/8/layout/orgChart1"/>
    <dgm:cxn modelId="{2AD88699-5C90-4D34-BAF9-3895617FC8E0}" type="presParOf" srcId="{7BB38B3D-9188-462A-AE32-6D8DBFF61BE9}" destId="{0A4A2B53-A88E-4D9E-85AF-CA543FD20864}" srcOrd="1" destOrd="0" presId="urn:microsoft.com/office/officeart/2005/8/layout/orgChart1"/>
    <dgm:cxn modelId="{1AD36687-8097-4F0A-8C4E-6F2511CB9ABA}" type="presParOf" srcId="{7BB38B3D-9188-462A-AE32-6D8DBFF61BE9}" destId="{7A326E25-CD71-4AFA-9E20-C119EA744E9D}" srcOrd="2" destOrd="0" presId="urn:microsoft.com/office/officeart/2005/8/layout/orgChart1"/>
    <dgm:cxn modelId="{45A4EEC6-0AEE-4AAB-935A-FEC855165C21}" type="presParOf" srcId="{56FE426B-AC4E-4AF0-9851-A55F9155631D}" destId="{6277E150-F4A8-4C15-8D5F-9A3C373C2911}" srcOrd="2" destOrd="0" presId="urn:microsoft.com/office/officeart/2005/8/layout/orgChart1"/>
    <dgm:cxn modelId="{7D644B23-CA34-4EE0-AFCA-2D81586E2670}" type="presParOf" srcId="{56FE426B-AC4E-4AF0-9851-A55F9155631D}" destId="{F7BC1000-8FBA-47FD-B9A5-28E9F2B3FB57}" srcOrd="3" destOrd="0" presId="urn:microsoft.com/office/officeart/2005/8/layout/orgChart1"/>
    <dgm:cxn modelId="{8CAFC4A0-E251-4207-B0FF-66D48CE27155}" type="presParOf" srcId="{F7BC1000-8FBA-47FD-B9A5-28E9F2B3FB57}" destId="{0A86263D-B432-437F-A954-BA1E9EB4715F}" srcOrd="0" destOrd="0" presId="urn:microsoft.com/office/officeart/2005/8/layout/orgChart1"/>
    <dgm:cxn modelId="{4D250BCA-4CDA-452B-A5FD-9BF3548BCBBE}" type="presParOf" srcId="{0A86263D-B432-437F-A954-BA1E9EB4715F}" destId="{00FC3210-E029-4C74-97C7-2A423D4B4853}" srcOrd="0" destOrd="0" presId="urn:microsoft.com/office/officeart/2005/8/layout/orgChart1"/>
    <dgm:cxn modelId="{C2EB9B06-068F-4A50-A984-E5F9DD68A469}" type="presParOf" srcId="{0A86263D-B432-437F-A954-BA1E9EB4715F}" destId="{7CE942DE-10E9-4B73-B4D6-58C5EF9FE306}" srcOrd="1" destOrd="0" presId="urn:microsoft.com/office/officeart/2005/8/layout/orgChart1"/>
    <dgm:cxn modelId="{66298112-1435-49FB-8969-174F7FE8513C}" type="presParOf" srcId="{F7BC1000-8FBA-47FD-B9A5-28E9F2B3FB57}" destId="{E22B65CC-B58C-413D-823E-284BAA1D2CFD}" srcOrd="1" destOrd="0" presId="urn:microsoft.com/office/officeart/2005/8/layout/orgChart1"/>
    <dgm:cxn modelId="{B5172CEA-2124-4389-B0DE-0D01CFEF17F3}" type="presParOf" srcId="{F7BC1000-8FBA-47FD-B9A5-28E9F2B3FB57}" destId="{C4818F90-A637-4C06-A514-5BD754B17F2C}" srcOrd="2" destOrd="0" presId="urn:microsoft.com/office/officeart/2005/8/layout/orgChart1"/>
    <dgm:cxn modelId="{63472A59-8453-436D-8FBF-8E3FB0BC2C8A}" type="presParOf" srcId="{56FE426B-AC4E-4AF0-9851-A55F9155631D}" destId="{AAE5B14A-43EC-4DDC-AAFC-DD7D01920B5F}" srcOrd="4" destOrd="0" presId="urn:microsoft.com/office/officeart/2005/8/layout/orgChart1"/>
    <dgm:cxn modelId="{16B2D344-ECD9-4852-962F-7ABA930FD8D7}" type="presParOf" srcId="{56FE426B-AC4E-4AF0-9851-A55F9155631D}" destId="{FA0C8F5D-8874-40F6-8213-92A4121A2CC8}" srcOrd="5" destOrd="0" presId="urn:microsoft.com/office/officeart/2005/8/layout/orgChart1"/>
    <dgm:cxn modelId="{691C0982-E35F-4DB2-9826-CC115003F184}" type="presParOf" srcId="{FA0C8F5D-8874-40F6-8213-92A4121A2CC8}" destId="{68280D2C-DD18-448C-9DA7-A8AF4B9C5EBB}" srcOrd="0" destOrd="0" presId="urn:microsoft.com/office/officeart/2005/8/layout/orgChart1"/>
    <dgm:cxn modelId="{FD8312E0-DE7C-4455-8BDE-292A35FA59F3}" type="presParOf" srcId="{68280D2C-DD18-448C-9DA7-A8AF4B9C5EBB}" destId="{C4C1E73E-7823-4D7D-AD3A-83AE7D581559}" srcOrd="0" destOrd="0" presId="urn:microsoft.com/office/officeart/2005/8/layout/orgChart1"/>
    <dgm:cxn modelId="{48DD1799-3871-43E5-A707-D4CD7FE505C7}" type="presParOf" srcId="{68280D2C-DD18-448C-9DA7-A8AF4B9C5EBB}" destId="{D762FB98-4461-49F5-B0D7-C92102386001}" srcOrd="1" destOrd="0" presId="urn:microsoft.com/office/officeart/2005/8/layout/orgChart1"/>
    <dgm:cxn modelId="{A26635BB-CE17-475C-9F39-A2F7942592D7}" type="presParOf" srcId="{FA0C8F5D-8874-40F6-8213-92A4121A2CC8}" destId="{A6690669-9208-4EFC-B40A-0C0921A40848}" srcOrd="1" destOrd="0" presId="urn:microsoft.com/office/officeart/2005/8/layout/orgChart1"/>
    <dgm:cxn modelId="{0345BC0F-A4C8-489F-84B6-946B790DAFBF}" type="presParOf" srcId="{FA0C8F5D-8874-40F6-8213-92A4121A2CC8}" destId="{E6B9529D-6071-477E-AD1A-A6428CA38FC6}" srcOrd="2" destOrd="0" presId="urn:microsoft.com/office/officeart/2005/8/layout/orgChart1"/>
    <dgm:cxn modelId="{84979A20-63D4-45F7-9334-836D91391C8D}" type="presParOf" srcId="{3233BDFC-F395-438A-99AE-4355E52DF534}" destId="{BE131C79-6C85-404B-84C6-531C548EAE3B}" srcOrd="2" destOrd="0" presId="urn:microsoft.com/office/officeart/2005/8/layout/orgChart1"/>
    <dgm:cxn modelId="{97E5C59D-7C6B-4AB7-83DF-89EBE19FC0A4}" type="presParOf" srcId="{BE131C79-6C85-404B-84C6-531C548EAE3B}" destId="{15618653-88D2-435E-BEBB-B9AFDDE6AF2C}" srcOrd="0" destOrd="0" presId="urn:microsoft.com/office/officeart/2005/8/layout/orgChart1"/>
    <dgm:cxn modelId="{BA43B738-5A26-4326-8889-E63F5167A25A}" type="presParOf" srcId="{BE131C79-6C85-404B-84C6-531C548EAE3B}" destId="{068BDE40-E775-41AF-931C-4F83B545B55B}" srcOrd="1" destOrd="0" presId="urn:microsoft.com/office/officeart/2005/8/layout/orgChart1"/>
    <dgm:cxn modelId="{1364E029-C668-44AF-B3DB-23060F2B1209}" type="presParOf" srcId="{068BDE40-E775-41AF-931C-4F83B545B55B}" destId="{EF72DD11-8CD0-4F61-962B-1827D1AA3128}" srcOrd="0" destOrd="0" presId="urn:microsoft.com/office/officeart/2005/8/layout/orgChart1"/>
    <dgm:cxn modelId="{93906AA2-ACB5-4848-B167-848B8E4CD6D1}" type="presParOf" srcId="{EF72DD11-8CD0-4F61-962B-1827D1AA3128}" destId="{B1F81753-04A6-45DA-A45C-30A628BB0554}" srcOrd="0" destOrd="0" presId="urn:microsoft.com/office/officeart/2005/8/layout/orgChart1"/>
    <dgm:cxn modelId="{D29AC277-26AC-4B35-A91B-08870145E43E}" type="presParOf" srcId="{EF72DD11-8CD0-4F61-962B-1827D1AA3128}" destId="{E1D91B63-24F2-4F76-8A17-DC3F13F89A17}" srcOrd="1" destOrd="0" presId="urn:microsoft.com/office/officeart/2005/8/layout/orgChart1"/>
    <dgm:cxn modelId="{1C1D0B45-612A-4334-99C7-09926B924DFB}" type="presParOf" srcId="{068BDE40-E775-41AF-931C-4F83B545B55B}" destId="{3E594975-56B1-4AB1-B565-FECA279A706F}" srcOrd="1" destOrd="0" presId="urn:microsoft.com/office/officeart/2005/8/layout/orgChart1"/>
    <dgm:cxn modelId="{81A5D033-FDE2-4B4D-888B-1BD86EC38DCA}" type="presParOf" srcId="{068BDE40-E775-41AF-931C-4F83B545B55B}" destId="{CAF352AD-ABAC-4FCF-8AE6-E01DE599794B}" srcOrd="2" destOrd="0" presId="urn:microsoft.com/office/officeart/2005/8/layout/orgChart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315A3E-D4FE-44C5-927E-5F569D69CB06}" type="doc">
      <dgm:prSet loTypeId="urn:microsoft.com/office/officeart/2005/8/layout/hProcess9" loCatId="process" qsTypeId="urn:microsoft.com/office/officeart/2005/8/quickstyle/simple5" qsCatId="simple" csTypeId="urn:microsoft.com/office/officeart/2005/8/colors/accent1_2" csCatId="accent1" phldr="1"/>
      <dgm:spPr/>
    </dgm:pt>
    <dgm:pt modelId="{930E5551-6207-4202-8B46-F456F7F53033}">
      <dgm:prSet phldrT="[Text]"/>
      <dgm:spPr>
        <a:solidFill>
          <a:schemeClr val="bg1">
            <a:lumMod val="95000"/>
          </a:schemeClr>
        </a:solidFill>
      </dgm:spPr>
      <dgm:t>
        <a:bodyPr/>
        <a:lstStyle/>
        <a:p>
          <a:r>
            <a:rPr lang="en-US" b="1" dirty="0">
              <a:solidFill>
                <a:srgbClr val="FF0000"/>
              </a:solidFill>
              <a:latin typeface="Century Gothic" pitchFamily="34" charset="0"/>
            </a:rPr>
            <a:t>DILAKUKAN OLEH</a:t>
          </a:r>
          <a:r>
            <a:rPr lang="id-ID" b="1" dirty="0">
              <a:solidFill>
                <a:srgbClr val="FF0000"/>
              </a:solidFill>
              <a:latin typeface="Century Gothic" pitchFamily="34" charset="0"/>
            </a:rPr>
            <a:t> :</a:t>
          </a:r>
          <a:r>
            <a:rPr lang="en-US" b="1" dirty="0">
              <a:solidFill>
                <a:srgbClr val="FF0000"/>
              </a:solidFill>
              <a:latin typeface="Century Gothic" pitchFamily="34" charset="0"/>
            </a:rPr>
            <a:t> </a:t>
          </a:r>
          <a:r>
            <a:rPr lang="en-US" b="1" dirty="0" err="1">
              <a:solidFill>
                <a:schemeClr val="tx1"/>
              </a:solidFill>
              <a:latin typeface="Century Gothic" pitchFamily="34" charset="0"/>
            </a:rPr>
            <a:t>Pemerintah</a:t>
          </a:r>
          <a:r>
            <a:rPr lang="en-US" b="1" dirty="0">
              <a:solidFill>
                <a:schemeClr val="tx1"/>
              </a:solidFill>
              <a:latin typeface="Century Gothic" pitchFamily="34" charset="0"/>
            </a:rPr>
            <a:t>, </a:t>
          </a:r>
          <a:r>
            <a:rPr lang="en-US" b="1" dirty="0" err="1">
              <a:solidFill>
                <a:schemeClr val="tx1"/>
              </a:solidFill>
              <a:latin typeface="Century Gothic" pitchFamily="34" charset="0"/>
            </a:rPr>
            <a:t>Pemerintah</a:t>
          </a:r>
          <a:r>
            <a:rPr lang="en-US" b="1" dirty="0">
              <a:solidFill>
                <a:schemeClr val="tx1"/>
              </a:solidFill>
              <a:latin typeface="Century Gothic" pitchFamily="34" charset="0"/>
            </a:rPr>
            <a:t> Daerah, </a:t>
          </a:r>
          <a:r>
            <a:rPr lang="en-US" b="1" dirty="0" err="1">
              <a:solidFill>
                <a:schemeClr val="tx1"/>
              </a:solidFill>
              <a:latin typeface="Century Gothic" pitchFamily="34" charset="0"/>
            </a:rPr>
            <a:t>dan</a:t>
          </a:r>
          <a:r>
            <a:rPr lang="en-US" b="1" dirty="0">
              <a:solidFill>
                <a:schemeClr val="tx1"/>
              </a:solidFill>
              <a:latin typeface="Century Gothic" pitchFamily="34" charset="0"/>
            </a:rPr>
            <a:t>/</a:t>
          </a:r>
          <a:r>
            <a:rPr lang="en-US" b="1" dirty="0" err="1">
              <a:solidFill>
                <a:schemeClr val="tx1"/>
              </a:solidFill>
              <a:latin typeface="Century Gothic" pitchFamily="34" charset="0"/>
            </a:rPr>
            <a:t>atau</a:t>
          </a:r>
          <a:r>
            <a:rPr lang="en-US" b="1" dirty="0">
              <a:solidFill>
                <a:schemeClr val="tx1"/>
              </a:solidFill>
              <a:latin typeface="Century Gothic" pitchFamily="34" charset="0"/>
            </a:rPr>
            <a:t> </a:t>
          </a:r>
          <a:r>
            <a:rPr lang="en-US" b="1" dirty="0" err="1">
              <a:solidFill>
                <a:schemeClr val="tx1"/>
              </a:solidFill>
              <a:latin typeface="Century Gothic" pitchFamily="34" charset="0"/>
            </a:rPr>
            <a:t>masyarakat</a:t>
          </a:r>
          <a:endParaRPr lang="id-ID" b="1" dirty="0">
            <a:solidFill>
              <a:schemeClr val="tx1"/>
            </a:solidFill>
            <a:latin typeface="Century Gothic" pitchFamily="34" charset="0"/>
          </a:endParaRPr>
        </a:p>
      </dgm:t>
    </dgm:pt>
    <dgm:pt modelId="{2F43648D-53E9-4709-9432-63D7A55B47F2}" type="parTrans" cxnId="{FDEE3DD3-96CF-4D69-BB56-825D84579853}">
      <dgm:prSet/>
      <dgm:spPr/>
      <dgm:t>
        <a:bodyPr/>
        <a:lstStyle/>
        <a:p>
          <a:endParaRPr lang="id-ID">
            <a:latin typeface="Century Gothic" pitchFamily="34" charset="0"/>
          </a:endParaRPr>
        </a:p>
      </dgm:t>
    </dgm:pt>
    <dgm:pt modelId="{91D21CAF-B51D-4C10-B1C9-28973ABB9CF2}" type="sibTrans" cxnId="{FDEE3DD3-96CF-4D69-BB56-825D84579853}">
      <dgm:prSet/>
      <dgm:spPr/>
      <dgm:t>
        <a:bodyPr/>
        <a:lstStyle/>
        <a:p>
          <a:endParaRPr lang="id-ID">
            <a:latin typeface="Century Gothic" pitchFamily="34" charset="0"/>
          </a:endParaRPr>
        </a:p>
      </dgm:t>
    </dgm:pt>
    <dgm:pt modelId="{FF2D8D39-0779-423A-B710-217093A06A64}">
      <dgm:prSet custT="1"/>
      <dgm:spPr>
        <a:solidFill>
          <a:schemeClr val="bg1">
            <a:lumMod val="95000"/>
          </a:schemeClr>
        </a:solidFill>
      </dgm:spPr>
      <dgm:t>
        <a:bodyPr/>
        <a:lstStyle/>
        <a:p>
          <a:r>
            <a:rPr lang="en-GB" sz="1800" b="1" dirty="0">
              <a:solidFill>
                <a:srgbClr val="FF0000"/>
              </a:solidFill>
              <a:latin typeface="Century Gothic" pitchFamily="34" charset="0"/>
            </a:rPr>
            <a:t>MEMPERHATIKAN ASPEK </a:t>
          </a:r>
          <a:r>
            <a:rPr lang="id-ID" sz="1800" b="1" dirty="0">
              <a:solidFill>
                <a:srgbClr val="FF0000"/>
              </a:solidFill>
              <a:latin typeface="Century Gothic" pitchFamily="34" charset="0"/>
            </a:rPr>
            <a:t>: </a:t>
          </a:r>
          <a:r>
            <a:rPr lang="en-GB" sz="2000" b="1" dirty="0" err="1">
              <a:solidFill>
                <a:schemeClr val="tx1"/>
              </a:solidFill>
              <a:latin typeface="Century Gothic" pitchFamily="34" charset="0"/>
            </a:rPr>
            <a:t>pemerataan</a:t>
          </a:r>
          <a:r>
            <a:rPr lang="en-GB" sz="2000" b="1" dirty="0">
              <a:solidFill>
                <a:schemeClr val="tx1"/>
              </a:solidFill>
              <a:latin typeface="Century Gothic" pitchFamily="34" charset="0"/>
            </a:rPr>
            <a:t>,</a:t>
          </a:r>
          <a:endParaRPr lang="id-ID" sz="2000" b="1" dirty="0">
            <a:solidFill>
              <a:schemeClr val="tx1"/>
            </a:solidFill>
            <a:latin typeface="Century Gothic" pitchFamily="34" charset="0"/>
          </a:endParaRPr>
        </a:p>
        <a:p>
          <a:r>
            <a:rPr lang="en-GB" sz="2000" b="1" dirty="0">
              <a:solidFill>
                <a:schemeClr val="tx1"/>
              </a:solidFill>
              <a:latin typeface="Century Gothic" pitchFamily="34" charset="0"/>
            </a:rPr>
            <a:t> </a:t>
          </a:r>
          <a:r>
            <a:rPr lang="en-GB" sz="2000" b="1" dirty="0" err="1">
              <a:solidFill>
                <a:schemeClr val="tx1"/>
              </a:solidFill>
              <a:latin typeface="Century Gothic" pitchFamily="34" charset="0"/>
            </a:rPr>
            <a:t>pemanfaatan</a:t>
          </a:r>
          <a:r>
            <a:rPr lang="en-GB" sz="2000" b="1" dirty="0">
              <a:solidFill>
                <a:schemeClr val="tx1"/>
              </a:solidFill>
              <a:latin typeface="Century Gothic" pitchFamily="34" charset="0"/>
            </a:rPr>
            <a:t> </a:t>
          </a:r>
          <a:r>
            <a:rPr lang="en-GB" sz="2000" b="1" dirty="0" err="1">
              <a:solidFill>
                <a:schemeClr val="tx1"/>
              </a:solidFill>
              <a:latin typeface="Century Gothic" pitchFamily="34" charset="0"/>
            </a:rPr>
            <a:t>dan</a:t>
          </a:r>
          <a:r>
            <a:rPr lang="en-GB" sz="2000" b="1" dirty="0">
              <a:solidFill>
                <a:schemeClr val="tx1"/>
              </a:solidFill>
              <a:latin typeface="Century Gothic" pitchFamily="34" charset="0"/>
            </a:rPr>
            <a:t> </a:t>
          </a:r>
          <a:r>
            <a:rPr lang="en-GB" sz="2000" b="1" dirty="0" err="1">
              <a:solidFill>
                <a:schemeClr val="tx1"/>
              </a:solidFill>
              <a:latin typeface="Century Gothic" pitchFamily="34" charset="0"/>
            </a:rPr>
            <a:t>pengembangan</a:t>
          </a:r>
          <a:r>
            <a:rPr lang="en-US" sz="2000" b="1" dirty="0">
              <a:solidFill>
                <a:schemeClr val="tx1"/>
              </a:solidFill>
              <a:latin typeface="Century Gothic" pitchFamily="34" charset="0"/>
            </a:rPr>
            <a:t>.</a:t>
          </a:r>
          <a:endParaRPr lang="id-ID" sz="2000" b="1" dirty="0">
            <a:solidFill>
              <a:schemeClr val="tx1"/>
            </a:solidFill>
            <a:latin typeface="Century Gothic" pitchFamily="34" charset="0"/>
          </a:endParaRPr>
        </a:p>
      </dgm:t>
    </dgm:pt>
    <dgm:pt modelId="{DFD31E19-B432-45E9-9B4A-D86CAEC05512}" type="parTrans" cxnId="{75389280-AC5A-4469-B312-E3A8C4353E1A}">
      <dgm:prSet/>
      <dgm:spPr/>
      <dgm:t>
        <a:bodyPr/>
        <a:lstStyle/>
        <a:p>
          <a:endParaRPr lang="id-ID">
            <a:latin typeface="Century Gothic" pitchFamily="34" charset="0"/>
          </a:endParaRPr>
        </a:p>
      </dgm:t>
    </dgm:pt>
    <dgm:pt modelId="{D60BD415-7C95-4586-A85E-4AB71A0D7234}" type="sibTrans" cxnId="{75389280-AC5A-4469-B312-E3A8C4353E1A}">
      <dgm:prSet/>
      <dgm:spPr/>
      <dgm:t>
        <a:bodyPr/>
        <a:lstStyle/>
        <a:p>
          <a:endParaRPr lang="id-ID">
            <a:latin typeface="Century Gothic" pitchFamily="34" charset="0"/>
          </a:endParaRPr>
        </a:p>
      </dgm:t>
    </dgm:pt>
    <dgm:pt modelId="{CBC62A5C-0BDE-4A6C-A71F-84F7DB9FBEC1}">
      <dgm:prSet custT="1"/>
      <dgm:spPr>
        <a:solidFill>
          <a:schemeClr val="bg1">
            <a:lumMod val="95000"/>
          </a:schemeClr>
        </a:solidFill>
      </dgm:spPr>
      <dgm:t>
        <a:bodyPr/>
        <a:lstStyle/>
        <a:p>
          <a:pPr marL="355600" marR="0" indent="-355600" algn="l" defTabSz="914400" eaLnBrk="1" fontAlgn="auto" latinLnBrk="0" hangingPunct="1">
            <a:lnSpc>
              <a:spcPct val="100000"/>
            </a:lnSpc>
            <a:spcBef>
              <a:spcPts val="0"/>
            </a:spcBef>
            <a:spcAft>
              <a:spcPts val="1200"/>
            </a:spcAft>
            <a:buClrTx/>
            <a:buSzTx/>
            <a:buFontTx/>
            <a:buNone/>
            <a:tabLst/>
            <a:defRPr/>
          </a:pPr>
          <a:r>
            <a:rPr lang="id-ID" sz="1800" b="1" dirty="0">
              <a:solidFill>
                <a:srgbClr val="FF0000"/>
              </a:solidFill>
              <a:latin typeface="Century Gothic" pitchFamily="34" charset="0"/>
            </a:rPr>
            <a:t>DENGAN CARA :</a:t>
          </a:r>
        </a:p>
        <a:p>
          <a:pPr marL="173038" marR="0" indent="-173038" algn="l" defTabSz="914400" eaLnBrk="1" fontAlgn="auto" latinLnBrk="0" hangingPunct="1">
            <a:lnSpc>
              <a:spcPct val="100000"/>
            </a:lnSpc>
            <a:spcBef>
              <a:spcPts val="0"/>
            </a:spcBef>
            <a:spcAft>
              <a:spcPts val="1200"/>
            </a:spcAft>
            <a:buClrTx/>
            <a:buSzTx/>
            <a:buFontTx/>
            <a:buNone/>
            <a:tabLst/>
            <a:defRPr/>
          </a:pPr>
          <a:r>
            <a:rPr lang="id-ID" sz="1600" b="1" dirty="0">
              <a:solidFill>
                <a:schemeClr val="tx1"/>
              </a:solidFill>
              <a:latin typeface="Century Gothic" pitchFamily="34" charset="0"/>
            </a:rPr>
            <a:t>1. </a:t>
          </a:r>
          <a:r>
            <a:rPr lang="en-US" sz="1600" b="1" dirty="0" err="1">
              <a:solidFill>
                <a:schemeClr val="tx1"/>
              </a:solidFill>
              <a:latin typeface="Century Gothic" pitchFamily="34" charset="0"/>
            </a:rPr>
            <a:t>Pengangkatan</a:t>
          </a:r>
          <a:r>
            <a:rPr lang="en-US" sz="1600" b="1" dirty="0">
              <a:solidFill>
                <a:schemeClr val="tx1"/>
              </a:solidFill>
              <a:latin typeface="Century Gothic" pitchFamily="34" charset="0"/>
            </a:rPr>
            <a:t> </a:t>
          </a:r>
          <a:r>
            <a:rPr lang="en-US" sz="1600" b="1" dirty="0" err="1">
              <a:solidFill>
                <a:schemeClr val="tx1"/>
              </a:solidFill>
              <a:latin typeface="Century Gothic" pitchFamily="34" charset="0"/>
            </a:rPr>
            <a:t>sebagai</a:t>
          </a:r>
          <a:r>
            <a:rPr lang="en-US" sz="1600" b="1" dirty="0">
              <a:solidFill>
                <a:schemeClr val="tx1"/>
              </a:solidFill>
              <a:latin typeface="Century Gothic" pitchFamily="34" charset="0"/>
            </a:rPr>
            <a:t> </a:t>
          </a:r>
          <a:r>
            <a:rPr lang="id-ID" sz="1600" b="1" dirty="0">
              <a:solidFill>
                <a:srgbClr val="007033"/>
              </a:solidFill>
              <a:latin typeface="Century Gothic" pitchFamily="34" charset="0"/>
            </a:rPr>
            <a:t>PNS</a:t>
          </a:r>
        </a:p>
        <a:p>
          <a:pPr marL="173038" marR="0" indent="-173038" algn="l" defTabSz="914400" eaLnBrk="1" fontAlgn="auto" latinLnBrk="0" hangingPunct="1">
            <a:lnSpc>
              <a:spcPct val="100000"/>
            </a:lnSpc>
            <a:spcBef>
              <a:spcPts val="0"/>
            </a:spcBef>
            <a:spcAft>
              <a:spcPts val="1200"/>
            </a:spcAft>
            <a:buClrTx/>
            <a:buSzTx/>
            <a:buFontTx/>
            <a:buNone/>
            <a:tabLst/>
            <a:defRPr/>
          </a:pPr>
          <a:r>
            <a:rPr lang="id-ID" sz="1600" b="1" dirty="0">
              <a:solidFill>
                <a:schemeClr val="tx1"/>
              </a:solidFill>
              <a:latin typeface="Century Gothic" pitchFamily="34" charset="0"/>
            </a:rPr>
            <a:t>2. </a:t>
          </a:r>
          <a:r>
            <a:rPr lang="en-US" sz="1600" b="1" dirty="0" err="1">
              <a:solidFill>
                <a:schemeClr val="tx1"/>
              </a:solidFill>
              <a:latin typeface="Century Gothic" pitchFamily="34" charset="0"/>
            </a:rPr>
            <a:t>Pengangkatan</a:t>
          </a:r>
          <a:r>
            <a:rPr lang="en-US" sz="1600" b="1" dirty="0">
              <a:solidFill>
                <a:schemeClr val="tx1"/>
              </a:solidFill>
              <a:latin typeface="Century Gothic" pitchFamily="34" charset="0"/>
            </a:rPr>
            <a:t> </a:t>
          </a:r>
          <a:r>
            <a:rPr lang="en-US" sz="1600" b="1" dirty="0" err="1">
              <a:solidFill>
                <a:schemeClr val="tx1"/>
              </a:solidFill>
              <a:latin typeface="Century Gothic" pitchFamily="34" charset="0"/>
            </a:rPr>
            <a:t>sebagai</a:t>
          </a:r>
          <a:r>
            <a:rPr lang="en-US" sz="1600" b="1" dirty="0">
              <a:solidFill>
                <a:schemeClr val="tx1"/>
              </a:solidFill>
              <a:latin typeface="Century Gothic" pitchFamily="34" charset="0"/>
            </a:rPr>
            <a:t> </a:t>
          </a:r>
          <a:r>
            <a:rPr lang="en-US" sz="1600" b="1" dirty="0" err="1">
              <a:solidFill>
                <a:srgbClr val="007033"/>
              </a:solidFill>
              <a:latin typeface="Century Gothic" pitchFamily="34" charset="0"/>
            </a:rPr>
            <a:t>Pegawai</a:t>
          </a:r>
          <a:r>
            <a:rPr lang="en-US" sz="1600" b="1" dirty="0">
              <a:solidFill>
                <a:srgbClr val="007033"/>
              </a:solidFill>
              <a:latin typeface="Century Gothic" pitchFamily="34" charset="0"/>
            </a:rPr>
            <a:t> </a:t>
          </a:r>
          <a:r>
            <a:rPr lang="en-US" sz="1600" b="1" dirty="0" err="1">
              <a:solidFill>
                <a:srgbClr val="007033"/>
              </a:solidFill>
              <a:latin typeface="Century Gothic" pitchFamily="34" charset="0"/>
            </a:rPr>
            <a:t>Pemerintah</a:t>
          </a:r>
          <a:r>
            <a:rPr lang="en-US" sz="1600" b="1" dirty="0">
              <a:solidFill>
                <a:srgbClr val="007033"/>
              </a:solidFill>
              <a:latin typeface="Century Gothic" pitchFamily="34" charset="0"/>
            </a:rPr>
            <a:t>  </a:t>
          </a:r>
          <a:r>
            <a:rPr lang="en-US" sz="1600" b="1" dirty="0" err="1">
              <a:solidFill>
                <a:srgbClr val="007033"/>
              </a:solidFill>
              <a:latin typeface="Century Gothic" pitchFamily="34" charset="0"/>
            </a:rPr>
            <a:t>dengan</a:t>
          </a:r>
          <a:r>
            <a:rPr lang="en-US" sz="1600" b="1" dirty="0">
              <a:solidFill>
                <a:srgbClr val="007033"/>
              </a:solidFill>
              <a:latin typeface="Century Gothic" pitchFamily="34" charset="0"/>
            </a:rPr>
            <a:t> </a:t>
          </a:r>
          <a:r>
            <a:rPr lang="en-US" sz="1600" b="1" dirty="0" err="1">
              <a:solidFill>
                <a:srgbClr val="007033"/>
              </a:solidFill>
              <a:latin typeface="Century Gothic" pitchFamily="34" charset="0"/>
            </a:rPr>
            <a:t>Perjanjian</a:t>
          </a:r>
          <a:r>
            <a:rPr lang="en-US" sz="1600" b="1" dirty="0">
              <a:solidFill>
                <a:srgbClr val="007033"/>
              </a:solidFill>
              <a:latin typeface="Century Gothic" pitchFamily="34" charset="0"/>
            </a:rPr>
            <a:t> </a:t>
          </a:r>
          <a:r>
            <a:rPr lang="en-US" sz="1600" b="1" dirty="0" err="1">
              <a:solidFill>
                <a:srgbClr val="007033"/>
              </a:solidFill>
              <a:latin typeface="Century Gothic" pitchFamily="34" charset="0"/>
            </a:rPr>
            <a:t>Kerja</a:t>
          </a:r>
          <a:r>
            <a:rPr lang="en-US" sz="1600" b="1" dirty="0">
              <a:solidFill>
                <a:schemeClr val="tx1"/>
              </a:solidFill>
              <a:latin typeface="Century Gothic" pitchFamily="34" charset="0"/>
            </a:rPr>
            <a:t>; </a:t>
          </a:r>
        </a:p>
        <a:p>
          <a:pPr marL="355600" indent="-355600" algn="l" defTabSz="533400">
            <a:lnSpc>
              <a:spcPct val="100000"/>
            </a:lnSpc>
            <a:spcBef>
              <a:spcPts val="0"/>
            </a:spcBef>
            <a:spcAft>
              <a:spcPts val="1200"/>
            </a:spcAft>
          </a:pPr>
          <a:r>
            <a:rPr lang="id-ID" sz="1600" b="1" dirty="0">
              <a:solidFill>
                <a:schemeClr val="tx1"/>
              </a:solidFill>
              <a:latin typeface="Century Gothic" pitchFamily="34" charset="0"/>
            </a:rPr>
            <a:t>3. </a:t>
          </a:r>
          <a:r>
            <a:rPr lang="it-IT" sz="1600" b="1" dirty="0">
              <a:solidFill>
                <a:schemeClr val="tx1"/>
              </a:solidFill>
              <a:latin typeface="Century Gothic" pitchFamily="34" charset="0"/>
            </a:rPr>
            <a:t>Penugasan khusus</a:t>
          </a:r>
          <a:endParaRPr lang="en-GB" sz="1600" b="1" dirty="0">
            <a:solidFill>
              <a:schemeClr val="tx1"/>
            </a:solidFill>
            <a:latin typeface="Century Gothic" pitchFamily="34" charset="0"/>
          </a:endParaRPr>
        </a:p>
      </dgm:t>
    </dgm:pt>
    <dgm:pt modelId="{F9258C9C-5068-49F8-A114-E22A4AA70CE4}" type="parTrans" cxnId="{E03233CB-ECC2-4BA8-865B-9A47699ED8FA}">
      <dgm:prSet/>
      <dgm:spPr/>
      <dgm:t>
        <a:bodyPr/>
        <a:lstStyle/>
        <a:p>
          <a:endParaRPr lang="id-ID">
            <a:latin typeface="Century Gothic" pitchFamily="34" charset="0"/>
          </a:endParaRPr>
        </a:p>
      </dgm:t>
    </dgm:pt>
    <dgm:pt modelId="{2290BE49-EBF3-4F6D-9323-D195943653AB}" type="sibTrans" cxnId="{E03233CB-ECC2-4BA8-865B-9A47699ED8FA}">
      <dgm:prSet/>
      <dgm:spPr/>
      <dgm:t>
        <a:bodyPr/>
        <a:lstStyle/>
        <a:p>
          <a:endParaRPr lang="id-ID">
            <a:latin typeface="Century Gothic" pitchFamily="34" charset="0"/>
          </a:endParaRPr>
        </a:p>
      </dgm:t>
    </dgm:pt>
    <dgm:pt modelId="{D77E1B37-F74A-4A15-A082-A569C1EE67F7}" type="pres">
      <dgm:prSet presAssocID="{18315A3E-D4FE-44C5-927E-5F569D69CB06}" presName="CompostProcess" presStyleCnt="0">
        <dgm:presLayoutVars>
          <dgm:dir/>
          <dgm:resizeHandles val="exact"/>
        </dgm:presLayoutVars>
      </dgm:prSet>
      <dgm:spPr/>
    </dgm:pt>
    <dgm:pt modelId="{EDE89722-0D1A-4635-9208-BC6E8C49F263}" type="pres">
      <dgm:prSet presAssocID="{18315A3E-D4FE-44C5-927E-5F569D69CB06}" presName="arrow" presStyleLbl="bgShp" presStyleIdx="0" presStyleCnt="1"/>
      <dgm:spPr/>
    </dgm:pt>
    <dgm:pt modelId="{E6503EC4-CA65-49B6-8B0E-DEC8243B8893}" type="pres">
      <dgm:prSet presAssocID="{18315A3E-D4FE-44C5-927E-5F569D69CB06}" presName="linearProcess" presStyleCnt="0"/>
      <dgm:spPr/>
    </dgm:pt>
    <dgm:pt modelId="{DB50F36E-B332-46F9-8F14-DC49BFC8FE93}" type="pres">
      <dgm:prSet presAssocID="{930E5551-6207-4202-8B46-F456F7F53033}" presName="textNode" presStyleLbl="node1" presStyleIdx="0" presStyleCnt="3">
        <dgm:presLayoutVars>
          <dgm:bulletEnabled val="1"/>
        </dgm:presLayoutVars>
      </dgm:prSet>
      <dgm:spPr/>
    </dgm:pt>
    <dgm:pt modelId="{76D0DDF7-3910-4CE5-87CB-A591D2CD3B87}" type="pres">
      <dgm:prSet presAssocID="{91D21CAF-B51D-4C10-B1C9-28973ABB9CF2}" presName="sibTrans" presStyleCnt="0"/>
      <dgm:spPr/>
    </dgm:pt>
    <dgm:pt modelId="{9CBC6DED-91F4-440D-94DB-1B9AED64CA68}" type="pres">
      <dgm:prSet presAssocID="{FF2D8D39-0779-423A-B710-217093A06A64}" presName="textNode" presStyleLbl="node1" presStyleIdx="1" presStyleCnt="3" custScaleY="135797">
        <dgm:presLayoutVars>
          <dgm:bulletEnabled val="1"/>
        </dgm:presLayoutVars>
      </dgm:prSet>
      <dgm:spPr/>
    </dgm:pt>
    <dgm:pt modelId="{4072BB68-462B-46EC-8366-3779FA418E89}" type="pres">
      <dgm:prSet presAssocID="{D60BD415-7C95-4586-A85E-4AB71A0D7234}" presName="sibTrans" presStyleCnt="0"/>
      <dgm:spPr/>
    </dgm:pt>
    <dgm:pt modelId="{92D3D4D7-F1B6-4102-913A-A531A382DC2F}" type="pres">
      <dgm:prSet presAssocID="{CBC62A5C-0BDE-4A6C-A71F-84F7DB9FBEC1}" presName="textNode" presStyleLbl="node1" presStyleIdx="2" presStyleCnt="3" custScaleY="164348">
        <dgm:presLayoutVars>
          <dgm:bulletEnabled val="1"/>
        </dgm:presLayoutVars>
      </dgm:prSet>
      <dgm:spPr/>
    </dgm:pt>
  </dgm:ptLst>
  <dgm:cxnLst>
    <dgm:cxn modelId="{1D04B449-B6B0-4E13-9E1F-831BECEE6D3B}" type="presOf" srcId="{CBC62A5C-0BDE-4A6C-A71F-84F7DB9FBEC1}" destId="{92D3D4D7-F1B6-4102-913A-A531A382DC2F}" srcOrd="0" destOrd="0" presId="urn:microsoft.com/office/officeart/2005/8/layout/hProcess9"/>
    <dgm:cxn modelId="{75389280-AC5A-4469-B312-E3A8C4353E1A}" srcId="{18315A3E-D4FE-44C5-927E-5F569D69CB06}" destId="{FF2D8D39-0779-423A-B710-217093A06A64}" srcOrd="1" destOrd="0" parTransId="{DFD31E19-B432-45E9-9B4A-D86CAEC05512}" sibTransId="{D60BD415-7C95-4586-A85E-4AB71A0D7234}"/>
    <dgm:cxn modelId="{5DDC0F87-1C22-420C-BC19-176717147E09}" type="presOf" srcId="{FF2D8D39-0779-423A-B710-217093A06A64}" destId="{9CBC6DED-91F4-440D-94DB-1B9AED64CA68}" srcOrd="0" destOrd="0" presId="urn:microsoft.com/office/officeart/2005/8/layout/hProcess9"/>
    <dgm:cxn modelId="{A3868FB8-7127-495F-87B1-F815DBA8DB8A}" type="presOf" srcId="{18315A3E-D4FE-44C5-927E-5F569D69CB06}" destId="{D77E1B37-F74A-4A15-A082-A569C1EE67F7}" srcOrd="0" destOrd="0" presId="urn:microsoft.com/office/officeart/2005/8/layout/hProcess9"/>
    <dgm:cxn modelId="{E03233CB-ECC2-4BA8-865B-9A47699ED8FA}" srcId="{18315A3E-D4FE-44C5-927E-5F569D69CB06}" destId="{CBC62A5C-0BDE-4A6C-A71F-84F7DB9FBEC1}" srcOrd="2" destOrd="0" parTransId="{F9258C9C-5068-49F8-A114-E22A4AA70CE4}" sibTransId="{2290BE49-EBF3-4F6D-9323-D195943653AB}"/>
    <dgm:cxn modelId="{FDEE3DD3-96CF-4D69-BB56-825D84579853}" srcId="{18315A3E-D4FE-44C5-927E-5F569D69CB06}" destId="{930E5551-6207-4202-8B46-F456F7F53033}" srcOrd="0" destOrd="0" parTransId="{2F43648D-53E9-4709-9432-63D7A55B47F2}" sibTransId="{91D21CAF-B51D-4C10-B1C9-28973ABB9CF2}"/>
    <dgm:cxn modelId="{D5DC83E0-9F47-41BE-8D04-95EAF812AFA4}" type="presOf" srcId="{930E5551-6207-4202-8B46-F456F7F53033}" destId="{DB50F36E-B332-46F9-8F14-DC49BFC8FE93}" srcOrd="0" destOrd="0" presId="urn:microsoft.com/office/officeart/2005/8/layout/hProcess9"/>
    <dgm:cxn modelId="{0A4A9F5A-B5B1-4574-B758-5EEAD9AB9068}" type="presParOf" srcId="{D77E1B37-F74A-4A15-A082-A569C1EE67F7}" destId="{EDE89722-0D1A-4635-9208-BC6E8C49F263}" srcOrd="0" destOrd="0" presId="urn:microsoft.com/office/officeart/2005/8/layout/hProcess9"/>
    <dgm:cxn modelId="{D95DA87D-46B5-4BBC-8730-E80B17B05378}" type="presParOf" srcId="{D77E1B37-F74A-4A15-A082-A569C1EE67F7}" destId="{E6503EC4-CA65-49B6-8B0E-DEC8243B8893}" srcOrd="1" destOrd="0" presId="urn:microsoft.com/office/officeart/2005/8/layout/hProcess9"/>
    <dgm:cxn modelId="{C8D7E77D-B72B-4FE0-AF4C-1DA01E43F872}" type="presParOf" srcId="{E6503EC4-CA65-49B6-8B0E-DEC8243B8893}" destId="{DB50F36E-B332-46F9-8F14-DC49BFC8FE93}" srcOrd="0" destOrd="0" presId="urn:microsoft.com/office/officeart/2005/8/layout/hProcess9"/>
    <dgm:cxn modelId="{F95BE8C5-6C64-4750-B51A-56357DC397D1}" type="presParOf" srcId="{E6503EC4-CA65-49B6-8B0E-DEC8243B8893}" destId="{76D0DDF7-3910-4CE5-87CB-A591D2CD3B87}" srcOrd="1" destOrd="0" presId="urn:microsoft.com/office/officeart/2005/8/layout/hProcess9"/>
    <dgm:cxn modelId="{770AE138-6A45-42FE-93C5-295BB0A22150}" type="presParOf" srcId="{E6503EC4-CA65-49B6-8B0E-DEC8243B8893}" destId="{9CBC6DED-91F4-440D-94DB-1B9AED64CA68}" srcOrd="2" destOrd="0" presId="urn:microsoft.com/office/officeart/2005/8/layout/hProcess9"/>
    <dgm:cxn modelId="{7C4BAFD1-AA42-42D9-96A6-F27EB8133727}" type="presParOf" srcId="{E6503EC4-CA65-49B6-8B0E-DEC8243B8893}" destId="{4072BB68-462B-46EC-8366-3779FA418E89}" srcOrd="3" destOrd="0" presId="urn:microsoft.com/office/officeart/2005/8/layout/hProcess9"/>
    <dgm:cxn modelId="{68FC7AFA-600C-4CD5-92D6-E862E2B0B80B}" type="presParOf" srcId="{E6503EC4-CA65-49B6-8B0E-DEC8243B8893}" destId="{92D3D4D7-F1B6-4102-913A-A531A382DC2F}"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618653-88D2-435E-BEBB-B9AFDDE6AF2C}">
      <dsp:nvSpPr>
        <dsp:cNvPr id="0" name=""/>
        <dsp:cNvSpPr/>
      </dsp:nvSpPr>
      <dsp:spPr>
        <a:xfrm>
          <a:off x="3874828" y="1144940"/>
          <a:ext cx="239971" cy="1051303"/>
        </a:xfrm>
        <a:custGeom>
          <a:avLst/>
          <a:gdLst/>
          <a:ahLst/>
          <a:cxnLst/>
          <a:rect l="0" t="0" r="0" b="0"/>
          <a:pathLst>
            <a:path>
              <a:moveTo>
                <a:pt x="239971" y="0"/>
              </a:moveTo>
              <a:lnTo>
                <a:pt x="239971" y="1051303"/>
              </a:lnTo>
              <a:lnTo>
                <a:pt x="0" y="105130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E5B14A-43EC-4DDC-AAFC-DD7D01920B5F}">
      <dsp:nvSpPr>
        <dsp:cNvPr id="0" name=""/>
        <dsp:cNvSpPr/>
      </dsp:nvSpPr>
      <dsp:spPr>
        <a:xfrm>
          <a:off x="4114800" y="1144940"/>
          <a:ext cx="2765384" cy="2102606"/>
        </a:xfrm>
        <a:custGeom>
          <a:avLst/>
          <a:gdLst/>
          <a:ahLst/>
          <a:cxnLst/>
          <a:rect l="0" t="0" r="0" b="0"/>
          <a:pathLst>
            <a:path>
              <a:moveTo>
                <a:pt x="0" y="0"/>
              </a:moveTo>
              <a:lnTo>
                <a:pt x="0" y="1862635"/>
              </a:lnTo>
              <a:lnTo>
                <a:pt x="2765384" y="1862635"/>
              </a:lnTo>
              <a:lnTo>
                <a:pt x="2765384" y="2102606"/>
              </a:lnTo>
            </a:path>
          </a:pathLst>
        </a:custGeom>
        <a:noFill/>
        <a:ln w="25400" cap="flat" cmpd="sng" algn="ctr">
          <a:solidFill>
            <a:srgbClr val="007033"/>
          </a:solidFill>
          <a:prstDash val="solid"/>
        </a:ln>
        <a:effectLst/>
      </dsp:spPr>
      <dsp:style>
        <a:lnRef idx="2">
          <a:scrgbClr r="0" g="0" b="0"/>
        </a:lnRef>
        <a:fillRef idx="0">
          <a:scrgbClr r="0" g="0" b="0"/>
        </a:fillRef>
        <a:effectRef idx="0">
          <a:scrgbClr r="0" g="0" b="0"/>
        </a:effectRef>
        <a:fontRef idx="minor"/>
      </dsp:style>
    </dsp:sp>
    <dsp:sp modelId="{6277E150-F4A8-4C15-8D5F-9A3C373C2911}">
      <dsp:nvSpPr>
        <dsp:cNvPr id="0" name=""/>
        <dsp:cNvSpPr/>
      </dsp:nvSpPr>
      <dsp:spPr>
        <a:xfrm>
          <a:off x="4069080" y="1144940"/>
          <a:ext cx="91440" cy="2102606"/>
        </a:xfrm>
        <a:custGeom>
          <a:avLst/>
          <a:gdLst/>
          <a:ahLst/>
          <a:cxnLst/>
          <a:rect l="0" t="0" r="0" b="0"/>
          <a:pathLst>
            <a:path>
              <a:moveTo>
                <a:pt x="45720" y="0"/>
              </a:moveTo>
              <a:lnTo>
                <a:pt x="45720" y="210260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7CF728-CC9B-414B-B022-DF046DEE07A0}">
      <dsp:nvSpPr>
        <dsp:cNvPr id="0" name=""/>
        <dsp:cNvSpPr/>
      </dsp:nvSpPr>
      <dsp:spPr>
        <a:xfrm>
          <a:off x="1349415" y="1144940"/>
          <a:ext cx="2765384" cy="2102606"/>
        </a:xfrm>
        <a:custGeom>
          <a:avLst/>
          <a:gdLst/>
          <a:ahLst/>
          <a:cxnLst/>
          <a:rect l="0" t="0" r="0" b="0"/>
          <a:pathLst>
            <a:path>
              <a:moveTo>
                <a:pt x="2765384" y="0"/>
              </a:moveTo>
              <a:lnTo>
                <a:pt x="2765384" y="1862635"/>
              </a:lnTo>
              <a:lnTo>
                <a:pt x="0" y="1862635"/>
              </a:lnTo>
              <a:lnTo>
                <a:pt x="0" y="2102606"/>
              </a:lnTo>
            </a:path>
          </a:pathLst>
        </a:custGeom>
        <a:noFill/>
        <a:ln w="25400" cap="flat" cmpd="sng" algn="ctr">
          <a:solidFill>
            <a:srgbClr val="007033"/>
          </a:solidFill>
          <a:prstDash val="solid"/>
        </a:ln>
        <a:effectLst/>
      </dsp:spPr>
      <dsp:style>
        <a:lnRef idx="2">
          <a:scrgbClr r="0" g="0" b="0"/>
        </a:lnRef>
        <a:fillRef idx="0">
          <a:scrgbClr r="0" g="0" b="0"/>
        </a:fillRef>
        <a:effectRef idx="0">
          <a:scrgbClr r="0" g="0" b="0"/>
        </a:effectRef>
        <a:fontRef idx="minor"/>
      </dsp:style>
    </dsp:sp>
    <dsp:sp modelId="{62CB99E8-0DF2-4146-BFB4-AA92B5227185}">
      <dsp:nvSpPr>
        <dsp:cNvPr id="0" name=""/>
        <dsp:cNvSpPr/>
      </dsp:nvSpPr>
      <dsp:spPr>
        <a:xfrm>
          <a:off x="2972079" y="2219"/>
          <a:ext cx="2285441" cy="1142720"/>
        </a:xfrm>
        <a:prstGeom prst="rect">
          <a:avLst/>
        </a:prstGeom>
        <a:solidFill>
          <a:srgbClr val="00B05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id-ID" sz="2400" b="1" kern="1200" dirty="0">
              <a:solidFill>
                <a:schemeClr val="bg1"/>
              </a:solidFill>
              <a:latin typeface="Arial Rounded MT Bold"/>
            </a:rPr>
            <a:t>KTKI</a:t>
          </a:r>
        </a:p>
      </dsp:txBody>
      <dsp:txXfrm>
        <a:off x="2972079" y="2219"/>
        <a:ext cx="2285441" cy="1142720"/>
      </dsp:txXfrm>
    </dsp:sp>
    <dsp:sp modelId="{F435AA2A-BF95-475A-8CD5-7E16ED64817A}">
      <dsp:nvSpPr>
        <dsp:cNvPr id="0" name=""/>
        <dsp:cNvSpPr/>
      </dsp:nvSpPr>
      <dsp:spPr>
        <a:xfrm>
          <a:off x="206694" y="3247547"/>
          <a:ext cx="2285441" cy="1142720"/>
        </a:xfrm>
        <a:prstGeom prst="rect">
          <a:avLst/>
        </a:prstGeom>
        <a:solidFill>
          <a:srgbClr val="00B05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id-ID" sz="2400" b="1" kern="1200" dirty="0">
              <a:solidFill>
                <a:schemeClr val="bg1"/>
              </a:solidFill>
              <a:latin typeface="Arial Rounded MT Bold"/>
            </a:rPr>
            <a:t>KONSIL</a:t>
          </a:r>
        </a:p>
      </dsp:txBody>
      <dsp:txXfrm>
        <a:off x="206694" y="3247547"/>
        <a:ext cx="2285441" cy="1142720"/>
      </dsp:txXfrm>
    </dsp:sp>
    <dsp:sp modelId="{00FC3210-E029-4C74-97C7-2A423D4B4853}">
      <dsp:nvSpPr>
        <dsp:cNvPr id="0" name=""/>
        <dsp:cNvSpPr/>
      </dsp:nvSpPr>
      <dsp:spPr>
        <a:xfrm>
          <a:off x="2972079" y="3247547"/>
          <a:ext cx="2285441" cy="1142720"/>
        </a:xfrm>
        <a:prstGeom prst="rect">
          <a:avLst/>
        </a:prstGeom>
        <a:solidFill>
          <a:srgbClr val="00B05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id-ID" sz="2400" b="1" kern="1200" dirty="0">
              <a:solidFill>
                <a:schemeClr val="bg1"/>
              </a:solidFill>
              <a:latin typeface="Arial Rounded MT Bold"/>
            </a:rPr>
            <a:t>KONSIL</a:t>
          </a:r>
        </a:p>
      </dsp:txBody>
      <dsp:txXfrm>
        <a:off x="2972079" y="3247547"/>
        <a:ext cx="2285441" cy="1142720"/>
      </dsp:txXfrm>
    </dsp:sp>
    <dsp:sp modelId="{C4C1E73E-7823-4D7D-AD3A-83AE7D581559}">
      <dsp:nvSpPr>
        <dsp:cNvPr id="0" name=""/>
        <dsp:cNvSpPr/>
      </dsp:nvSpPr>
      <dsp:spPr>
        <a:xfrm>
          <a:off x="5737463" y="3247547"/>
          <a:ext cx="2285441" cy="1142720"/>
        </a:xfrm>
        <a:prstGeom prst="rect">
          <a:avLst/>
        </a:prstGeom>
        <a:solidFill>
          <a:srgbClr val="00B05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id-ID" sz="2400" b="1" kern="1200" dirty="0">
              <a:solidFill>
                <a:schemeClr val="bg1"/>
              </a:solidFill>
              <a:latin typeface="Arial Rounded MT Bold"/>
            </a:rPr>
            <a:t>KONSIL</a:t>
          </a:r>
        </a:p>
      </dsp:txBody>
      <dsp:txXfrm>
        <a:off x="5737463" y="3247547"/>
        <a:ext cx="2285441" cy="1142720"/>
      </dsp:txXfrm>
    </dsp:sp>
    <dsp:sp modelId="{B1F81753-04A6-45DA-A45C-30A628BB0554}">
      <dsp:nvSpPr>
        <dsp:cNvPr id="0" name=""/>
        <dsp:cNvSpPr/>
      </dsp:nvSpPr>
      <dsp:spPr>
        <a:xfrm>
          <a:off x="1191262" y="1624883"/>
          <a:ext cx="2683565" cy="1142720"/>
        </a:xfrm>
        <a:prstGeom prst="rect">
          <a:avLst/>
        </a:prstGeom>
        <a:solidFill>
          <a:srgbClr val="00B05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id-ID" sz="2400" b="1" kern="1200" dirty="0">
              <a:solidFill>
                <a:schemeClr val="bg1"/>
              </a:solidFill>
              <a:latin typeface="Arial Rounded MT Bold"/>
            </a:rPr>
            <a:t>SEKRETARIAT KTKI</a:t>
          </a:r>
        </a:p>
      </dsp:txBody>
      <dsp:txXfrm>
        <a:off x="1191262" y="1624883"/>
        <a:ext cx="2683565" cy="11427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E89722-0D1A-4635-9208-BC6E8C49F263}">
      <dsp:nvSpPr>
        <dsp:cNvPr id="0" name=""/>
        <dsp:cNvSpPr/>
      </dsp:nvSpPr>
      <dsp:spPr>
        <a:xfrm>
          <a:off x="617219" y="0"/>
          <a:ext cx="6995160" cy="5044206"/>
        </a:xfrm>
        <a:prstGeom prst="rightArrow">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B50F36E-B332-46F9-8F14-DC49BFC8FE93}">
      <dsp:nvSpPr>
        <dsp:cNvPr id="0" name=""/>
        <dsp:cNvSpPr/>
      </dsp:nvSpPr>
      <dsp:spPr>
        <a:xfrm>
          <a:off x="4018" y="1513261"/>
          <a:ext cx="2652117" cy="2017682"/>
        </a:xfrm>
        <a:prstGeom prst="roundRect">
          <a:avLst/>
        </a:prstGeom>
        <a:solidFill>
          <a:schemeClr val="bg1">
            <a:lumMod val="9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FF0000"/>
              </a:solidFill>
              <a:latin typeface="Century Gothic" pitchFamily="34" charset="0"/>
            </a:rPr>
            <a:t>DILAKUKAN OLEH</a:t>
          </a:r>
          <a:r>
            <a:rPr lang="id-ID" sz="2000" b="1" kern="1200" dirty="0">
              <a:solidFill>
                <a:srgbClr val="FF0000"/>
              </a:solidFill>
              <a:latin typeface="Century Gothic" pitchFamily="34" charset="0"/>
            </a:rPr>
            <a:t> :</a:t>
          </a:r>
          <a:r>
            <a:rPr lang="en-US" sz="2000" b="1" kern="1200" dirty="0">
              <a:solidFill>
                <a:srgbClr val="FF0000"/>
              </a:solidFill>
              <a:latin typeface="Century Gothic" pitchFamily="34" charset="0"/>
            </a:rPr>
            <a:t> </a:t>
          </a:r>
          <a:r>
            <a:rPr lang="en-US" sz="2000" b="1" kern="1200" dirty="0" err="1">
              <a:solidFill>
                <a:schemeClr val="tx1"/>
              </a:solidFill>
              <a:latin typeface="Century Gothic" pitchFamily="34" charset="0"/>
            </a:rPr>
            <a:t>Pemerintah</a:t>
          </a:r>
          <a:r>
            <a:rPr lang="en-US" sz="2000" b="1" kern="1200" dirty="0">
              <a:solidFill>
                <a:schemeClr val="tx1"/>
              </a:solidFill>
              <a:latin typeface="Century Gothic" pitchFamily="34" charset="0"/>
            </a:rPr>
            <a:t>, </a:t>
          </a:r>
          <a:r>
            <a:rPr lang="en-US" sz="2000" b="1" kern="1200" dirty="0" err="1">
              <a:solidFill>
                <a:schemeClr val="tx1"/>
              </a:solidFill>
              <a:latin typeface="Century Gothic" pitchFamily="34" charset="0"/>
            </a:rPr>
            <a:t>Pemerintah</a:t>
          </a:r>
          <a:r>
            <a:rPr lang="en-US" sz="2000" b="1" kern="1200" dirty="0">
              <a:solidFill>
                <a:schemeClr val="tx1"/>
              </a:solidFill>
              <a:latin typeface="Century Gothic" pitchFamily="34" charset="0"/>
            </a:rPr>
            <a:t> Daerah, </a:t>
          </a:r>
          <a:r>
            <a:rPr lang="en-US" sz="2000" b="1" kern="1200" dirty="0" err="1">
              <a:solidFill>
                <a:schemeClr val="tx1"/>
              </a:solidFill>
              <a:latin typeface="Century Gothic" pitchFamily="34" charset="0"/>
            </a:rPr>
            <a:t>dan</a:t>
          </a:r>
          <a:r>
            <a:rPr lang="en-US" sz="2000" b="1" kern="1200" dirty="0">
              <a:solidFill>
                <a:schemeClr val="tx1"/>
              </a:solidFill>
              <a:latin typeface="Century Gothic" pitchFamily="34" charset="0"/>
            </a:rPr>
            <a:t>/</a:t>
          </a:r>
          <a:r>
            <a:rPr lang="en-US" sz="2000" b="1" kern="1200" dirty="0" err="1">
              <a:solidFill>
                <a:schemeClr val="tx1"/>
              </a:solidFill>
              <a:latin typeface="Century Gothic" pitchFamily="34" charset="0"/>
            </a:rPr>
            <a:t>atau</a:t>
          </a:r>
          <a:r>
            <a:rPr lang="en-US" sz="2000" b="1" kern="1200" dirty="0">
              <a:solidFill>
                <a:schemeClr val="tx1"/>
              </a:solidFill>
              <a:latin typeface="Century Gothic" pitchFamily="34" charset="0"/>
            </a:rPr>
            <a:t> </a:t>
          </a:r>
          <a:r>
            <a:rPr lang="en-US" sz="2000" b="1" kern="1200" dirty="0" err="1">
              <a:solidFill>
                <a:schemeClr val="tx1"/>
              </a:solidFill>
              <a:latin typeface="Century Gothic" pitchFamily="34" charset="0"/>
            </a:rPr>
            <a:t>masyarakat</a:t>
          </a:r>
          <a:endParaRPr lang="id-ID" sz="2000" b="1" kern="1200" dirty="0">
            <a:solidFill>
              <a:schemeClr val="tx1"/>
            </a:solidFill>
            <a:latin typeface="Century Gothic" pitchFamily="34" charset="0"/>
          </a:endParaRPr>
        </a:p>
      </dsp:txBody>
      <dsp:txXfrm>
        <a:off x="102513" y="1611756"/>
        <a:ext cx="2455127" cy="1820692"/>
      </dsp:txXfrm>
    </dsp:sp>
    <dsp:sp modelId="{9CBC6DED-91F4-440D-94DB-1B9AED64CA68}">
      <dsp:nvSpPr>
        <dsp:cNvPr id="0" name=""/>
        <dsp:cNvSpPr/>
      </dsp:nvSpPr>
      <dsp:spPr>
        <a:xfrm>
          <a:off x="2788741" y="1152126"/>
          <a:ext cx="2652117" cy="2739952"/>
        </a:xfrm>
        <a:prstGeom prst="roundRect">
          <a:avLst/>
        </a:prstGeom>
        <a:solidFill>
          <a:schemeClr val="bg1">
            <a:lumMod val="9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rgbClr val="FF0000"/>
              </a:solidFill>
              <a:latin typeface="Century Gothic" pitchFamily="34" charset="0"/>
            </a:rPr>
            <a:t>MEMPERHATIKAN ASPEK </a:t>
          </a:r>
          <a:r>
            <a:rPr lang="id-ID" sz="1800" b="1" kern="1200" dirty="0">
              <a:solidFill>
                <a:srgbClr val="FF0000"/>
              </a:solidFill>
              <a:latin typeface="Century Gothic" pitchFamily="34" charset="0"/>
            </a:rPr>
            <a:t>: </a:t>
          </a:r>
          <a:r>
            <a:rPr lang="en-GB" sz="2000" b="1" kern="1200" dirty="0" err="1">
              <a:solidFill>
                <a:schemeClr val="tx1"/>
              </a:solidFill>
              <a:latin typeface="Century Gothic" pitchFamily="34" charset="0"/>
            </a:rPr>
            <a:t>pemerataan</a:t>
          </a:r>
          <a:r>
            <a:rPr lang="en-GB" sz="2000" b="1" kern="1200" dirty="0">
              <a:solidFill>
                <a:schemeClr val="tx1"/>
              </a:solidFill>
              <a:latin typeface="Century Gothic" pitchFamily="34" charset="0"/>
            </a:rPr>
            <a:t>,</a:t>
          </a:r>
          <a:endParaRPr lang="id-ID" sz="2000" b="1" kern="1200" dirty="0">
            <a:solidFill>
              <a:schemeClr val="tx1"/>
            </a:solidFill>
            <a:latin typeface="Century Gothic" pitchFamily="34" charset="0"/>
          </a:endParaRPr>
        </a:p>
        <a:p>
          <a:pPr marL="0" lvl="0" indent="0" algn="ctr" defTabSz="800100">
            <a:lnSpc>
              <a:spcPct val="90000"/>
            </a:lnSpc>
            <a:spcBef>
              <a:spcPct val="0"/>
            </a:spcBef>
            <a:spcAft>
              <a:spcPct val="35000"/>
            </a:spcAft>
            <a:buNone/>
          </a:pPr>
          <a:r>
            <a:rPr lang="en-GB" sz="2000" b="1" kern="1200" dirty="0">
              <a:solidFill>
                <a:schemeClr val="tx1"/>
              </a:solidFill>
              <a:latin typeface="Century Gothic" pitchFamily="34" charset="0"/>
            </a:rPr>
            <a:t> </a:t>
          </a:r>
          <a:r>
            <a:rPr lang="en-GB" sz="2000" b="1" kern="1200" dirty="0" err="1">
              <a:solidFill>
                <a:schemeClr val="tx1"/>
              </a:solidFill>
              <a:latin typeface="Century Gothic" pitchFamily="34" charset="0"/>
            </a:rPr>
            <a:t>pemanfaatan</a:t>
          </a:r>
          <a:r>
            <a:rPr lang="en-GB" sz="2000" b="1" kern="1200" dirty="0">
              <a:solidFill>
                <a:schemeClr val="tx1"/>
              </a:solidFill>
              <a:latin typeface="Century Gothic" pitchFamily="34" charset="0"/>
            </a:rPr>
            <a:t> </a:t>
          </a:r>
          <a:r>
            <a:rPr lang="en-GB" sz="2000" b="1" kern="1200" dirty="0" err="1">
              <a:solidFill>
                <a:schemeClr val="tx1"/>
              </a:solidFill>
              <a:latin typeface="Century Gothic" pitchFamily="34" charset="0"/>
            </a:rPr>
            <a:t>dan</a:t>
          </a:r>
          <a:r>
            <a:rPr lang="en-GB" sz="2000" b="1" kern="1200" dirty="0">
              <a:solidFill>
                <a:schemeClr val="tx1"/>
              </a:solidFill>
              <a:latin typeface="Century Gothic" pitchFamily="34" charset="0"/>
            </a:rPr>
            <a:t> </a:t>
          </a:r>
          <a:r>
            <a:rPr lang="en-GB" sz="2000" b="1" kern="1200" dirty="0" err="1">
              <a:solidFill>
                <a:schemeClr val="tx1"/>
              </a:solidFill>
              <a:latin typeface="Century Gothic" pitchFamily="34" charset="0"/>
            </a:rPr>
            <a:t>pengembangan</a:t>
          </a:r>
          <a:r>
            <a:rPr lang="en-US" sz="2000" b="1" kern="1200" dirty="0">
              <a:solidFill>
                <a:schemeClr val="tx1"/>
              </a:solidFill>
              <a:latin typeface="Century Gothic" pitchFamily="34" charset="0"/>
            </a:rPr>
            <a:t>.</a:t>
          </a:r>
          <a:endParaRPr lang="id-ID" sz="2000" b="1" kern="1200" dirty="0">
            <a:solidFill>
              <a:schemeClr val="tx1"/>
            </a:solidFill>
            <a:latin typeface="Century Gothic" pitchFamily="34" charset="0"/>
          </a:endParaRPr>
        </a:p>
      </dsp:txBody>
      <dsp:txXfrm>
        <a:off x="2918207" y="1281592"/>
        <a:ext cx="2393185" cy="2481020"/>
      </dsp:txXfrm>
    </dsp:sp>
    <dsp:sp modelId="{92D3D4D7-F1B6-4102-913A-A531A382DC2F}">
      <dsp:nvSpPr>
        <dsp:cNvPr id="0" name=""/>
        <dsp:cNvSpPr/>
      </dsp:nvSpPr>
      <dsp:spPr>
        <a:xfrm>
          <a:off x="5573464" y="864092"/>
          <a:ext cx="2652117" cy="3316020"/>
        </a:xfrm>
        <a:prstGeom prst="roundRect">
          <a:avLst/>
        </a:prstGeom>
        <a:solidFill>
          <a:schemeClr val="bg1">
            <a:lumMod val="9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355600" marR="0" lvl="0" indent="-355600" algn="l" defTabSz="914400" eaLnBrk="1" fontAlgn="auto" latinLnBrk="0" hangingPunct="1">
            <a:lnSpc>
              <a:spcPct val="100000"/>
            </a:lnSpc>
            <a:spcBef>
              <a:spcPct val="0"/>
            </a:spcBef>
            <a:spcAft>
              <a:spcPts val="1200"/>
            </a:spcAft>
            <a:buClrTx/>
            <a:buSzTx/>
            <a:buFontTx/>
            <a:buNone/>
            <a:tabLst/>
            <a:defRPr/>
          </a:pPr>
          <a:r>
            <a:rPr lang="id-ID" sz="1800" b="1" kern="1200" dirty="0">
              <a:solidFill>
                <a:srgbClr val="FF0000"/>
              </a:solidFill>
              <a:latin typeface="Century Gothic" pitchFamily="34" charset="0"/>
            </a:rPr>
            <a:t>DENGAN CARA :</a:t>
          </a:r>
        </a:p>
        <a:p>
          <a:pPr marL="173038" marR="0" lvl="0" indent="-173038" algn="l" defTabSz="914400" eaLnBrk="1" fontAlgn="auto" latinLnBrk="0" hangingPunct="1">
            <a:lnSpc>
              <a:spcPct val="100000"/>
            </a:lnSpc>
            <a:spcBef>
              <a:spcPct val="0"/>
            </a:spcBef>
            <a:spcAft>
              <a:spcPts val="1200"/>
            </a:spcAft>
            <a:buClrTx/>
            <a:buSzTx/>
            <a:buFontTx/>
            <a:buNone/>
            <a:tabLst/>
            <a:defRPr/>
          </a:pPr>
          <a:r>
            <a:rPr lang="id-ID" sz="1600" b="1" kern="1200" dirty="0">
              <a:solidFill>
                <a:schemeClr val="tx1"/>
              </a:solidFill>
              <a:latin typeface="Century Gothic" pitchFamily="34" charset="0"/>
            </a:rPr>
            <a:t>1. </a:t>
          </a:r>
          <a:r>
            <a:rPr lang="en-US" sz="1600" b="1" kern="1200" dirty="0" err="1">
              <a:solidFill>
                <a:schemeClr val="tx1"/>
              </a:solidFill>
              <a:latin typeface="Century Gothic" pitchFamily="34" charset="0"/>
            </a:rPr>
            <a:t>Pengangkatan</a:t>
          </a:r>
          <a:r>
            <a:rPr lang="en-US" sz="1600" b="1" kern="1200" dirty="0">
              <a:solidFill>
                <a:schemeClr val="tx1"/>
              </a:solidFill>
              <a:latin typeface="Century Gothic" pitchFamily="34" charset="0"/>
            </a:rPr>
            <a:t> </a:t>
          </a:r>
          <a:r>
            <a:rPr lang="en-US" sz="1600" b="1" kern="1200" dirty="0" err="1">
              <a:solidFill>
                <a:schemeClr val="tx1"/>
              </a:solidFill>
              <a:latin typeface="Century Gothic" pitchFamily="34" charset="0"/>
            </a:rPr>
            <a:t>sebagai</a:t>
          </a:r>
          <a:r>
            <a:rPr lang="en-US" sz="1600" b="1" kern="1200" dirty="0">
              <a:solidFill>
                <a:schemeClr val="tx1"/>
              </a:solidFill>
              <a:latin typeface="Century Gothic" pitchFamily="34" charset="0"/>
            </a:rPr>
            <a:t> </a:t>
          </a:r>
          <a:r>
            <a:rPr lang="id-ID" sz="1600" b="1" kern="1200" dirty="0">
              <a:solidFill>
                <a:srgbClr val="007033"/>
              </a:solidFill>
              <a:latin typeface="Century Gothic" pitchFamily="34" charset="0"/>
            </a:rPr>
            <a:t>PNS</a:t>
          </a:r>
        </a:p>
        <a:p>
          <a:pPr marL="173038" marR="0" lvl="0" indent="-173038" algn="l" defTabSz="914400" eaLnBrk="1" fontAlgn="auto" latinLnBrk="0" hangingPunct="1">
            <a:lnSpc>
              <a:spcPct val="100000"/>
            </a:lnSpc>
            <a:spcBef>
              <a:spcPct val="0"/>
            </a:spcBef>
            <a:spcAft>
              <a:spcPts val="1200"/>
            </a:spcAft>
            <a:buClrTx/>
            <a:buSzTx/>
            <a:buFontTx/>
            <a:buNone/>
            <a:tabLst/>
            <a:defRPr/>
          </a:pPr>
          <a:r>
            <a:rPr lang="id-ID" sz="1600" b="1" kern="1200" dirty="0">
              <a:solidFill>
                <a:schemeClr val="tx1"/>
              </a:solidFill>
              <a:latin typeface="Century Gothic" pitchFamily="34" charset="0"/>
            </a:rPr>
            <a:t>2. </a:t>
          </a:r>
          <a:r>
            <a:rPr lang="en-US" sz="1600" b="1" kern="1200" dirty="0" err="1">
              <a:solidFill>
                <a:schemeClr val="tx1"/>
              </a:solidFill>
              <a:latin typeface="Century Gothic" pitchFamily="34" charset="0"/>
            </a:rPr>
            <a:t>Pengangkatan</a:t>
          </a:r>
          <a:r>
            <a:rPr lang="en-US" sz="1600" b="1" kern="1200" dirty="0">
              <a:solidFill>
                <a:schemeClr val="tx1"/>
              </a:solidFill>
              <a:latin typeface="Century Gothic" pitchFamily="34" charset="0"/>
            </a:rPr>
            <a:t> </a:t>
          </a:r>
          <a:r>
            <a:rPr lang="en-US" sz="1600" b="1" kern="1200" dirty="0" err="1">
              <a:solidFill>
                <a:schemeClr val="tx1"/>
              </a:solidFill>
              <a:latin typeface="Century Gothic" pitchFamily="34" charset="0"/>
            </a:rPr>
            <a:t>sebagai</a:t>
          </a:r>
          <a:r>
            <a:rPr lang="en-US" sz="1600" b="1" kern="1200" dirty="0">
              <a:solidFill>
                <a:schemeClr val="tx1"/>
              </a:solidFill>
              <a:latin typeface="Century Gothic" pitchFamily="34" charset="0"/>
            </a:rPr>
            <a:t> </a:t>
          </a:r>
          <a:r>
            <a:rPr lang="en-US" sz="1600" b="1" kern="1200" dirty="0" err="1">
              <a:solidFill>
                <a:srgbClr val="007033"/>
              </a:solidFill>
              <a:latin typeface="Century Gothic" pitchFamily="34" charset="0"/>
            </a:rPr>
            <a:t>Pegawai</a:t>
          </a:r>
          <a:r>
            <a:rPr lang="en-US" sz="1600" b="1" kern="1200" dirty="0">
              <a:solidFill>
                <a:srgbClr val="007033"/>
              </a:solidFill>
              <a:latin typeface="Century Gothic" pitchFamily="34" charset="0"/>
            </a:rPr>
            <a:t> </a:t>
          </a:r>
          <a:r>
            <a:rPr lang="en-US" sz="1600" b="1" kern="1200" dirty="0" err="1">
              <a:solidFill>
                <a:srgbClr val="007033"/>
              </a:solidFill>
              <a:latin typeface="Century Gothic" pitchFamily="34" charset="0"/>
            </a:rPr>
            <a:t>Pemerintah</a:t>
          </a:r>
          <a:r>
            <a:rPr lang="en-US" sz="1600" b="1" kern="1200" dirty="0">
              <a:solidFill>
                <a:srgbClr val="007033"/>
              </a:solidFill>
              <a:latin typeface="Century Gothic" pitchFamily="34" charset="0"/>
            </a:rPr>
            <a:t>  </a:t>
          </a:r>
          <a:r>
            <a:rPr lang="en-US" sz="1600" b="1" kern="1200" dirty="0" err="1">
              <a:solidFill>
                <a:srgbClr val="007033"/>
              </a:solidFill>
              <a:latin typeface="Century Gothic" pitchFamily="34" charset="0"/>
            </a:rPr>
            <a:t>dengan</a:t>
          </a:r>
          <a:r>
            <a:rPr lang="en-US" sz="1600" b="1" kern="1200" dirty="0">
              <a:solidFill>
                <a:srgbClr val="007033"/>
              </a:solidFill>
              <a:latin typeface="Century Gothic" pitchFamily="34" charset="0"/>
            </a:rPr>
            <a:t> </a:t>
          </a:r>
          <a:r>
            <a:rPr lang="en-US" sz="1600" b="1" kern="1200" dirty="0" err="1">
              <a:solidFill>
                <a:srgbClr val="007033"/>
              </a:solidFill>
              <a:latin typeface="Century Gothic" pitchFamily="34" charset="0"/>
            </a:rPr>
            <a:t>Perjanjian</a:t>
          </a:r>
          <a:r>
            <a:rPr lang="en-US" sz="1600" b="1" kern="1200" dirty="0">
              <a:solidFill>
                <a:srgbClr val="007033"/>
              </a:solidFill>
              <a:latin typeface="Century Gothic" pitchFamily="34" charset="0"/>
            </a:rPr>
            <a:t> </a:t>
          </a:r>
          <a:r>
            <a:rPr lang="en-US" sz="1600" b="1" kern="1200" dirty="0" err="1">
              <a:solidFill>
                <a:srgbClr val="007033"/>
              </a:solidFill>
              <a:latin typeface="Century Gothic" pitchFamily="34" charset="0"/>
            </a:rPr>
            <a:t>Kerja</a:t>
          </a:r>
          <a:r>
            <a:rPr lang="en-US" sz="1600" b="1" kern="1200" dirty="0">
              <a:solidFill>
                <a:schemeClr val="tx1"/>
              </a:solidFill>
              <a:latin typeface="Century Gothic" pitchFamily="34" charset="0"/>
            </a:rPr>
            <a:t>; </a:t>
          </a:r>
        </a:p>
        <a:p>
          <a:pPr marL="355600" lvl="0" indent="-355600" algn="l" defTabSz="533400">
            <a:lnSpc>
              <a:spcPct val="100000"/>
            </a:lnSpc>
            <a:spcBef>
              <a:spcPct val="0"/>
            </a:spcBef>
            <a:spcAft>
              <a:spcPts val="1200"/>
            </a:spcAft>
            <a:buNone/>
          </a:pPr>
          <a:r>
            <a:rPr lang="id-ID" sz="1600" b="1" kern="1200" dirty="0">
              <a:solidFill>
                <a:schemeClr val="tx1"/>
              </a:solidFill>
              <a:latin typeface="Century Gothic" pitchFamily="34" charset="0"/>
            </a:rPr>
            <a:t>3. </a:t>
          </a:r>
          <a:r>
            <a:rPr lang="it-IT" sz="1600" b="1" kern="1200" dirty="0">
              <a:solidFill>
                <a:schemeClr val="tx1"/>
              </a:solidFill>
              <a:latin typeface="Century Gothic" pitchFamily="34" charset="0"/>
            </a:rPr>
            <a:t>Penugasan khusus</a:t>
          </a:r>
          <a:endParaRPr lang="en-GB" sz="1600" b="1" kern="1200" dirty="0">
            <a:solidFill>
              <a:schemeClr val="tx1"/>
            </a:solidFill>
            <a:latin typeface="Century Gothic" pitchFamily="34" charset="0"/>
          </a:endParaRPr>
        </a:p>
      </dsp:txBody>
      <dsp:txXfrm>
        <a:off x="5702930" y="993558"/>
        <a:ext cx="2393185" cy="305708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827588" cy="342900"/>
          </a:xfrm>
          <a:prstGeom prst="rect">
            <a:avLst/>
          </a:prstGeom>
        </p:spPr>
        <p:txBody>
          <a:bodyPr vert="horz" lIns="103934" tIns="51967" rIns="103934" bIns="51967" rtlCol="0"/>
          <a:lstStyle>
            <a:lvl1pPr algn="l" eaLnBrk="1" fontAlgn="auto" hangingPunct="1">
              <a:spcBef>
                <a:spcPts val="0"/>
              </a:spcBef>
              <a:spcAft>
                <a:spcPts val="0"/>
              </a:spcAft>
              <a:defRPr sz="1400">
                <a:latin typeface="+mn-lt"/>
                <a:cs typeface="+mn-cs"/>
              </a:defRPr>
            </a:lvl1pPr>
          </a:lstStyle>
          <a:p>
            <a:pPr>
              <a:defRPr/>
            </a:pPr>
            <a:endParaRPr lang="en-GB"/>
          </a:p>
        </p:txBody>
      </p:sp>
      <p:sp>
        <p:nvSpPr>
          <p:cNvPr id="3" name="Date Placeholder 2"/>
          <p:cNvSpPr>
            <a:spLocks noGrp="1"/>
          </p:cNvSpPr>
          <p:nvPr>
            <p:ph type="dt" sz="quarter" idx="1"/>
          </p:nvPr>
        </p:nvSpPr>
        <p:spPr>
          <a:xfrm>
            <a:off x="6311900" y="0"/>
            <a:ext cx="4826000" cy="342900"/>
          </a:xfrm>
          <a:prstGeom prst="rect">
            <a:avLst/>
          </a:prstGeom>
        </p:spPr>
        <p:txBody>
          <a:bodyPr vert="horz" lIns="103934" tIns="51967" rIns="103934" bIns="51967" rtlCol="0"/>
          <a:lstStyle>
            <a:lvl1pPr algn="r" eaLnBrk="1" fontAlgn="auto" hangingPunct="1">
              <a:spcBef>
                <a:spcPts val="0"/>
              </a:spcBef>
              <a:spcAft>
                <a:spcPts val="0"/>
              </a:spcAft>
              <a:defRPr sz="1400">
                <a:latin typeface="+mn-lt"/>
                <a:cs typeface="+mn-cs"/>
              </a:defRPr>
            </a:lvl1pPr>
          </a:lstStyle>
          <a:p>
            <a:pPr>
              <a:defRPr/>
            </a:pPr>
            <a:fld id="{E623743F-7248-43D4-A948-EFDA83F9F86F}" type="datetimeFigureOut">
              <a:rPr lang="en-GB"/>
              <a:pPr>
                <a:defRPr/>
              </a:pPr>
              <a:t>12/04/2019</a:t>
            </a:fld>
            <a:endParaRPr lang="en-GB"/>
          </a:p>
        </p:txBody>
      </p:sp>
      <p:sp>
        <p:nvSpPr>
          <p:cNvPr id="4" name="Footer Placeholder 3"/>
          <p:cNvSpPr>
            <a:spLocks noGrp="1"/>
          </p:cNvSpPr>
          <p:nvPr>
            <p:ph type="ftr" sz="quarter" idx="2"/>
          </p:nvPr>
        </p:nvSpPr>
        <p:spPr>
          <a:xfrm>
            <a:off x="0" y="6513513"/>
            <a:ext cx="4827588" cy="342900"/>
          </a:xfrm>
          <a:prstGeom prst="rect">
            <a:avLst/>
          </a:prstGeom>
        </p:spPr>
        <p:txBody>
          <a:bodyPr vert="horz" lIns="103934" tIns="51967" rIns="103934" bIns="51967" rtlCol="0" anchor="b"/>
          <a:lstStyle>
            <a:lvl1pPr algn="l" eaLnBrk="1" fontAlgn="auto" hangingPunct="1">
              <a:spcBef>
                <a:spcPts val="0"/>
              </a:spcBef>
              <a:spcAft>
                <a:spcPts val="0"/>
              </a:spcAft>
              <a:defRPr sz="1400">
                <a:latin typeface="+mn-lt"/>
                <a:cs typeface="+mn-cs"/>
              </a:defRPr>
            </a:lvl1pPr>
          </a:lstStyle>
          <a:p>
            <a:pPr>
              <a:defRPr/>
            </a:pPr>
            <a:endParaRPr lang="en-GB"/>
          </a:p>
        </p:txBody>
      </p:sp>
      <p:sp>
        <p:nvSpPr>
          <p:cNvPr id="5" name="Slide Number Placeholder 4"/>
          <p:cNvSpPr>
            <a:spLocks noGrp="1"/>
          </p:cNvSpPr>
          <p:nvPr>
            <p:ph type="sldNum" sz="quarter" idx="3"/>
          </p:nvPr>
        </p:nvSpPr>
        <p:spPr>
          <a:xfrm>
            <a:off x="6311900" y="6513513"/>
            <a:ext cx="4826000" cy="342900"/>
          </a:xfrm>
          <a:prstGeom prst="rect">
            <a:avLst/>
          </a:prstGeom>
        </p:spPr>
        <p:txBody>
          <a:bodyPr vert="horz" wrap="square" lIns="103934" tIns="51967" rIns="103934" bIns="51967" numCol="1" anchor="b" anchorCtr="0" compatLnSpc="1">
            <a:prstTxWarp prst="textNoShape">
              <a:avLst/>
            </a:prstTxWarp>
          </a:bodyPr>
          <a:lstStyle>
            <a:lvl1pPr algn="r" eaLnBrk="1" hangingPunct="1">
              <a:defRPr sz="1400">
                <a:latin typeface="Calibri" pitchFamily="34" charset="0"/>
              </a:defRPr>
            </a:lvl1pPr>
          </a:lstStyle>
          <a:p>
            <a:pPr>
              <a:defRPr/>
            </a:pPr>
            <a:fld id="{EE6A768A-5693-4E7A-BE0D-7FED1467AFCA}" type="slidenum">
              <a:rPr lang="en-GB" altLang="en-US"/>
              <a:pPr>
                <a:defRPr/>
              </a:pPr>
              <a:t>‹#›</a:t>
            </a:fld>
            <a:endParaRPr lang="en-GB" altLang="en-US"/>
          </a:p>
        </p:txBody>
      </p:sp>
    </p:spTree>
    <p:extLst>
      <p:ext uri="{BB962C8B-B14F-4D97-AF65-F5344CB8AC3E}">
        <p14:creationId xmlns:p14="http://schemas.microsoft.com/office/powerpoint/2010/main" val="3070603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827588" cy="342900"/>
          </a:xfrm>
          <a:prstGeom prst="rect">
            <a:avLst/>
          </a:prstGeom>
        </p:spPr>
        <p:txBody>
          <a:bodyPr vert="horz" lIns="103934" tIns="51967" rIns="103934" bIns="51967" rtlCol="0"/>
          <a:lstStyle>
            <a:lvl1pPr algn="l" eaLnBrk="1" fontAlgn="auto" hangingPunct="1">
              <a:spcBef>
                <a:spcPts val="0"/>
              </a:spcBef>
              <a:spcAft>
                <a:spcPts val="0"/>
              </a:spcAft>
              <a:defRPr sz="1400">
                <a:latin typeface="+mn-lt"/>
                <a:cs typeface="+mn-cs"/>
              </a:defRPr>
            </a:lvl1pPr>
          </a:lstStyle>
          <a:p>
            <a:pPr>
              <a:defRPr/>
            </a:pPr>
            <a:endParaRPr lang="en-US"/>
          </a:p>
        </p:txBody>
      </p:sp>
      <p:sp>
        <p:nvSpPr>
          <p:cNvPr id="3" name="Date Placeholder 2"/>
          <p:cNvSpPr>
            <a:spLocks noGrp="1"/>
          </p:cNvSpPr>
          <p:nvPr>
            <p:ph type="dt" idx="1"/>
          </p:nvPr>
        </p:nvSpPr>
        <p:spPr>
          <a:xfrm>
            <a:off x="6311900" y="0"/>
            <a:ext cx="4826000" cy="342900"/>
          </a:xfrm>
          <a:prstGeom prst="rect">
            <a:avLst/>
          </a:prstGeom>
        </p:spPr>
        <p:txBody>
          <a:bodyPr vert="horz" lIns="103934" tIns="51967" rIns="103934" bIns="51967" rtlCol="0"/>
          <a:lstStyle>
            <a:lvl1pPr algn="r" eaLnBrk="1" fontAlgn="auto" hangingPunct="1">
              <a:spcBef>
                <a:spcPts val="0"/>
              </a:spcBef>
              <a:spcAft>
                <a:spcPts val="0"/>
              </a:spcAft>
              <a:defRPr sz="1400">
                <a:latin typeface="+mn-lt"/>
                <a:cs typeface="+mn-cs"/>
              </a:defRPr>
            </a:lvl1pPr>
          </a:lstStyle>
          <a:p>
            <a:pPr>
              <a:defRPr/>
            </a:pPr>
            <a:fld id="{E187FEE2-1660-4EE1-BDCE-1C8359671D37}" type="datetimeFigureOut">
              <a:rPr lang="en-US"/>
              <a:pPr>
                <a:defRPr/>
              </a:pPr>
              <a:t>4/12/2019</a:t>
            </a:fld>
            <a:endParaRPr lang="en-US"/>
          </a:p>
        </p:txBody>
      </p:sp>
      <p:sp>
        <p:nvSpPr>
          <p:cNvPr id="4" name="Slide Image Placeholder 3"/>
          <p:cNvSpPr>
            <a:spLocks noGrp="1" noRot="1" noChangeAspect="1"/>
          </p:cNvSpPr>
          <p:nvPr>
            <p:ph type="sldImg" idx="2"/>
          </p:nvPr>
        </p:nvSpPr>
        <p:spPr>
          <a:xfrm>
            <a:off x="3854450" y="514350"/>
            <a:ext cx="3432175" cy="2573338"/>
          </a:xfrm>
          <a:prstGeom prst="rect">
            <a:avLst/>
          </a:prstGeom>
          <a:noFill/>
          <a:ln w="12700">
            <a:solidFill>
              <a:prstClr val="black"/>
            </a:solidFill>
          </a:ln>
        </p:spPr>
        <p:txBody>
          <a:bodyPr vert="horz" lIns="103934" tIns="51967" rIns="103934" bIns="51967" rtlCol="0" anchor="ctr"/>
          <a:lstStyle/>
          <a:p>
            <a:pPr lvl="0"/>
            <a:endParaRPr lang="en-US" noProof="0"/>
          </a:p>
        </p:txBody>
      </p:sp>
      <p:sp>
        <p:nvSpPr>
          <p:cNvPr id="5" name="Notes Placeholder 4"/>
          <p:cNvSpPr>
            <a:spLocks noGrp="1"/>
          </p:cNvSpPr>
          <p:nvPr>
            <p:ph type="body" sz="quarter" idx="3"/>
          </p:nvPr>
        </p:nvSpPr>
        <p:spPr>
          <a:xfrm>
            <a:off x="1112838" y="3257550"/>
            <a:ext cx="8915400" cy="3086100"/>
          </a:xfrm>
          <a:prstGeom prst="rect">
            <a:avLst/>
          </a:prstGeom>
        </p:spPr>
        <p:txBody>
          <a:bodyPr vert="horz" lIns="103934" tIns="51967" rIns="103934" bIns="51967"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6513513"/>
            <a:ext cx="4827588" cy="342900"/>
          </a:xfrm>
          <a:prstGeom prst="rect">
            <a:avLst/>
          </a:prstGeom>
        </p:spPr>
        <p:txBody>
          <a:bodyPr vert="horz" lIns="103934" tIns="51967" rIns="103934" bIns="51967" rtlCol="0" anchor="b"/>
          <a:lstStyle>
            <a:lvl1pPr algn="l" eaLnBrk="1" fontAlgn="auto" hangingPunct="1">
              <a:spcBef>
                <a:spcPts val="0"/>
              </a:spcBef>
              <a:spcAft>
                <a:spcPts val="0"/>
              </a:spcAft>
              <a:defRPr sz="14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6311900" y="6513513"/>
            <a:ext cx="4826000" cy="342900"/>
          </a:xfrm>
          <a:prstGeom prst="rect">
            <a:avLst/>
          </a:prstGeom>
        </p:spPr>
        <p:txBody>
          <a:bodyPr vert="horz" wrap="square" lIns="103934" tIns="51967" rIns="103934" bIns="51967" numCol="1" anchor="b" anchorCtr="0" compatLnSpc="1">
            <a:prstTxWarp prst="textNoShape">
              <a:avLst/>
            </a:prstTxWarp>
          </a:bodyPr>
          <a:lstStyle>
            <a:lvl1pPr algn="r" eaLnBrk="1" hangingPunct="1">
              <a:defRPr sz="1400">
                <a:latin typeface="Calibri" pitchFamily="34" charset="0"/>
              </a:defRPr>
            </a:lvl1pPr>
          </a:lstStyle>
          <a:p>
            <a:pPr>
              <a:defRPr/>
            </a:pPr>
            <a:fld id="{D75C4C30-F39F-49BC-A6B0-DB1E78A5B658}" type="slidenum">
              <a:rPr lang="en-US" altLang="en-US"/>
              <a:pPr>
                <a:defRPr/>
              </a:pPr>
              <a:t>‹#›</a:t>
            </a:fld>
            <a:endParaRPr lang="en-US" altLang="en-US"/>
          </a:p>
        </p:txBody>
      </p:sp>
    </p:spTree>
    <p:extLst>
      <p:ext uri="{BB962C8B-B14F-4D97-AF65-F5344CB8AC3E}">
        <p14:creationId xmlns:p14="http://schemas.microsoft.com/office/powerpoint/2010/main" val="25602967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228600" indent="-228600">
              <a:buFont typeface="+mj-lt"/>
              <a:buAutoNum type="arabicPeriod" startAt="4"/>
              <a:defRPr/>
            </a:pPr>
            <a:r>
              <a:rPr lang="id-ID" dirty="0"/>
              <a:t>Jenis Tenaga Kesehatan yang termasuk dalam kelompok </a:t>
            </a:r>
            <a:r>
              <a:rPr lang="id-ID" b="1" dirty="0"/>
              <a:t>tenaga keperawatan </a:t>
            </a:r>
            <a:r>
              <a:rPr lang="id-ID" dirty="0"/>
              <a:t>sebagaimana dimaksud</a:t>
            </a:r>
          </a:p>
          <a:p>
            <a:pPr>
              <a:buFont typeface="+mj-lt"/>
              <a:buNone/>
              <a:defRPr/>
            </a:pPr>
            <a:r>
              <a:rPr lang="id-ID" dirty="0"/>
              <a:t>pada ayat (1) huruf c terdiri atas berbagai jenis perawat</a:t>
            </a:r>
          </a:p>
          <a:p>
            <a:pPr>
              <a:buFont typeface="+mj-lt"/>
              <a:buNone/>
              <a:defRPr/>
            </a:pPr>
            <a:endParaRPr lang="id-ID" dirty="0"/>
          </a:p>
          <a:p>
            <a:pPr marL="228600" indent="-228600">
              <a:buFont typeface="+mj-lt"/>
              <a:buAutoNum type="arabicPeriod" startAt="6"/>
              <a:defRPr/>
            </a:pPr>
            <a:r>
              <a:rPr lang="id-ID" dirty="0"/>
              <a:t>Jenis Tenaga Kesehatan yang termasuk dalam kelompok </a:t>
            </a:r>
            <a:r>
              <a:rPr lang="id-ID" b="1" dirty="0"/>
              <a:t>tenaga kesehatan masyarakat </a:t>
            </a:r>
            <a:r>
              <a:rPr lang="id-ID" dirty="0"/>
              <a:t>sebagaimana</a:t>
            </a:r>
          </a:p>
          <a:p>
            <a:pPr>
              <a:defRPr/>
            </a:pPr>
            <a:r>
              <a:rPr lang="id-ID" dirty="0"/>
              <a:t>terdiri atas epidemiolog kesehatan, tenaga promosi kesehatan dan ilmu perilaku, pembimbing kesehatan kerja, tenaga administrasi dan kebijakan kesehatan, tenaga biostatistik</a:t>
            </a:r>
          </a:p>
          <a:p>
            <a:pPr>
              <a:defRPr/>
            </a:pPr>
            <a:r>
              <a:rPr lang="id-ID" dirty="0"/>
              <a:t>dan kependudukan, serta tenaga kesehatan reproduksi dan keluarga.</a:t>
            </a:r>
          </a:p>
          <a:p>
            <a:pPr>
              <a:defRPr/>
            </a:pPr>
            <a:r>
              <a:rPr lang="id-ID" dirty="0"/>
              <a:t>7. Jenis Tenaga Kesehatan kelompok tenaga kesehatan lingkungan terdiri atas tenaga sanitasi lingkungan, entomolog kesehatan, dan mikrobiolog kesehatan.</a:t>
            </a:r>
          </a:p>
          <a:p>
            <a:pPr>
              <a:defRPr/>
            </a:pPr>
            <a:endParaRPr lang="id-ID" dirty="0"/>
          </a:p>
        </p:txBody>
      </p:sp>
      <p:sp>
        <p:nvSpPr>
          <p:cNvPr id="49156" name="Slide Number Placeholder 3"/>
          <p:cNvSpPr>
            <a:spLocks noGrp="1"/>
          </p:cNvSpPr>
          <p:nvPr>
            <p:ph type="sldNum" sz="quarter" idx="5"/>
          </p:nvPr>
        </p:nvSpPr>
        <p:spPr bwMode="auto">
          <a:noFill/>
          <a:ln>
            <a:miter lim="800000"/>
            <a:headEnd/>
            <a:tailEnd/>
          </a:ln>
        </p:spPr>
        <p:txBody>
          <a:bodyPr/>
          <a:lstStyle/>
          <a:p>
            <a:fld id="{C3C9849B-065B-4859-95A1-1A3106762113}" type="slidenum">
              <a:rPr lang="en-US" altLang="en-US" smtClean="0"/>
              <a:pPr/>
              <a:t>10</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20000"/>
          </a:bodyPr>
          <a:lstStyle/>
          <a:p>
            <a:pPr>
              <a:defRPr/>
            </a:pPr>
            <a:endParaRPr lang="id-ID" b="1" dirty="0"/>
          </a:p>
          <a:p>
            <a:pPr>
              <a:defRPr/>
            </a:pPr>
            <a:r>
              <a:rPr lang="id-ID" dirty="0"/>
              <a:t>8. Jenis Tenaga Kesehatan yang termasuk dalam kelompok tenaga gizi sebagaimana dimaksud pada ayat terdiri atas nutrisionis dan dietisien.</a:t>
            </a:r>
          </a:p>
          <a:p>
            <a:pPr>
              <a:defRPr/>
            </a:pPr>
            <a:r>
              <a:rPr lang="id-ID" dirty="0"/>
              <a:t>9. Jenis Tenaga Kesehatan yang termasuk dalam kelompok tenaga keterapian fisik terdiri atas fisioterapis, okupasi terapis, terapis wicara, dan akupunktur.</a:t>
            </a:r>
          </a:p>
          <a:p>
            <a:pPr>
              <a:defRPr/>
            </a:pPr>
            <a:r>
              <a:rPr lang="id-ID" dirty="0"/>
              <a:t>10. Jenis Tenaga Kesehatan yang termasuk dalam kelompok tenaga keteknisian medis terdiri atas perekam medis dan informasi kesehatan, teknik kardiovaskuler,</a:t>
            </a:r>
          </a:p>
          <a:p>
            <a:pPr>
              <a:defRPr/>
            </a:pPr>
            <a:r>
              <a:rPr lang="id-ID" dirty="0"/>
              <a:t>teknisi pelayanan darah, refraksionis optisien/optometris, teknisi gigi, penata anestesi, terapis gigi dan mulut, dan audiologis.</a:t>
            </a:r>
          </a:p>
          <a:p>
            <a:pPr>
              <a:defRPr/>
            </a:pPr>
            <a:r>
              <a:rPr lang="id-ID" dirty="0"/>
              <a:t>11. Jenis Tenaga Kesehatan yang termasuk dalam kelompok tenaga teknik biomedika terdiri atas radiografer, elektromedis, ahli teknologi laboratorium medik,</a:t>
            </a:r>
          </a:p>
          <a:p>
            <a:pPr>
              <a:defRPr/>
            </a:pPr>
            <a:r>
              <a:rPr lang="id-ID" dirty="0"/>
              <a:t>fisikawan medik, radioterapis, dan ortotik prostetik.</a:t>
            </a:r>
          </a:p>
          <a:p>
            <a:pPr>
              <a:defRPr/>
            </a:pPr>
            <a:r>
              <a:rPr lang="id-ID" dirty="0"/>
              <a:t>12. Jenis Tenaga Kesehatan yang termasuk dalam kelompok Tenaga Kesehatan tradisional terdiri atas tenaga kesehatan tradisional ramuan dan tenaga kesehatan</a:t>
            </a:r>
          </a:p>
          <a:p>
            <a:pPr>
              <a:defRPr/>
            </a:pPr>
            <a:r>
              <a:rPr lang="id-ID" dirty="0"/>
              <a:t>tradisional keterampilan.</a:t>
            </a:r>
          </a:p>
          <a:p>
            <a:pPr>
              <a:defRPr/>
            </a:pPr>
            <a:endParaRPr lang="id-ID" b="1" dirty="0"/>
          </a:p>
          <a:p>
            <a:pPr>
              <a:defRPr/>
            </a:pPr>
            <a:r>
              <a:rPr lang="id-ID" b="1" dirty="0"/>
              <a:t>Pasal 12</a:t>
            </a:r>
          </a:p>
          <a:p>
            <a:pPr>
              <a:defRPr/>
            </a:pPr>
            <a:r>
              <a:rPr lang="id-ID" dirty="0"/>
              <a:t>Dalam memenuhi perkembangan ilmu pengetahuan dan teknologi di bidang kesehatan serta kebutuhan pelayanan kesehatan, Menteri dapat menetapkan jenis Tenaga Kesehatan lain dalam setiap kelompok sebagaimana dimaksud dalam Pasal 11.</a:t>
            </a:r>
          </a:p>
        </p:txBody>
      </p:sp>
      <p:sp>
        <p:nvSpPr>
          <p:cNvPr id="50180" name="Slide Number Placeholder 3"/>
          <p:cNvSpPr>
            <a:spLocks noGrp="1"/>
          </p:cNvSpPr>
          <p:nvPr>
            <p:ph type="sldNum" sz="quarter" idx="5"/>
          </p:nvPr>
        </p:nvSpPr>
        <p:spPr bwMode="auto">
          <a:noFill/>
          <a:ln>
            <a:miter lim="800000"/>
            <a:headEnd/>
            <a:tailEnd/>
          </a:ln>
        </p:spPr>
        <p:txBody>
          <a:bodyPr/>
          <a:lstStyle/>
          <a:p>
            <a:fld id="{4F6976B2-8442-45A2-B8B9-9108E59F88E4}" type="slidenum">
              <a:rPr lang="en-US" altLang="en-US" smtClean="0"/>
              <a:pPr/>
              <a:t>11</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r>
              <a:rPr lang="id-ID" altLang="id-ID" b="1"/>
              <a:t>Pasal 15</a:t>
            </a:r>
            <a:br>
              <a:rPr lang="id-ID" altLang="id-ID"/>
            </a:br>
            <a:r>
              <a:rPr lang="id-ID" altLang="id-ID"/>
              <a:t>Menteri dalam menyusun perencanaan Tenaga Kesehatan harus memperhatikan faktor:</a:t>
            </a:r>
            <a:br>
              <a:rPr lang="id-ID" altLang="id-ID"/>
            </a:br>
            <a:r>
              <a:rPr lang="id-ID" altLang="id-ID"/>
              <a:t>a. jenis, kualifikasi, jumlah, pengadaan, dan distribusi Tenaga Kesehatan;</a:t>
            </a:r>
            <a:br>
              <a:rPr lang="id-ID" altLang="id-ID"/>
            </a:br>
            <a:r>
              <a:rPr lang="id-ID" altLang="id-ID"/>
              <a:t>b. penyelenggaraan Upaya Kesehatan;</a:t>
            </a:r>
            <a:br>
              <a:rPr lang="id-ID" altLang="id-ID"/>
            </a:br>
            <a:r>
              <a:rPr lang="id-ID" altLang="id-ID"/>
              <a:t>c. ketersediaan Fasilitas Pelayanan Kesehatan;</a:t>
            </a:r>
            <a:br>
              <a:rPr lang="id-ID" altLang="id-ID"/>
            </a:br>
            <a:r>
              <a:rPr lang="id-ID" altLang="id-ID"/>
              <a:t>d. kemampuan pembiayaan;</a:t>
            </a:r>
            <a:br>
              <a:rPr lang="id-ID" altLang="id-ID"/>
            </a:br>
            <a:r>
              <a:rPr lang="id-ID" altLang="id-ID"/>
              <a:t>e. kondisi geografis dan sosial budaya; dan</a:t>
            </a:r>
            <a:br>
              <a:rPr lang="id-ID" altLang="id-ID"/>
            </a:br>
            <a:r>
              <a:rPr lang="id-ID" altLang="id-ID"/>
              <a:t>f. kebutuhan masyarakat.</a:t>
            </a:r>
          </a:p>
        </p:txBody>
      </p:sp>
      <p:sp>
        <p:nvSpPr>
          <p:cNvPr id="51204" name="Slide Number Placeholder 3"/>
          <p:cNvSpPr>
            <a:spLocks noGrp="1"/>
          </p:cNvSpPr>
          <p:nvPr>
            <p:ph type="sldNum" sz="quarter" idx="5"/>
          </p:nvPr>
        </p:nvSpPr>
        <p:spPr bwMode="auto">
          <a:noFill/>
          <a:ln>
            <a:miter lim="800000"/>
            <a:headEnd/>
            <a:tailEnd/>
          </a:ln>
        </p:spPr>
        <p:txBody>
          <a:bodyPr/>
          <a:lstStyle/>
          <a:p>
            <a:fld id="{685D18C7-E9AD-418F-BA03-2CED88DEB90C}" type="slidenum">
              <a:rPr lang="en-US" altLang="en-US" smtClean="0"/>
              <a:pPr/>
              <a:t>12</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altLang="en-US"/>
          </a:p>
        </p:txBody>
      </p:sp>
      <p:sp>
        <p:nvSpPr>
          <p:cNvPr id="52228" name="Slide Number Placeholder 3"/>
          <p:cNvSpPr>
            <a:spLocks noGrp="1"/>
          </p:cNvSpPr>
          <p:nvPr>
            <p:ph type="sldNum" sz="quarter" idx="5"/>
          </p:nvPr>
        </p:nvSpPr>
        <p:spPr bwMode="auto">
          <a:noFill/>
          <a:ln>
            <a:miter lim="800000"/>
            <a:headEnd/>
            <a:tailEnd/>
          </a:ln>
        </p:spPr>
        <p:txBody>
          <a:bodyPr/>
          <a:lstStyle/>
          <a:p>
            <a:fld id="{18F616C0-9A06-4BAD-9A89-07D3D9CA4A2E}" type="slidenum">
              <a:rPr lang="en-US" altLang="en-US" smtClean="0"/>
              <a:pPr/>
              <a:t>15</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a:p>
        </p:txBody>
      </p:sp>
      <p:sp>
        <p:nvSpPr>
          <p:cNvPr id="53252" name="Slide Number Placeholder 3"/>
          <p:cNvSpPr>
            <a:spLocks noGrp="1"/>
          </p:cNvSpPr>
          <p:nvPr>
            <p:ph type="sldNum" sz="quarter" idx="5"/>
          </p:nvPr>
        </p:nvSpPr>
        <p:spPr bwMode="auto">
          <a:noFill/>
          <a:ln>
            <a:miter lim="800000"/>
            <a:headEnd/>
            <a:tailEnd/>
          </a:ln>
        </p:spPr>
        <p:txBody>
          <a:bodyPr/>
          <a:lstStyle/>
          <a:p>
            <a:fld id="{AFC82875-ADC1-4D2D-B70D-BCF62946D399}" type="slidenum">
              <a:rPr lang="en-US" altLang="en-US" smtClean="0"/>
              <a:pPr/>
              <a:t>29</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pPr>
              <a:defRPr/>
            </a:pPr>
            <a:fld id="{D75C4C30-F39F-49BC-A6B0-DB1E78A5B658}" type="slidenum">
              <a:rPr lang="en-US" altLang="en-US" smtClean="0"/>
              <a:pPr>
                <a:defRPr/>
              </a:pPr>
              <a:t>30</a:t>
            </a:fld>
            <a:endParaRPr lang="en-US" altLang="en-US"/>
          </a:p>
        </p:txBody>
      </p:sp>
    </p:spTree>
    <p:extLst>
      <p:ext uri="{BB962C8B-B14F-4D97-AF65-F5344CB8AC3E}">
        <p14:creationId xmlns:p14="http://schemas.microsoft.com/office/powerpoint/2010/main" val="2486814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id-ID"/>
          </a:p>
        </p:txBody>
      </p:sp>
      <p:sp>
        <p:nvSpPr>
          <p:cNvPr id="4" name="Date Placeholder 3"/>
          <p:cNvSpPr>
            <a:spLocks noGrp="1"/>
          </p:cNvSpPr>
          <p:nvPr>
            <p:ph type="dt" sz="half" idx="10"/>
          </p:nvPr>
        </p:nvSpPr>
        <p:spPr/>
        <p:txBody>
          <a:bodyPr/>
          <a:lstStyle>
            <a:lvl1pPr>
              <a:defRPr/>
            </a:lvl1pPr>
          </a:lstStyle>
          <a:p>
            <a:pPr>
              <a:defRPr/>
            </a:pPr>
            <a:fld id="{AAC27689-ECC3-41D2-99BF-6CAA18E92E0F}" type="datetimeFigureOut">
              <a:rPr lang="en-US"/>
              <a:pPr>
                <a:defRPr/>
              </a:pPr>
              <a:t>4/12/2019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B9DCCA4-874C-4E24-984F-28B0AF68CEF0}"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lvl1pPr>
              <a:defRPr/>
            </a:lvl1pPr>
          </a:lstStyle>
          <a:p>
            <a:pPr>
              <a:defRPr/>
            </a:pPr>
            <a:fld id="{FAA291C4-6446-4B50-AA21-3A9743F4FE4A}" type="datetimeFigureOut">
              <a:rPr lang="en-US"/>
              <a:pPr>
                <a:defRPr/>
              </a:pPr>
              <a:t>4/12/2019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2EF9AB-7221-45AD-A0DB-D34A9075CA27}"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lvl1pPr>
              <a:defRPr/>
            </a:lvl1pPr>
          </a:lstStyle>
          <a:p>
            <a:pPr>
              <a:defRPr/>
            </a:pPr>
            <a:fld id="{0EA9A9F2-61CD-44A1-9604-7EDBB8CE233A}" type="datetimeFigureOut">
              <a:rPr lang="en-US"/>
              <a:pPr>
                <a:defRPr/>
              </a:pPr>
              <a:t>4/12/2019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ACC49A9-56CF-46E3-8DA2-D22DC42F317A}"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pPr>
              <a:defRPr/>
            </a:pPr>
            <a:fld id="{AAC27689-ECC3-41D2-99BF-6CAA18E92E0F}" type="datetimeFigureOut">
              <a:rPr lang="en-US" smtClean="0"/>
              <a:pPr>
                <a:defRPr/>
              </a:pPr>
              <a:t>4/12/2019</a:t>
            </a:fld>
            <a:endParaRPr lang="en-US"/>
          </a:p>
        </p:txBody>
      </p:sp>
      <p:sp>
        <p:nvSpPr>
          <p:cNvPr id="5" name="Footer Placeholder 4"/>
          <p:cNvSpPr>
            <a:spLocks noGrp="1"/>
          </p:cNvSpPr>
          <p:nvPr>
            <p:ph type="ftr" sz="quarter" idx="11"/>
          </p:nvPr>
        </p:nvSpPr>
        <p:spPr>
          <a:xfrm>
            <a:off x="1921934" y="5054602"/>
            <a:ext cx="4064860" cy="279400"/>
          </a:xfrm>
        </p:spPr>
        <p:txBody>
          <a:bodyPr/>
          <a:lstStyle/>
          <a:p>
            <a:pPr>
              <a:defRPr/>
            </a:pPr>
            <a:endParaRPr lang="en-US"/>
          </a:p>
        </p:txBody>
      </p:sp>
      <p:sp>
        <p:nvSpPr>
          <p:cNvPr id="6" name="Slide Number Placeholder 5"/>
          <p:cNvSpPr>
            <a:spLocks noGrp="1"/>
          </p:cNvSpPr>
          <p:nvPr>
            <p:ph type="sldNum" sz="quarter" idx="12"/>
          </p:nvPr>
        </p:nvSpPr>
        <p:spPr>
          <a:xfrm>
            <a:off x="6817317" y="5054602"/>
            <a:ext cx="413483" cy="279400"/>
          </a:xfrm>
        </p:spPr>
        <p:txBody>
          <a:bodyPr/>
          <a:lstStyle/>
          <a:p>
            <a:pPr>
              <a:defRPr/>
            </a:pPr>
            <a:fld id="{1B9DCCA4-874C-4E24-984F-28B0AF68CEF0}" type="slidenum">
              <a:rPr lang="en-US" altLang="en-US" smtClean="0"/>
              <a:pPr>
                <a:defRPr/>
              </a:pPr>
              <a:t>‹#›</a:t>
            </a:fld>
            <a:endParaRPr lang="en-US" alt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0522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F990FC67-C878-42C3-88EB-D2CFB0E9913E}" type="datetimeFigureOut">
              <a:rPr lang="en-US" smtClean="0"/>
              <a:pPr>
                <a:defRPr/>
              </a:pPr>
              <a:t>4/12/2019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C483B9D-2EE1-44AC-93D1-566D005D4C4D}" type="slidenum">
              <a:rPr lang="en-US" altLang="en-US" smtClean="0"/>
              <a:pPr>
                <a:defRPr/>
              </a:pPr>
              <a:t>‹#›</a:t>
            </a:fld>
            <a:endParaRPr lang="en-US" altLang="en-US"/>
          </a:p>
        </p:txBody>
      </p:sp>
    </p:spTree>
    <p:extLst>
      <p:ext uri="{BB962C8B-B14F-4D97-AF65-F5344CB8AC3E}">
        <p14:creationId xmlns:p14="http://schemas.microsoft.com/office/powerpoint/2010/main" val="3107375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025EAAFA-A500-495D-AC52-705BF82C0D57}" type="datetimeFigureOut">
              <a:rPr lang="en-US" smtClean="0"/>
              <a:pPr>
                <a:defRPr/>
              </a:pPr>
              <a:t>4/12/2019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A75AA60-A5FB-4C91-9C0D-7F78E9E21381}" type="slidenum">
              <a:rPr lang="en-US" altLang="en-US" smtClean="0"/>
              <a:pPr>
                <a:defRPr/>
              </a:pPr>
              <a:t>‹#›</a:t>
            </a:fld>
            <a:endParaRPr lang="en-US" alt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1979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9167B4FC-498E-43CD-A43F-18744C85A35D}" type="datetimeFigureOut">
              <a:rPr lang="en-US" smtClean="0"/>
              <a:pPr>
                <a:defRPr/>
              </a:pPr>
              <a:t>4/12/2019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232D735-8843-4D41-B360-CD5A3DB49622}" type="slidenum">
              <a:rPr lang="en-US" altLang="en-US" smtClean="0"/>
              <a:pPr>
                <a:defRPr/>
              </a:pPr>
              <a:t>‹#›</a:t>
            </a:fld>
            <a:endParaRPr lang="en-US" altLang="en-US"/>
          </a:p>
        </p:txBody>
      </p:sp>
    </p:spTree>
    <p:extLst>
      <p:ext uri="{BB962C8B-B14F-4D97-AF65-F5344CB8AC3E}">
        <p14:creationId xmlns:p14="http://schemas.microsoft.com/office/powerpoint/2010/main" val="19594663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81EABD77-9287-4C38-A989-9CFE30627C60}" type="datetimeFigureOut">
              <a:rPr lang="en-US" smtClean="0"/>
              <a:pPr>
                <a:defRPr/>
              </a:pPr>
              <a:t>4/12/2019</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B60DABC-80CA-4ADC-84D6-ABF03F23DED5}" type="slidenum">
              <a:rPr lang="en-US" altLang="en-US" smtClean="0"/>
              <a:pPr>
                <a:defRPr/>
              </a:pPr>
              <a:t>‹#›</a:t>
            </a:fld>
            <a:endParaRPr lang="en-US" alt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3394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963D3EDD-DB99-4186-A300-6B4E2A2742F4}" type="datetimeFigureOut">
              <a:rPr lang="en-US" smtClean="0"/>
              <a:pPr>
                <a:defRPr/>
              </a:pPr>
              <a:t>4/12/2019</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CD5DDBE-A1C3-46A5-A10C-59AD9D3808A4}" type="slidenum">
              <a:rPr lang="en-US" altLang="en-US" smtClean="0"/>
              <a:pPr>
                <a:defRPr/>
              </a:pPr>
              <a:t>‹#›</a:t>
            </a:fld>
            <a:endParaRPr lang="en-US" alt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9279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EF110DF-FF6E-40E4-A17E-B83C54C48DA4}" type="datetimeFigureOut">
              <a:rPr lang="en-US" smtClean="0"/>
              <a:pPr>
                <a:defRPr/>
              </a:pPr>
              <a:t>4/12/2019</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C2CA240-F6B3-43C6-96B2-B1BE47552EFB}" type="slidenum">
              <a:rPr lang="en-US" altLang="en-US" smtClean="0"/>
              <a:pPr>
                <a:defRPr/>
              </a:pPr>
              <a:t>‹#›</a:t>
            </a:fld>
            <a:endParaRPr lang="en-US" altLang="en-US"/>
          </a:p>
        </p:txBody>
      </p:sp>
    </p:spTree>
    <p:extLst>
      <p:ext uri="{BB962C8B-B14F-4D97-AF65-F5344CB8AC3E}">
        <p14:creationId xmlns:p14="http://schemas.microsoft.com/office/powerpoint/2010/main" val="18447174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F44DC860-AC3F-4C3C-B4E1-2B9AC7650A21}" type="datetimeFigureOut">
              <a:rPr lang="en-US" smtClean="0"/>
              <a:pPr>
                <a:defRPr/>
              </a:pPr>
              <a:t>4/12/2019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2A722CF-491C-4AAB-8EF6-F84C45D20B57}" type="slidenum">
              <a:rPr lang="en-US" altLang="en-US" smtClean="0"/>
              <a:pPr>
                <a:defRPr/>
              </a:pPr>
              <a:t>‹#›</a:t>
            </a:fld>
            <a:endParaRPr lang="en-US" alt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1772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lvl1pPr>
              <a:defRPr/>
            </a:lvl1pPr>
          </a:lstStyle>
          <a:p>
            <a:pPr>
              <a:defRPr/>
            </a:pPr>
            <a:fld id="{F990FC67-C878-42C3-88EB-D2CFB0E9913E}" type="datetimeFigureOut">
              <a:rPr lang="en-US"/>
              <a:pPr>
                <a:defRPr/>
              </a:pPr>
              <a:t>4/12/2019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483B9D-2EE1-44AC-93D1-566D005D4C4D}" type="slidenum">
              <a:rPr lang="en-US" altLang="en-US"/>
              <a:pPr>
                <a:defRPr/>
              </a:pPr>
              <a:t>‹#›</a:t>
            </a:fld>
            <a:endParaRPr lang="en-US"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0A66EB07-23D4-4AD7-A577-4B89437226A4}" type="datetimeFigureOut">
              <a:rPr lang="en-US" smtClean="0"/>
              <a:pPr>
                <a:defRPr/>
              </a:pPr>
              <a:t>4/12/2019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E2A32C7-CA14-4AFB-AE7D-8601CB99A680}" type="slidenum">
              <a:rPr lang="en-US" altLang="en-US" smtClean="0"/>
              <a:pPr>
                <a:defRPr/>
              </a:pPr>
              <a:t>‹#›</a:t>
            </a:fld>
            <a:endParaRPr lang="en-US" altLang="en-US"/>
          </a:p>
        </p:txBody>
      </p:sp>
    </p:spTree>
    <p:extLst>
      <p:ext uri="{BB962C8B-B14F-4D97-AF65-F5344CB8AC3E}">
        <p14:creationId xmlns:p14="http://schemas.microsoft.com/office/powerpoint/2010/main" val="30687387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F1CB1967-14E8-4A64-8251-264A613DB5D0}" type="datetimeFigureOut">
              <a:rPr lang="en-US" smtClean="0"/>
              <a:pPr>
                <a:defRPr/>
              </a:pPr>
              <a:t>4/12/2019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6F2D5D4-AFB8-46BA-9558-4114FA5AAF7A}" type="slidenum">
              <a:rPr lang="en-US" altLang="en-US" smtClean="0"/>
              <a:pPr>
                <a:defRPr/>
              </a:pPr>
              <a:t>‹#›</a:t>
            </a:fld>
            <a:endParaRPr lang="en-US" altLang="en-US"/>
          </a:p>
        </p:txBody>
      </p:sp>
    </p:spTree>
    <p:extLst>
      <p:ext uri="{BB962C8B-B14F-4D97-AF65-F5344CB8AC3E}">
        <p14:creationId xmlns:p14="http://schemas.microsoft.com/office/powerpoint/2010/main" val="18256887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F1CB1967-14E8-4A64-8251-264A613DB5D0}" type="datetimeFigureOut">
              <a:rPr lang="en-US" smtClean="0"/>
              <a:pPr>
                <a:defRPr/>
              </a:pPr>
              <a:t>4/12/2019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6F2D5D4-AFB8-46BA-9558-4114FA5AAF7A}" type="slidenum">
              <a:rPr lang="en-US" altLang="en-US" smtClean="0"/>
              <a:pPr>
                <a:defRPr/>
              </a:pPr>
              <a:t>‹#›</a:t>
            </a:fld>
            <a:endParaRPr lang="en-US" alt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35783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F1CB1967-14E8-4A64-8251-264A613DB5D0}" type="datetimeFigureOut">
              <a:rPr lang="en-US" smtClean="0"/>
              <a:pPr>
                <a:defRPr/>
              </a:pPr>
              <a:t>4/12/2019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6F2D5D4-AFB8-46BA-9558-4114FA5AAF7A}" type="slidenum">
              <a:rPr lang="en-US" altLang="en-US" smtClean="0"/>
              <a:pPr>
                <a:defRPr/>
              </a:pPr>
              <a:t>‹#›</a:t>
            </a:fld>
            <a:endParaRPr lang="en-US" alt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23874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F1CB1967-14E8-4A64-8251-264A613DB5D0}" type="datetimeFigureOut">
              <a:rPr lang="en-US" smtClean="0"/>
              <a:pPr>
                <a:defRPr/>
              </a:pPr>
              <a:t>4/12/2019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6F2D5D4-AFB8-46BA-9558-4114FA5AAF7A}" type="slidenum">
              <a:rPr lang="en-US" altLang="en-US" smtClean="0"/>
              <a:pPr>
                <a:defRPr/>
              </a:pPr>
              <a:t>‹#›</a:t>
            </a:fld>
            <a:endParaRPr lang="en-US" altLang="en-US"/>
          </a:p>
        </p:txBody>
      </p:sp>
    </p:spTree>
    <p:extLst>
      <p:ext uri="{BB962C8B-B14F-4D97-AF65-F5344CB8AC3E}">
        <p14:creationId xmlns:p14="http://schemas.microsoft.com/office/powerpoint/2010/main" val="33005543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F1CB1967-14E8-4A64-8251-264A613DB5D0}" type="datetimeFigureOut">
              <a:rPr lang="en-US" smtClean="0"/>
              <a:pPr>
                <a:defRPr/>
              </a:pPr>
              <a:t>4/12/2019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6F2D5D4-AFB8-46BA-9558-4114FA5AAF7A}" type="slidenum">
              <a:rPr lang="en-US" altLang="en-US" smtClean="0"/>
              <a:pPr>
                <a:defRPr/>
              </a:pPr>
              <a:t>‹#›</a:t>
            </a:fld>
            <a:endParaRPr lang="en-US" alt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8361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F1CB1967-14E8-4A64-8251-264A613DB5D0}" type="datetimeFigureOut">
              <a:rPr lang="en-US" smtClean="0"/>
              <a:pPr>
                <a:defRPr/>
              </a:pPr>
              <a:t>4/12/2019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6F2D5D4-AFB8-46BA-9558-4114FA5AAF7A}" type="slidenum">
              <a:rPr lang="en-US" altLang="en-US" smtClean="0"/>
              <a:pPr>
                <a:defRPr/>
              </a:pPr>
              <a:t>‹#›</a:t>
            </a:fld>
            <a:endParaRPr lang="en-US" alt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31190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FAA291C4-6446-4B50-AA21-3A9743F4FE4A}" type="datetimeFigureOut">
              <a:rPr lang="en-US" smtClean="0"/>
              <a:pPr>
                <a:defRPr/>
              </a:pPr>
              <a:t>4/12/2019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82EF9AB-7221-45AD-A0DB-D34A9075CA27}" type="slidenum">
              <a:rPr lang="en-US" altLang="en-US" smtClean="0"/>
              <a:pPr>
                <a:defRPr/>
              </a:pPr>
              <a:t>‹#›</a:t>
            </a:fld>
            <a:endParaRPr lang="en-US" alt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14479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0EA9A9F2-61CD-44A1-9604-7EDBB8CE233A}" type="datetimeFigureOut">
              <a:rPr lang="en-US" smtClean="0"/>
              <a:pPr>
                <a:defRPr/>
              </a:pPr>
              <a:t>4/12/2019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ACC49A9-56CF-46E3-8DA2-D22DC42F317A}" type="slidenum">
              <a:rPr lang="en-US" altLang="en-US" smtClean="0"/>
              <a:pPr>
                <a:defRPr/>
              </a:pPr>
              <a:t>‹#›</a:t>
            </a:fld>
            <a:endParaRPr lang="en-US" alt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9422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25EAAFA-A500-495D-AC52-705BF82C0D57}" type="datetimeFigureOut">
              <a:rPr lang="en-US"/>
              <a:pPr>
                <a:defRPr/>
              </a:pPr>
              <a:t>4/12/2019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75AA60-A5FB-4C91-9C0D-7F78E9E21381}"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3"/>
          <p:cNvSpPr>
            <a:spLocks noGrp="1"/>
          </p:cNvSpPr>
          <p:nvPr>
            <p:ph type="dt" sz="half" idx="10"/>
          </p:nvPr>
        </p:nvSpPr>
        <p:spPr/>
        <p:txBody>
          <a:bodyPr/>
          <a:lstStyle>
            <a:lvl1pPr>
              <a:defRPr/>
            </a:lvl1pPr>
          </a:lstStyle>
          <a:p>
            <a:pPr>
              <a:defRPr/>
            </a:pPr>
            <a:fld id="{9167B4FC-498E-43CD-A43F-18744C85A35D}" type="datetimeFigureOut">
              <a:rPr lang="en-US"/>
              <a:pPr>
                <a:defRPr/>
              </a:pPr>
              <a:t>4/12/2019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232D735-8843-4D41-B360-CD5A3DB49622}"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3"/>
          <p:cNvSpPr>
            <a:spLocks noGrp="1"/>
          </p:cNvSpPr>
          <p:nvPr>
            <p:ph type="dt" sz="half" idx="10"/>
          </p:nvPr>
        </p:nvSpPr>
        <p:spPr/>
        <p:txBody>
          <a:bodyPr/>
          <a:lstStyle>
            <a:lvl1pPr>
              <a:defRPr/>
            </a:lvl1pPr>
          </a:lstStyle>
          <a:p>
            <a:pPr>
              <a:defRPr/>
            </a:pPr>
            <a:fld id="{81EABD77-9287-4C38-A989-9CFE30627C60}" type="datetimeFigureOut">
              <a:rPr lang="en-US"/>
              <a:pPr>
                <a:defRPr/>
              </a:pPr>
              <a:t>4/12/2019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B60DABC-80CA-4ADC-84D6-ABF03F23DED5}"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3"/>
          <p:cNvSpPr>
            <a:spLocks noGrp="1"/>
          </p:cNvSpPr>
          <p:nvPr>
            <p:ph type="dt" sz="half" idx="10"/>
          </p:nvPr>
        </p:nvSpPr>
        <p:spPr/>
        <p:txBody>
          <a:bodyPr/>
          <a:lstStyle>
            <a:lvl1pPr>
              <a:defRPr/>
            </a:lvl1pPr>
          </a:lstStyle>
          <a:p>
            <a:pPr>
              <a:defRPr/>
            </a:pPr>
            <a:fld id="{963D3EDD-DB99-4186-A300-6B4E2A2742F4}" type="datetimeFigureOut">
              <a:rPr lang="en-US"/>
              <a:pPr>
                <a:defRPr/>
              </a:pPr>
              <a:t>4/12/2019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CD5DDBE-A1C3-46A5-A10C-59AD9D3808A4}"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EF110DF-FF6E-40E4-A17E-B83C54C48DA4}" type="datetimeFigureOut">
              <a:rPr lang="en-US"/>
              <a:pPr>
                <a:defRPr/>
              </a:pPr>
              <a:t>4/12/2019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C2CA240-F6B3-43C6-96B2-B1BE47552EFB}"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44DC860-AC3F-4C3C-B4E1-2B9AC7650A21}" type="datetimeFigureOut">
              <a:rPr lang="en-US"/>
              <a:pPr>
                <a:defRPr/>
              </a:pPr>
              <a:t>4/12/2019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2A722CF-491C-4AAB-8EF6-F84C45D20B57}"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A66EB07-23D4-4AD7-A577-4B89437226A4}" type="datetimeFigureOut">
              <a:rPr lang="en-US"/>
              <a:pPr>
                <a:defRPr/>
              </a:pPr>
              <a:t>4/12/2019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E2A32C7-CA14-4AFB-AE7D-8601CB99A680}"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id-ID"/>
              <a:t>Click to edit Master title style</a:t>
            </a:r>
            <a:endParaRPr lang="id-ID" altLang="id-ID"/>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id-ID"/>
              <a:t>Click to edit Master text styles</a:t>
            </a:r>
          </a:p>
          <a:p>
            <a:pPr lvl="1"/>
            <a:r>
              <a:rPr lang="en-US" altLang="id-ID"/>
              <a:t>Second level</a:t>
            </a:r>
          </a:p>
          <a:p>
            <a:pPr lvl="2"/>
            <a:r>
              <a:rPr lang="en-US" altLang="id-ID"/>
              <a:t>Third level</a:t>
            </a:r>
          </a:p>
          <a:p>
            <a:pPr lvl="3"/>
            <a:r>
              <a:rPr lang="en-US" altLang="id-ID"/>
              <a:t>Fourth level</a:t>
            </a:r>
          </a:p>
          <a:p>
            <a:pPr lvl="4"/>
            <a:r>
              <a:rPr lang="en-US" altLang="id-ID"/>
              <a:t>Fifth level</a:t>
            </a:r>
            <a:endParaRPr lang="id-ID" alt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cs typeface="Arial" charset="0"/>
              </a:defRPr>
            </a:lvl1pPr>
          </a:lstStyle>
          <a:p>
            <a:pPr>
              <a:defRPr/>
            </a:pPr>
            <a:fld id="{F1CB1967-14E8-4A64-8251-264A613DB5D0}" type="datetimeFigureOut">
              <a:rPr lang="en-US"/>
              <a:pPr>
                <a:defRPr/>
              </a:pPr>
              <a:t>4/12/2019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C6F2D5D4-AFB8-46BA-9558-4114FA5AAF7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312" r:id="rId1"/>
    <p:sldLayoutId id="2147484313" r:id="rId2"/>
    <p:sldLayoutId id="2147484314" r:id="rId3"/>
    <p:sldLayoutId id="2147484315" r:id="rId4"/>
    <p:sldLayoutId id="2147484316" r:id="rId5"/>
    <p:sldLayoutId id="2147484317" r:id="rId6"/>
    <p:sldLayoutId id="2147484318" r:id="rId7"/>
    <p:sldLayoutId id="2147484319" r:id="rId8"/>
    <p:sldLayoutId id="2147484320" r:id="rId9"/>
    <p:sldLayoutId id="2147484321" r:id="rId10"/>
    <p:sldLayoutId id="214748432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F1CB1967-14E8-4A64-8251-264A613DB5D0}" type="datetimeFigureOut">
              <a:rPr lang="en-US" smtClean="0"/>
              <a:pPr>
                <a:defRPr/>
              </a:pPr>
              <a:t>4/12/2019</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C6F2D5D4-AFB8-46BA-9558-4114FA5AAF7A}" type="slidenum">
              <a:rPr lang="en-US" altLang="en-US" smtClean="0"/>
              <a:pPr>
                <a:defRPr/>
              </a:pPr>
              <a:t>‹#›</a:t>
            </a:fld>
            <a:endParaRPr lang="en-US" altLang="en-US"/>
          </a:p>
        </p:txBody>
      </p:sp>
    </p:spTree>
    <p:extLst>
      <p:ext uri="{BB962C8B-B14F-4D97-AF65-F5344CB8AC3E}">
        <p14:creationId xmlns:p14="http://schemas.microsoft.com/office/powerpoint/2010/main" val="3137658819"/>
      </p:ext>
    </p:extLst>
  </p:cSld>
  <p:clrMap bg1="lt1" tx1="dk1" bg2="lt2" tx2="dk2" accent1="accent1" accent2="accent2" accent3="accent3" accent4="accent4" accent5="accent5" accent6="accent6" hlink="hlink" folHlink="folHlink"/>
  <p:sldLayoutIdLst>
    <p:sldLayoutId id="2147484324" r:id="rId1"/>
    <p:sldLayoutId id="2147484325" r:id="rId2"/>
    <p:sldLayoutId id="2147484326" r:id="rId3"/>
    <p:sldLayoutId id="2147484327" r:id="rId4"/>
    <p:sldLayoutId id="2147484328" r:id="rId5"/>
    <p:sldLayoutId id="2147484329" r:id="rId6"/>
    <p:sldLayoutId id="2147484330" r:id="rId7"/>
    <p:sldLayoutId id="2147484331" r:id="rId8"/>
    <p:sldLayoutId id="2147484332" r:id="rId9"/>
    <p:sldLayoutId id="2147484333" r:id="rId10"/>
    <p:sldLayoutId id="2147484334" r:id="rId11"/>
    <p:sldLayoutId id="2147484335" r:id="rId12"/>
    <p:sldLayoutId id="2147484336" r:id="rId13"/>
    <p:sldLayoutId id="2147484337" r:id="rId14"/>
    <p:sldLayoutId id="2147484338" r:id="rId15"/>
    <p:sldLayoutId id="2147484339" r:id="rId16"/>
    <p:sldLayoutId id="2147484340"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eg"/></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5F4EF8D-14FD-4799-93FD-423A6962E12C}"/>
              </a:ext>
            </a:extLst>
          </p:cNvPr>
          <p:cNvPicPr>
            <a:picLocks noGrp="1" noChangeAspect="1"/>
          </p:cNvPicPr>
          <p:nvPr>
            <p:ph idx="1"/>
          </p:nvPr>
        </p:nvPicPr>
        <p:blipFill>
          <a:blip r:embed="rId2"/>
          <a:stretch>
            <a:fillRect/>
          </a:stretch>
        </p:blipFill>
        <p:spPr>
          <a:xfrm>
            <a:off x="0" y="1546571"/>
            <a:ext cx="3965713" cy="3764858"/>
          </a:xfrm>
          <a:prstGeom prst="rect">
            <a:avLst/>
          </a:prstGeom>
        </p:spPr>
      </p:pic>
      <p:pic>
        <p:nvPicPr>
          <p:cNvPr id="7" name="Picture 6">
            <a:extLst>
              <a:ext uri="{FF2B5EF4-FFF2-40B4-BE49-F238E27FC236}">
                <a16:creationId xmlns:a16="http://schemas.microsoft.com/office/drawing/2014/main" id="{FCBE13D7-65ED-4F45-AF3D-9238971AD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5043" y="1056031"/>
            <a:ext cx="4601818" cy="4944719"/>
          </a:xfrm>
          <a:prstGeom prst="rect">
            <a:avLst/>
          </a:prstGeom>
        </p:spPr>
      </p:pic>
    </p:spTree>
    <p:extLst>
      <p:ext uri="{BB962C8B-B14F-4D97-AF65-F5344CB8AC3E}">
        <p14:creationId xmlns:p14="http://schemas.microsoft.com/office/powerpoint/2010/main" val="2764631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107950" y="1484313"/>
            <a:ext cx="4176713" cy="5257800"/>
          </a:xfrm>
          <a:ln w="57150">
            <a:solidFill>
              <a:schemeClr val="bg1"/>
            </a:solidFill>
          </a:ln>
        </p:spPr>
        <p:txBody>
          <a:bodyPr/>
          <a:lstStyle/>
          <a:p>
            <a:pPr marL="536575" indent="-536575" eaLnBrk="1" hangingPunct="1">
              <a:spcBef>
                <a:spcPts val="1200"/>
              </a:spcBef>
              <a:buFont typeface="Calibri" pitchFamily="34" charset="0"/>
              <a:buAutoNum type="arabicPeriod"/>
              <a:tabLst>
                <a:tab pos="803275" algn="l"/>
              </a:tabLst>
            </a:pPr>
            <a:r>
              <a:rPr lang="en-US" altLang="id-ID" sz="2800">
                <a:solidFill>
                  <a:srgbClr val="007033"/>
                </a:solidFill>
                <a:latin typeface="Arial Rounded MT Bold" pitchFamily="34" charset="0"/>
              </a:rPr>
              <a:t>Tenaga medis</a:t>
            </a:r>
          </a:p>
          <a:p>
            <a:pPr marL="536575" indent="-536575" eaLnBrk="1" hangingPunct="1">
              <a:spcBef>
                <a:spcPts val="1200"/>
              </a:spcBef>
              <a:buFont typeface="Calibri" pitchFamily="34" charset="0"/>
              <a:buAutoNum type="arabicPeriod"/>
              <a:tabLst>
                <a:tab pos="803275" algn="l"/>
              </a:tabLst>
            </a:pPr>
            <a:r>
              <a:rPr lang="en-GB" altLang="id-ID" sz="2800">
                <a:solidFill>
                  <a:srgbClr val="007033"/>
                </a:solidFill>
                <a:latin typeface="Arial Rounded MT Bold" pitchFamily="34" charset="0"/>
              </a:rPr>
              <a:t>Tenaga Psikologi Klinis</a:t>
            </a:r>
          </a:p>
          <a:p>
            <a:pPr marL="536575" indent="-536575" eaLnBrk="1" hangingPunct="1">
              <a:spcBef>
                <a:spcPts val="1200"/>
              </a:spcBef>
              <a:buFont typeface="Calibri" pitchFamily="34" charset="0"/>
              <a:buAutoNum type="arabicPeriod"/>
              <a:tabLst>
                <a:tab pos="803275" algn="l"/>
              </a:tabLst>
            </a:pPr>
            <a:r>
              <a:rPr lang="id-ID" altLang="id-ID" sz="2800">
                <a:solidFill>
                  <a:srgbClr val="007033"/>
                </a:solidFill>
                <a:latin typeface="Arial Rounded MT Bold" pitchFamily="34" charset="0"/>
              </a:rPr>
              <a:t>T</a:t>
            </a:r>
            <a:r>
              <a:rPr lang="en-GB" altLang="id-ID" sz="2800">
                <a:solidFill>
                  <a:srgbClr val="007033"/>
                </a:solidFill>
                <a:latin typeface="Arial Rounded MT Bold" pitchFamily="34" charset="0"/>
              </a:rPr>
              <a:t>enaga Keperawatan</a:t>
            </a:r>
          </a:p>
          <a:p>
            <a:pPr marL="536575" indent="-536575" eaLnBrk="1" hangingPunct="1">
              <a:spcBef>
                <a:spcPts val="1200"/>
              </a:spcBef>
              <a:buFont typeface="Calibri" pitchFamily="34" charset="0"/>
              <a:buAutoNum type="arabicPeriod"/>
              <a:tabLst>
                <a:tab pos="803275" algn="l"/>
              </a:tabLst>
            </a:pPr>
            <a:r>
              <a:rPr lang="en-GB" altLang="id-ID" sz="2800">
                <a:solidFill>
                  <a:srgbClr val="007033"/>
                </a:solidFill>
                <a:latin typeface="Arial Rounded MT Bold" pitchFamily="34" charset="0"/>
              </a:rPr>
              <a:t>Tenaga Kebidanan</a:t>
            </a:r>
          </a:p>
          <a:p>
            <a:pPr marL="536575" indent="-536575" eaLnBrk="1" hangingPunct="1">
              <a:spcBef>
                <a:spcPts val="1200"/>
              </a:spcBef>
              <a:buFont typeface="Calibri" pitchFamily="34" charset="0"/>
              <a:buAutoNum type="arabicPeriod"/>
              <a:tabLst>
                <a:tab pos="803275" algn="l"/>
              </a:tabLst>
            </a:pPr>
            <a:r>
              <a:rPr lang="en-GB" altLang="id-ID" sz="2800">
                <a:solidFill>
                  <a:srgbClr val="007033"/>
                </a:solidFill>
                <a:latin typeface="Arial Rounded MT Bold" pitchFamily="34" charset="0"/>
              </a:rPr>
              <a:t>Tenaga Kefarmasian</a:t>
            </a:r>
          </a:p>
          <a:p>
            <a:pPr marL="536575" indent="-536575" eaLnBrk="1" hangingPunct="1">
              <a:spcBef>
                <a:spcPts val="1200"/>
              </a:spcBef>
              <a:buFont typeface="Calibri" pitchFamily="34" charset="0"/>
              <a:buAutoNum type="arabicPeriod"/>
              <a:tabLst>
                <a:tab pos="803275" algn="l"/>
              </a:tabLst>
            </a:pPr>
            <a:r>
              <a:rPr lang="en-GB" altLang="id-ID" sz="2800">
                <a:solidFill>
                  <a:srgbClr val="007033"/>
                </a:solidFill>
                <a:latin typeface="Arial Rounded MT Bold" pitchFamily="34" charset="0"/>
              </a:rPr>
              <a:t>Tenaga Kes</a:t>
            </a:r>
            <a:r>
              <a:rPr lang="id-ID" altLang="id-ID" sz="2800">
                <a:solidFill>
                  <a:srgbClr val="007033"/>
                </a:solidFill>
                <a:latin typeface="Arial Rounded MT Bold" pitchFamily="34" charset="0"/>
              </a:rPr>
              <a:t>mas</a:t>
            </a:r>
            <a:endParaRPr lang="en-GB" altLang="id-ID" sz="2800">
              <a:solidFill>
                <a:srgbClr val="007033"/>
              </a:solidFill>
              <a:latin typeface="Arial Rounded MT Bold" pitchFamily="34" charset="0"/>
            </a:endParaRPr>
          </a:p>
          <a:p>
            <a:pPr marL="536575" indent="-536575" eaLnBrk="1" hangingPunct="1">
              <a:spcBef>
                <a:spcPts val="1200"/>
              </a:spcBef>
              <a:buFont typeface="Calibri" pitchFamily="34" charset="0"/>
              <a:buAutoNum type="arabicPeriod"/>
              <a:tabLst>
                <a:tab pos="803275" algn="l"/>
              </a:tabLst>
            </a:pPr>
            <a:r>
              <a:rPr lang="en-GB" altLang="id-ID" sz="2800">
                <a:solidFill>
                  <a:srgbClr val="007033"/>
                </a:solidFill>
                <a:latin typeface="Arial Rounded MT Bold" pitchFamily="34" charset="0"/>
              </a:rPr>
              <a:t>Tenaga Kes</a:t>
            </a:r>
            <a:r>
              <a:rPr lang="id-ID" altLang="id-ID" sz="2800">
                <a:solidFill>
                  <a:srgbClr val="007033"/>
                </a:solidFill>
                <a:latin typeface="Arial Rounded MT Bold" pitchFamily="34" charset="0"/>
              </a:rPr>
              <a:t>ling</a:t>
            </a:r>
            <a:endParaRPr lang="en-GB" altLang="id-ID" sz="2800">
              <a:solidFill>
                <a:srgbClr val="007033"/>
              </a:solidFill>
              <a:latin typeface="Arial Rounded MT Bold" pitchFamily="34" charset="0"/>
            </a:endParaRPr>
          </a:p>
        </p:txBody>
      </p:sp>
      <p:sp>
        <p:nvSpPr>
          <p:cNvPr id="11267" name="Title 1"/>
          <p:cNvSpPr txBox="1">
            <a:spLocks/>
          </p:cNvSpPr>
          <p:nvPr/>
        </p:nvSpPr>
        <p:spPr bwMode="auto">
          <a:xfrm>
            <a:off x="-36513" y="0"/>
            <a:ext cx="9180513" cy="1266825"/>
          </a:xfrm>
          <a:prstGeom prst="rect">
            <a:avLst/>
          </a:prstGeom>
          <a:solidFill>
            <a:schemeClr val="accent2">
              <a:lumMod val="75000"/>
            </a:schemeClr>
          </a:solidFill>
          <a:ln w="9525">
            <a:noFill/>
            <a:miter lim="800000"/>
            <a:headEnd/>
            <a:tailEnd/>
          </a:ln>
        </p:spPr>
        <p:txBody>
          <a:bodyPr anchor="ctr"/>
          <a:lstStyle/>
          <a:p>
            <a:pPr algn="ctr" eaLnBrk="1" hangingPunct="1">
              <a:defRPr/>
            </a:pPr>
            <a:r>
              <a:rPr lang="en-US" sz="3600" b="1" dirty="0">
                <a:solidFill>
                  <a:schemeClr val="bg1"/>
                </a:solidFill>
                <a:latin typeface="Century Gothic" pitchFamily="34" charset="0"/>
                <a:cs typeface="Arial" charset="0"/>
              </a:rPr>
              <a:t>4. </a:t>
            </a:r>
            <a:r>
              <a:rPr lang="id-ID" sz="3600" b="1" dirty="0">
                <a:solidFill>
                  <a:schemeClr val="bg1"/>
                </a:solidFill>
                <a:latin typeface="Century Gothic" pitchFamily="34" charset="0"/>
                <a:cs typeface="Arial" charset="0"/>
              </a:rPr>
              <a:t>PENGELOMPOKKAN</a:t>
            </a:r>
          </a:p>
          <a:p>
            <a:pPr algn="ctr" eaLnBrk="1" hangingPunct="1">
              <a:defRPr/>
            </a:pPr>
            <a:r>
              <a:rPr lang="id-ID" sz="3600" b="1" dirty="0">
                <a:solidFill>
                  <a:schemeClr val="bg1"/>
                </a:solidFill>
                <a:latin typeface="Century Gothic" pitchFamily="34" charset="0"/>
                <a:cs typeface="Arial" charset="0"/>
              </a:rPr>
              <a:t>TENAGA KESEHATAN</a:t>
            </a:r>
            <a:r>
              <a:rPr lang="en-US" sz="3600" b="1" dirty="0">
                <a:solidFill>
                  <a:schemeClr val="bg1"/>
                </a:solidFill>
                <a:latin typeface="Century Gothic" pitchFamily="34" charset="0"/>
                <a:cs typeface="Arial" charset="0"/>
              </a:rPr>
              <a:t> </a:t>
            </a:r>
            <a:r>
              <a:rPr lang="en-US" sz="3600" dirty="0">
                <a:solidFill>
                  <a:schemeClr val="bg1"/>
                </a:solidFill>
                <a:latin typeface="Century Gothic" pitchFamily="34" charset="0"/>
                <a:cs typeface="Arial" charset="0"/>
              </a:rPr>
              <a:t>(</a:t>
            </a:r>
            <a:r>
              <a:rPr lang="en-US" sz="3600" dirty="0" err="1">
                <a:solidFill>
                  <a:schemeClr val="bg1"/>
                </a:solidFill>
                <a:latin typeface="Century Gothic" pitchFamily="34" charset="0"/>
                <a:cs typeface="Arial" charset="0"/>
              </a:rPr>
              <a:t>pasal</a:t>
            </a:r>
            <a:r>
              <a:rPr lang="en-US" sz="3600" dirty="0">
                <a:solidFill>
                  <a:schemeClr val="bg1"/>
                </a:solidFill>
                <a:latin typeface="Century Gothic" pitchFamily="34" charset="0"/>
                <a:cs typeface="Arial" charset="0"/>
              </a:rPr>
              <a:t> 11 – 12)</a:t>
            </a:r>
            <a:endParaRPr lang="id-ID" sz="4000" dirty="0">
              <a:solidFill>
                <a:schemeClr val="bg1"/>
              </a:solidFill>
              <a:latin typeface="Century Gothic" pitchFamily="34" charset="0"/>
              <a:cs typeface="Arial" charset="0"/>
            </a:endParaRPr>
          </a:p>
        </p:txBody>
      </p:sp>
      <p:pic>
        <p:nvPicPr>
          <p:cNvPr id="12292" name="Picture 4" descr="Asia Tenggara Kekurangan 1 Juta Tenaga Kesehatan"/>
          <p:cNvPicPr>
            <a:picLocks noChangeAspect="1" noChangeArrowheads="1"/>
          </p:cNvPicPr>
          <p:nvPr/>
        </p:nvPicPr>
        <p:blipFill>
          <a:blip r:embed="rId3" cstate="print"/>
          <a:srcRect b="4250"/>
          <a:stretch>
            <a:fillRect/>
          </a:stretch>
        </p:blipFill>
        <p:spPr bwMode="auto">
          <a:xfrm>
            <a:off x="4429125" y="1484313"/>
            <a:ext cx="4319588" cy="2328862"/>
          </a:xfrm>
          <a:prstGeom prst="rect">
            <a:avLst/>
          </a:prstGeom>
          <a:noFill/>
          <a:ln w="9525">
            <a:noFill/>
            <a:miter lim="800000"/>
            <a:headEnd/>
            <a:tailEnd/>
          </a:ln>
        </p:spPr>
      </p:pic>
      <p:pic>
        <p:nvPicPr>
          <p:cNvPr id="12293" name="Picture 2" descr="http://cloud.papua.go.id/id/kesehatan/galeri/PublishingImages/dokter.JPG"/>
          <p:cNvPicPr>
            <a:picLocks noChangeAspect="1" noChangeArrowheads="1"/>
          </p:cNvPicPr>
          <p:nvPr/>
        </p:nvPicPr>
        <p:blipFill>
          <a:blip r:embed="rId4" cstate="print"/>
          <a:srcRect l="9915" r="5159"/>
          <a:stretch>
            <a:fillRect/>
          </a:stretch>
        </p:blipFill>
        <p:spPr bwMode="auto">
          <a:xfrm>
            <a:off x="4429125" y="3933825"/>
            <a:ext cx="4308475" cy="2335213"/>
          </a:xfrm>
          <a:prstGeom prst="rect">
            <a:avLst/>
          </a:prstGeom>
          <a:noFill/>
          <a:ln w="9525">
            <a:noFill/>
            <a:miter lim="800000"/>
            <a:headEnd/>
            <a:tailEnd/>
          </a:ln>
        </p:spPr>
      </p:pic>
    </p:spTree>
  </p:cSld>
  <p:clrMapOvr>
    <a:masterClrMapping/>
  </p:clrMapOvr>
  <p:transition>
    <p:wedg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txBox="1">
            <a:spLocks/>
          </p:cNvSpPr>
          <p:nvPr/>
        </p:nvSpPr>
        <p:spPr bwMode="auto">
          <a:xfrm>
            <a:off x="4432300" y="1268413"/>
            <a:ext cx="4532313" cy="5589587"/>
          </a:xfrm>
          <a:prstGeom prst="rect">
            <a:avLst/>
          </a:prstGeom>
          <a:noFill/>
          <a:ln w="57150">
            <a:solidFill>
              <a:schemeClr val="bg1"/>
            </a:solidFill>
            <a:miter lim="800000"/>
            <a:headEnd/>
            <a:tailEnd/>
          </a:ln>
        </p:spPr>
        <p:txBody>
          <a:bodyPr/>
          <a:lstStyle/>
          <a:p>
            <a:pPr marL="630238" indent="-630238" eaLnBrk="1" hangingPunct="1">
              <a:spcBef>
                <a:spcPts val="1200"/>
              </a:spcBef>
              <a:buFont typeface="Calibri" pitchFamily="34" charset="0"/>
              <a:buAutoNum type="arabicPeriod" startAt="8"/>
            </a:pPr>
            <a:r>
              <a:rPr lang="en-GB" altLang="en-US" sz="2800">
                <a:solidFill>
                  <a:srgbClr val="007033"/>
                </a:solidFill>
                <a:latin typeface="Arial Rounded MT Bold" pitchFamily="34" charset="0"/>
              </a:rPr>
              <a:t>Tenaga Gizi</a:t>
            </a:r>
          </a:p>
          <a:p>
            <a:pPr marL="630238" indent="-630238" eaLnBrk="1" hangingPunct="1">
              <a:spcBef>
                <a:spcPts val="1200"/>
              </a:spcBef>
              <a:buFont typeface="Calibri" pitchFamily="34" charset="0"/>
              <a:buAutoNum type="arabicPeriod" startAt="8"/>
            </a:pPr>
            <a:r>
              <a:rPr lang="en-GB" altLang="en-US" sz="2800">
                <a:solidFill>
                  <a:srgbClr val="007033"/>
                </a:solidFill>
                <a:latin typeface="Arial Rounded MT Bold" pitchFamily="34" charset="0"/>
              </a:rPr>
              <a:t>Tenaga Keterapian Fisik</a:t>
            </a:r>
          </a:p>
          <a:p>
            <a:pPr marL="630238" indent="-630238" eaLnBrk="1" hangingPunct="1">
              <a:spcBef>
                <a:spcPts val="1200"/>
              </a:spcBef>
              <a:buFont typeface="Calibri" pitchFamily="34" charset="0"/>
              <a:buAutoNum type="arabicPeriod" startAt="8"/>
            </a:pPr>
            <a:r>
              <a:rPr lang="en-GB" altLang="en-US" sz="2800">
                <a:solidFill>
                  <a:srgbClr val="007033"/>
                </a:solidFill>
                <a:latin typeface="Arial Rounded MT Bold" pitchFamily="34" charset="0"/>
              </a:rPr>
              <a:t>Tenaga Keteknisian Medis</a:t>
            </a:r>
          </a:p>
          <a:p>
            <a:pPr marL="630238" indent="-630238" eaLnBrk="1" hangingPunct="1">
              <a:spcBef>
                <a:spcPts val="1200"/>
              </a:spcBef>
              <a:buFont typeface="Calibri" pitchFamily="34" charset="0"/>
              <a:buAutoNum type="arabicPeriod" startAt="8"/>
            </a:pPr>
            <a:r>
              <a:rPr lang="en-GB" altLang="en-US" sz="2800">
                <a:solidFill>
                  <a:srgbClr val="007033"/>
                </a:solidFill>
                <a:latin typeface="Arial Rounded MT Bold" pitchFamily="34" charset="0"/>
              </a:rPr>
              <a:t>Tenaga Teknik Biomedika</a:t>
            </a:r>
          </a:p>
          <a:p>
            <a:pPr marL="630238" indent="-630238" eaLnBrk="1" hangingPunct="1">
              <a:spcBef>
                <a:spcPts val="1200"/>
              </a:spcBef>
              <a:buFont typeface="Calibri" pitchFamily="34" charset="0"/>
              <a:buAutoNum type="arabicPeriod" startAt="8"/>
            </a:pPr>
            <a:r>
              <a:rPr lang="en-GB" altLang="en-US" sz="2800">
                <a:solidFill>
                  <a:srgbClr val="007033"/>
                </a:solidFill>
                <a:latin typeface="Arial Rounded MT Bold" pitchFamily="34" charset="0"/>
              </a:rPr>
              <a:t>Tenaga Kesehatan Tradisional</a:t>
            </a:r>
          </a:p>
          <a:p>
            <a:pPr marL="630238" indent="-630238" eaLnBrk="1" hangingPunct="1">
              <a:spcBef>
                <a:spcPts val="1200"/>
              </a:spcBef>
              <a:buFont typeface="Calibri" pitchFamily="34" charset="0"/>
              <a:buAutoNum type="arabicPeriod" startAt="8"/>
            </a:pPr>
            <a:r>
              <a:rPr lang="en-GB" altLang="en-US" sz="2800">
                <a:solidFill>
                  <a:srgbClr val="007033"/>
                </a:solidFill>
                <a:latin typeface="Arial Rounded MT Bold" pitchFamily="34" charset="0"/>
              </a:rPr>
              <a:t>Tenaga Kesehatan Lainnya</a:t>
            </a:r>
            <a:r>
              <a:rPr lang="id-ID" altLang="en-US" sz="2800">
                <a:solidFill>
                  <a:srgbClr val="007033"/>
                </a:solidFill>
                <a:latin typeface="Arial Rounded MT Bold" pitchFamily="34" charset="0"/>
              </a:rPr>
              <a:t>*</a:t>
            </a:r>
            <a:endParaRPr lang="en-GB" altLang="en-US" sz="2800">
              <a:solidFill>
                <a:srgbClr val="007033"/>
              </a:solidFill>
              <a:latin typeface="Arial Rounded MT Bold" pitchFamily="34" charset="0"/>
            </a:endParaRPr>
          </a:p>
          <a:p>
            <a:pPr marL="630238" indent="-630238" eaLnBrk="1" hangingPunct="1">
              <a:spcBef>
                <a:spcPts val="1200"/>
              </a:spcBef>
              <a:buFont typeface="Calibri" pitchFamily="34" charset="0"/>
              <a:buAutoNum type="arabicPeriod" startAt="8"/>
            </a:pPr>
            <a:endParaRPr lang="en-GB" altLang="en-US" sz="2400">
              <a:solidFill>
                <a:srgbClr val="007033"/>
              </a:solidFill>
              <a:latin typeface="Arial Rounded MT Bold" pitchFamily="34" charset="0"/>
            </a:endParaRPr>
          </a:p>
          <a:p>
            <a:pPr marL="630238" indent="-630238" eaLnBrk="1" hangingPunct="1">
              <a:spcBef>
                <a:spcPts val="1200"/>
              </a:spcBef>
              <a:buFont typeface="Calibri" pitchFamily="34" charset="0"/>
              <a:buAutoNum type="arabicPeriod" startAt="8"/>
            </a:pPr>
            <a:endParaRPr lang="en-GB" altLang="en-US" sz="2400">
              <a:solidFill>
                <a:srgbClr val="007033"/>
              </a:solidFill>
              <a:latin typeface="Arial Rounded MT Bold" pitchFamily="34" charset="0"/>
            </a:endParaRPr>
          </a:p>
          <a:p>
            <a:pPr marL="630238" indent="-630238" eaLnBrk="1" hangingPunct="1">
              <a:spcBef>
                <a:spcPts val="1200"/>
              </a:spcBef>
              <a:buFont typeface="Calibri" pitchFamily="34" charset="0"/>
              <a:buAutoNum type="arabicPeriod" startAt="8"/>
            </a:pPr>
            <a:endParaRPr lang="id-ID" altLang="en-US" sz="2400">
              <a:solidFill>
                <a:srgbClr val="007033"/>
              </a:solidFill>
              <a:latin typeface="Arial Rounded MT Bold" pitchFamily="34" charset="0"/>
            </a:endParaRPr>
          </a:p>
        </p:txBody>
      </p:sp>
      <p:sp>
        <p:nvSpPr>
          <p:cNvPr id="12291" name="Title 1"/>
          <p:cNvSpPr txBox="1">
            <a:spLocks/>
          </p:cNvSpPr>
          <p:nvPr/>
        </p:nvSpPr>
        <p:spPr bwMode="auto">
          <a:xfrm>
            <a:off x="-36513" y="1588"/>
            <a:ext cx="9180513" cy="1123950"/>
          </a:xfrm>
          <a:prstGeom prst="rect">
            <a:avLst/>
          </a:prstGeom>
          <a:solidFill>
            <a:schemeClr val="accent2">
              <a:lumMod val="75000"/>
            </a:schemeClr>
          </a:solidFill>
          <a:ln w="9525">
            <a:noFill/>
            <a:miter lim="800000"/>
            <a:headEnd/>
            <a:tailEnd/>
          </a:ln>
        </p:spPr>
        <p:txBody>
          <a:bodyPr anchor="ctr"/>
          <a:lstStyle/>
          <a:p>
            <a:pPr algn="ctr" eaLnBrk="1" hangingPunct="1">
              <a:defRPr/>
            </a:pPr>
            <a:r>
              <a:rPr lang="en-US" sz="3600" b="1" dirty="0">
                <a:solidFill>
                  <a:schemeClr val="bg1"/>
                </a:solidFill>
                <a:latin typeface="Century Gothic" pitchFamily="34" charset="0"/>
                <a:cs typeface="Arial" charset="0"/>
              </a:rPr>
              <a:t>4. </a:t>
            </a:r>
            <a:r>
              <a:rPr lang="id-ID" sz="3600" b="1" dirty="0">
                <a:solidFill>
                  <a:schemeClr val="bg1"/>
                </a:solidFill>
                <a:latin typeface="Century Gothic" pitchFamily="34" charset="0"/>
                <a:cs typeface="Arial" charset="0"/>
              </a:rPr>
              <a:t>PENGELOMPOKKAN</a:t>
            </a:r>
          </a:p>
          <a:p>
            <a:pPr algn="ctr" eaLnBrk="1" hangingPunct="1">
              <a:defRPr/>
            </a:pPr>
            <a:r>
              <a:rPr lang="id-ID" sz="3600" b="1" dirty="0">
                <a:solidFill>
                  <a:schemeClr val="bg1"/>
                </a:solidFill>
                <a:latin typeface="Century Gothic" pitchFamily="34" charset="0"/>
                <a:cs typeface="Arial" charset="0"/>
              </a:rPr>
              <a:t>TENAGA KESEHATAN</a:t>
            </a:r>
            <a:r>
              <a:rPr lang="en-US" sz="3600" b="1" dirty="0">
                <a:solidFill>
                  <a:schemeClr val="bg1"/>
                </a:solidFill>
                <a:latin typeface="Century Gothic" pitchFamily="34" charset="0"/>
                <a:cs typeface="Arial" charset="0"/>
              </a:rPr>
              <a:t> </a:t>
            </a:r>
            <a:r>
              <a:rPr lang="en-US" sz="3600" dirty="0">
                <a:solidFill>
                  <a:schemeClr val="bg1"/>
                </a:solidFill>
                <a:latin typeface="Century Gothic" pitchFamily="34" charset="0"/>
                <a:cs typeface="Arial" charset="0"/>
              </a:rPr>
              <a:t>(</a:t>
            </a:r>
            <a:r>
              <a:rPr lang="en-US" sz="3600" dirty="0" err="1">
                <a:solidFill>
                  <a:schemeClr val="bg1"/>
                </a:solidFill>
                <a:latin typeface="Century Gothic" pitchFamily="34" charset="0"/>
                <a:cs typeface="Arial" charset="0"/>
              </a:rPr>
              <a:t>pasal</a:t>
            </a:r>
            <a:r>
              <a:rPr lang="en-US" sz="3600" dirty="0">
                <a:solidFill>
                  <a:schemeClr val="bg1"/>
                </a:solidFill>
                <a:latin typeface="Century Gothic" pitchFamily="34" charset="0"/>
                <a:cs typeface="Arial" charset="0"/>
              </a:rPr>
              <a:t> 11 – 12)</a:t>
            </a:r>
            <a:endParaRPr lang="id-ID" sz="4000" dirty="0">
              <a:solidFill>
                <a:schemeClr val="bg1"/>
              </a:solidFill>
              <a:latin typeface="Century Gothic" pitchFamily="34" charset="0"/>
              <a:cs typeface="Arial" charset="0"/>
            </a:endParaRPr>
          </a:p>
        </p:txBody>
      </p:sp>
      <p:pic>
        <p:nvPicPr>
          <p:cNvPr id="13316" name="Picture 13" descr="DSC_4360"/>
          <p:cNvPicPr>
            <a:picLocks noGrp="1" noChangeAspect="1"/>
          </p:cNvPicPr>
          <p:nvPr isPhoto="1"/>
        </p:nvPicPr>
        <p:blipFill>
          <a:blip r:embed="rId3" cstate="print"/>
          <a:srcRect/>
          <a:stretch>
            <a:fillRect/>
          </a:stretch>
        </p:blipFill>
        <p:spPr bwMode="auto">
          <a:xfrm>
            <a:off x="179388" y="1557338"/>
            <a:ext cx="4252912" cy="2735262"/>
          </a:xfrm>
          <a:prstGeom prst="rect">
            <a:avLst/>
          </a:prstGeom>
          <a:noFill/>
          <a:ln w="9525">
            <a:noFill/>
            <a:miter lim="800000"/>
            <a:headEnd/>
            <a:tailEnd/>
          </a:ln>
        </p:spPr>
      </p:pic>
      <p:pic>
        <p:nvPicPr>
          <p:cNvPr id="13317" name="Picture 7" descr="bdg-wisuda tj karang-1.jpg"/>
          <p:cNvPicPr>
            <a:picLocks noGrp="1" noChangeAspect="1"/>
          </p:cNvPicPr>
          <p:nvPr isPhoto="1"/>
        </p:nvPicPr>
        <p:blipFill>
          <a:blip r:embed="rId4" cstate="print"/>
          <a:srcRect l="-441" t="6834" r="8505" b="22043"/>
          <a:stretch>
            <a:fillRect/>
          </a:stretch>
        </p:blipFill>
        <p:spPr bwMode="auto">
          <a:xfrm>
            <a:off x="179388" y="4387850"/>
            <a:ext cx="4252912" cy="1920875"/>
          </a:xfrm>
          <a:prstGeom prst="rect">
            <a:avLst/>
          </a:prstGeom>
          <a:noFill/>
          <a:ln w="9525">
            <a:noFill/>
            <a:miter lim="800000"/>
            <a:headEnd/>
            <a:tailEnd/>
          </a:ln>
        </p:spPr>
      </p:pic>
    </p:spTree>
  </p:cSld>
  <p:clrMapOvr>
    <a:masterClrMapping/>
  </p:clrMapOvr>
  <p:transition>
    <p:wedg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1"/>
          <p:cNvSpPr>
            <a:spLocks noGrp="1"/>
          </p:cNvSpPr>
          <p:nvPr>
            <p:ph idx="1"/>
          </p:nvPr>
        </p:nvSpPr>
        <p:spPr>
          <a:xfrm>
            <a:off x="169863" y="1841500"/>
            <a:ext cx="3178175" cy="4108450"/>
          </a:xfrm>
          <a:noFill/>
          <a:ln w="57150">
            <a:solidFill>
              <a:schemeClr val="bg1"/>
            </a:solidFill>
          </a:ln>
        </p:spPr>
        <p:txBody>
          <a:bodyPr/>
          <a:lstStyle/>
          <a:p>
            <a:pPr marL="95250" indent="14288" eaLnBrk="1" hangingPunct="1">
              <a:buFont typeface="Wingdings 3" pitchFamily="18" charset="2"/>
              <a:buNone/>
            </a:pPr>
            <a:r>
              <a:rPr lang="en-US" altLang="id-ID" sz="2000">
                <a:latin typeface="Century Gothic" pitchFamily="34" charset="0"/>
              </a:rPr>
              <a:t>Pemerintah </a:t>
            </a:r>
            <a:r>
              <a:rPr lang="id-ID" altLang="id-ID" sz="2000">
                <a:latin typeface="Century Gothic" pitchFamily="34" charset="0"/>
              </a:rPr>
              <a:t>dan Pemerintah Daerah </a:t>
            </a:r>
            <a:r>
              <a:rPr lang="en-US" altLang="id-ID" sz="2000">
                <a:latin typeface="Century Gothic" pitchFamily="34" charset="0"/>
              </a:rPr>
              <a:t>wajib memenuhi kebutuhan Tenaga Kesehatan, baik dalam jumlah, </a:t>
            </a:r>
            <a:r>
              <a:rPr lang="id-ID" altLang="id-ID" sz="2000">
                <a:latin typeface="Century Gothic" pitchFamily="34" charset="0"/>
              </a:rPr>
              <a:t>jenis</a:t>
            </a:r>
            <a:r>
              <a:rPr lang="en-US" altLang="id-ID" sz="2000">
                <a:latin typeface="Century Gothic" pitchFamily="34" charset="0"/>
              </a:rPr>
              <a:t>, maupun dalam kompetensi secara merata untuk menjamin keberlangsungan pembangunan kesehatan</a:t>
            </a:r>
            <a:endParaRPr lang="id-ID" altLang="id-ID" sz="2000">
              <a:latin typeface="Century Gothic" pitchFamily="34" charset="0"/>
            </a:endParaRPr>
          </a:p>
          <a:p>
            <a:pPr marL="95250" indent="14288" eaLnBrk="1" hangingPunct="1">
              <a:buFont typeface="Wingdings 3" pitchFamily="18" charset="2"/>
              <a:buNone/>
            </a:pPr>
            <a:r>
              <a:rPr lang="id-ID" altLang="id-ID" sz="2000" b="1"/>
              <a:t>(Pasal 13 )</a:t>
            </a:r>
            <a:endParaRPr lang="id-ID" altLang="id-ID" sz="2000">
              <a:latin typeface="Century Gothic" pitchFamily="34" charset="0"/>
            </a:endParaRPr>
          </a:p>
        </p:txBody>
      </p:sp>
      <p:sp>
        <p:nvSpPr>
          <p:cNvPr id="14339" name="Rectangle 3"/>
          <p:cNvSpPr>
            <a:spLocks noChangeArrowheads="1"/>
          </p:cNvSpPr>
          <p:nvPr/>
        </p:nvSpPr>
        <p:spPr bwMode="auto">
          <a:xfrm>
            <a:off x="4067175" y="1835150"/>
            <a:ext cx="2520950" cy="4062413"/>
          </a:xfrm>
          <a:prstGeom prst="rect">
            <a:avLst/>
          </a:prstGeom>
          <a:noFill/>
          <a:ln w="57150">
            <a:solidFill>
              <a:schemeClr val="bg1"/>
            </a:solidFill>
            <a:miter lim="800000"/>
            <a:headEnd/>
            <a:tailEnd/>
          </a:ln>
        </p:spPr>
        <p:txBody>
          <a:bodyPr anchor="ctr">
            <a:spAutoFit/>
          </a:bodyPr>
          <a:lstStyle/>
          <a:p>
            <a:pPr algn="just"/>
            <a:r>
              <a:rPr lang="en-US" altLang="id-ID" sz="2000">
                <a:latin typeface="Century Gothic" pitchFamily="34" charset="0"/>
                <a:cs typeface="Times New Roman" pitchFamily="18" charset="0"/>
              </a:rPr>
              <a:t>Menteri menetapkan kebijakan dan menyusun </a:t>
            </a:r>
            <a:r>
              <a:rPr lang="en-US" altLang="id-ID" sz="2000" b="1">
                <a:latin typeface="Century Gothic" pitchFamily="34" charset="0"/>
                <a:cs typeface="Times New Roman" pitchFamily="18" charset="0"/>
              </a:rPr>
              <a:t>perencanaan Tenaga </a:t>
            </a:r>
            <a:r>
              <a:rPr lang="en-US" altLang="id-ID" sz="2000">
                <a:latin typeface="Century Gothic" pitchFamily="34" charset="0"/>
                <a:cs typeface="Times New Roman" pitchFamily="18" charset="0"/>
              </a:rPr>
              <a:t>Kesehatan dalam rangka memenuhi kebutuhan Tenaga Kesehatan secara nasional</a:t>
            </a:r>
            <a:r>
              <a:rPr lang="id-ID" altLang="id-ID" sz="2000">
                <a:latin typeface="Century Gothic" pitchFamily="34" charset="0"/>
                <a:cs typeface="Times New Roman" pitchFamily="18" charset="0"/>
              </a:rPr>
              <a:t>.</a:t>
            </a:r>
          </a:p>
          <a:p>
            <a:pPr algn="just"/>
            <a:r>
              <a:rPr lang="en-US" altLang="id-ID" b="1"/>
              <a:t>(</a:t>
            </a:r>
            <a:r>
              <a:rPr lang="id-ID" altLang="id-ID" b="1"/>
              <a:t>Pasal 14</a:t>
            </a:r>
            <a:r>
              <a:rPr lang="en-US" altLang="id-ID" b="1"/>
              <a:t>)</a:t>
            </a:r>
            <a:endParaRPr lang="en-US" altLang="id-ID">
              <a:latin typeface="Century Gothic" pitchFamily="34" charset="0"/>
            </a:endParaRPr>
          </a:p>
        </p:txBody>
      </p:sp>
      <p:sp>
        <p:nvSpPr>
          <p:cNvPr id="8" name="Rectangle 7"/>
          <p:cNvSpPr/>
          <p:nvPr/>
        </p:nvSpPr>
        <p:spPr>
          <a:xfrm>
            <a:off x="7212013" y="2636838"/>
            <a:ext cx="1727200" cy="2592387"/>
          </a:xfrm>
          <a:prstGeom prst="rect">
            <a:avLst/>
          </a:prstGeom>
          <a:no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73050" indent="-273050" eaLnBrk="1" hangingPunct="1">
              <a:spcBef>
                <a:spcPts val="1200"/>
              </a:spcBef>
              <a:spcAft>
                <a:spcPts val="600"/>
              </a:spcAft>
              <a:buFont typeface="Wingdings" pitchFamily="2" charset="2"/>
              <a:buChar char="§"/>
              <a:defRPr/>
            </a:pPr>
            <a:r>
              <a:rPr lang="id-ID" b="1" dirty="0">
                <a:solidFill>
                  <a:schemeClr val="tx1"/>
                </a:solidFill>
              </a:rPr>
              <a:t>DILAKUKAN SECARA BERJENJANG</a:t>
            </a:r>
          </a:p>
          <a:p>
            <a:pPr marL="273050" indent="-273050" eaLnBrk="1" hangingPunct="1">
              <a:spcBef>
                <a:spcPts val="1200"/>
              </a:spcBef>
              <a:spcAft>
                <a:spcPts val="600"/>
              </a:spcAft>
              <a:buFont typeface="Wingdings" pitchFamily="2" charset="2"/>
              <a:buChar char="§"/>
              <a:defRPr/>
            </a:pPr>
            <a:r>
              <a:rPr lang="id-ID" b="1" dirty="0">
                <a:solidFill>
                  <a:schemeClr val="tx1"/>
                </a:solidFill>
              </a:rPr>
              <a:t>MELALUI PEMETAAN NAKES </a:t>
            </a:r>
          </a:p>
        </p:txBody>
      </p:sp>
      <p:sp>
        <p:nvSpPr>
          <p:cNvPr id="6" name="Right Arrow 5"/>
          <p:cNvSpPr/>
          <p:nvPr/>
        </p:nvSpPr>
        <p:spPr>
          <a:xfrm>
            <a:off x="3492500" y="2636838"/>
            <a:ext cx="431800" cy="2447925"/>
          </a:xfrm>
          <a:prstGeom prst="rightArrow">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1" hangingPunct="1">
              <a:defRPr/>
            </a:pPr>
            <a:endParaRPr lang="id-ID"/>
          </a:p>
        </p:txBody>
      </p:sp>
      <p:sp>
        <p:nvSpPr>
          <p:cNvPr id="7" name="Right Arrow 6"/>
          <p:cNvSpPr/>
          <p:nvPr/>
        </p:nvSpPr>
        <p:spPr>
          <a:xfrm>
            <a:off x="6732588" y="2844800"/>
            <a:ext cx="360362" cy="2168525"/>
          </a:xfrm>
          <a:prstGeom prst="rightArrow">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1" hangingPunct="1">
              <a:defRPr/>
            </a:pPr>
            <a:endParaRPr lang="id-ID"/>
          </a:p>
        </p:txBody>
      </p:sp>
      <p:sp>
        <p:nvSpPr>
          <p:cNvPr id="13319" name="Title 1"/>
          <p:cNvSpPr txBox="1">
            <a:spLocks/>
          </p:cNvSpPr>
          <p:nvPr/>
        </p:nvSpPr>
        <p:spPr bwMode="auto">
          <a:xfrm>
            <a:off x="-36513" y="1588"/>
            <a:ext cx="9180513" cy="1195387"/>
          </a:xfrm>
          <a:prstGeom prst="rect">
            <a:avLst/>
          </a:prstGeom>
          <a:solidFill>
            <a:schemeClr val="accent2">
              <a:lumMod val="75000"/>
            </a:schemeClr>
          </a:solidFill>
          <a:ln w="9525">
            <a:noFill/>
            <a:miter lim="800000"/>
            <a:headEnd/>
            <a:tailEnd/>
          </a:ln>
        </p:spPr>
        <p:txBody>
          <a:bodyPr anchor="ctr"/>
          <a:lstStyle/>
          <a:p>
            <a:pPr algn="ctr" eaLnBrk="1" hangingPunct="1">
              <a:defRPr/>
            </a:pPr>
            <a:r>
              <a:rPr lang="en-US" sz="3600" b="1" dirty="0">
                <a:solidFill>
                  <a:schemeClr val="bg1"/>
                </a:solidFill>
                <a:latin typeface="Century Gothic" pitchFamily="34" charset="0"/>
                <a:cs typeface="Arial" charset="0"/>
              </a:rPr>
              <a:t>5</a:t>
            </a:r>
            <a:r>
              <a:rPr lang="id-ID" sz="3600" b="1" dirty="0">
                <a:solidFill>
                  <a:schemeClr val="bg1"/>
                </a:solidFill>
                <a:latin typeface="Century Gothic" pitchFamily="34" charset="0"/>
                <a:cs typeface="Arial" charset="0"/>
              </a:rPr>
              <a:t>. PERENCANAAN </a:t>
            </a:r>
          </a:p>
          <a:p>
            <a:pPr algn="ctr" eaLnBrk="1" hangingPunct="1">
              <a:defRPr/>
            </a:pPr>
            <a:r>
              <a:rPr lang="id-ID" sz="3600" b="1" dirty="0">
                <a:solidFill>
                  <a:schemeClr val="bg1"/>
                </a:solidFill>
                <a:latin typeface="Century Gothic" pitchFamily="34" charset="0"/>
                <a:cs typeface="Arial" charset="0"/>
              </a:rPr>
              <a:t>TENAGA KESEHATAN</a:t>
            </a:r>
            <a:r>
              <a:rPr lang="en-US" sz="3600" b="1" dirty="0">
                <a:solidFill>
                  <a:schemeClr val="bg1"/>
                </a:solidFill>
                <a:latin typeface="Century Gothic" pitchFamily="34" charset="0"/>
                <a:cs typeface="Arial" charset="0"/>
              </a:rPr>
              <a:t> </a:t>
            </a:r>
            <a:r>
              <a:rPr lang="en-US" sz="3600" dirty="0">
                <a:solidFill>
                  <a:schemeClr val="bg1"/>
                </a:solidFill>
                <a:latin typeface="Century Gothic" pitchFamily="34" charset="0"/>
                <a:cs typeface="Arial" charset="0"/>
              </a:rPr>
              <a:t>(</a:t>
            </a:r>
            <a:r>
              <a:rPr lang="en-US" sz="3600" dirty="0" err="1">
                <a:solidFill>
                  <a:schemeClr val="bg1"/>
                </a:solidFill>
                <a:latin typeface="Century Gothic" pitchFamily="34" charset="0"/>
                <a:cs typeface="Arial" charset="0"/>
              </a:rPr>
              <a:t>Pasal</a:t>
            </a:r>
            <a:r>
              <a:rPr lang="en-US" sz="3600" dirty="0">
                <a:solidFill>
                  <a:schemeClr val="bg1"/>
                </a:solidFill>
                <a:latin typeface="Century Gothic" pitchFamily="34" charset="0"/>
                <a:cs typeface="Arial" charset="0"/>
              </a:rPr>
              <a:t> 13 – 15)</a:t>
            </a:r>
            <a:endParaRPr lang="id-ID" sz="3600" dirty="0">
              <a:solidFill>
                <a:schemeClr val="bg1"/>
              </a:solidFill>
              <a:latin typeface="Century Gothic" pitchFamily="34" charset="0"/>
              <a:cs typeface="Arial" charset="0"/>
            </a:endParaRPr>
          </a:p>
        </p:txBody>
      </p:sp>
      <p:sp>
        <p:nvSpPr>
          <p:cNvPr id="9" name="Rectangle 8"/>
          <p:cNvSpPr/>
          <p:nvPr/>
        </p:nvSpPr>
        <p:spPr>
          <a:xfrm>
            <a:off x="107950" y="1716088"/>
            <a:ext cx="3311525" cy="4321175"/>
          </a:xfrm>
          <a:prstGeom prst="rect">
            <a:avLst/>
          </a:prstGeom>
          <a:noFill/>
          <a:ln>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d-ID"/>
          </a:p>
        </p:txBody>
      </p:sp>
      <p:sp>
        <p:nvSpPr>
          <p:cNvPr id="10" name="Rectangle 9"/>
          <p:cNvSpPr/>
          <p:nvPr/>
        </p:nvSpPr>
        <p:spPr>
          <a:xfrm>
            <a:off x="3995738" y="1773238"/>
            <a:ext cx="2663825" cy="4176712"/>
          </a:xfrm>
          <a:prstGeom prst="rect">
            <a:avLst/>
          </a:prstGeom>
          <a:noFill/>
          <a:ln>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d-ID"/>
          </a:p>
        </p:txBody>
      </p:sp>
      <p:sp>
        <p:nvSpPr>
          <p:cNvPr id="11" name="Rectangle 10"/>
          <p:cNvSpPr/>
          <p:nvPr/>
        </p:nvSpPr>
        <p:spPr>
          <a:xfrm>
            <a:off x="7138988" y="2555875"/>
            <a:ext cx="1754187" cy="2730500"/>
          </a:xfrm>
          <a:prstGeom prst="rect">
            <a:avLst/>
          </a:prstGeom>
          <a:noFill/>
          <a:ln>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73050" indent="-273050" eaLnBrk="1" hangingPunct="1">
              <a:spcBef>
                <a:spcPts val="1200"/>
              </a:spcBef>
              <a:spcAft>
                <a:spcPts val="600"/>
              </a:spcAft>
              <a:buFont typeface="Wingdings" pitchFamily="2" charset="2"/>
              <a:buChar char="§"/>
              <a:defRPr/>
            </a:pPr>
            <a:endParaRPr lang="id-ID" dirty="0">
              <a:solidFill>
                <a:schemeClr val="bg1"/>
              </a:solidFill>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Content Placeholder 1"/>
          <p:cNvSpPr>
            <a:spLocks noGrp="1"/>
          </p:cNvSpPr>
          <p:nvPr>
            <p:ph idx="1"/>
          </p:nvPr>
        </p:nvSpPr>
        <p:spPr>
          <a:xfrm>
            <a:off x="790575" y="1527175"/>
            <a:ext cx="8285163" cy="1665288"/>
          </a:xfrm>
          <a:ln w="57150">
            <a:solidFill>
              <a:schemeClr val="bg1"/>
            </a:solidFill>
          </a:ln>
        </p:spPr>
        <p:txBody>
          <a:bodyPr/>
          <a:lstStyle/>
          <a:p>
            <a:pPr marL="0" indent="0" eaLnBrk="1" hangingPunct="1">
              <a:spcBef>
                <a:spcPct val="0"/>
              </a:spcBef>
              <a:spcAft>
                <a:spcPts val="2400"/>
              </a:spcAft>
              <a:buClr>
                <a:srgbClr val="0070C0"/>
              </a:buClr>
              <a:buFont typeface="Arial" pitchFamily="34" charset="0"/>
              <a:buNone/>
            </a:pPr>
            <a:r>
              <a:rPr lang="id-ID" altLang="id-ID" sz="2800">
                <a:solidFill>
                  <a:srgbClr val="007033"/>
                </a:solidFill>
                <a:latin typeface="Arial Rounded MT Bold" pitchFamily="34" charset="0"/>
              </a:rPr>
              <a:t>D</a:t>
            </a:r>
            <a:r>
              <a:rPr lang="en-US" altLang="id-ID" sz="2800">
                <a:solidFill>
                  <a:srgbClr val="007033"/>
                </a:solidFill>
                <a:latin typeface="Arial Rounded MT Bold" pitchFamily="34" charset="0"/>
              </a:rPr>
              <a:t>ilaksanakan sesuai dengan perencanaan dan pendayagunaan Tenaga Kesehatan.</a:t>
            </a:r>
            <a:endParaRPr lang="id-ID" altLang="id-ID" sz="2800">
              <a:solidFill>
                <a:srgbClr val="007033"/>
              </a:solidFill>
              <a:latin typeface="Arial Rounded MT Bold" pitchFamily="34" charset="0"/>
            </a:endParaRPr>
          </a:p>
          <a:p>
            <a:pPr marL="0" indent="0" eaLnBrk="1" hangingPunct="1">
              <a:spcBef>
                <a:spcPct val="0"/>
              </a:spcBef>
              <a:spcAft>
                <a:spcPts val="2400"/>
              </a:spcAft>
              <a:buClr>
                <a:srgbClr val="0070C0"/>
              </a:buClr>
              <a:buFont typeface="Arial" pitchFamily="34" charset="0"/>
              <a:buNone/>
            </a:pPr>
            <a:r>
              <a:rPr lang="id-ID" altLang="id-ID" sz="2800">
                <a:solidFill>
                  <a:srgbClr val="007033"/>
                </a:solidFill>
                <a:latin typeface="Arial Rounded MT Bold" pitchFamily="34" charset="0"/>
              </a:rPr>
              <a:t>D</a:t>
            </a:r>
            <a:r>
              <a:rPr lang="en-US" altLang="id-ID" sz="2800">
                <a:solidFill>
                  <a:srgbClr val="007033"/>
                </a:solidFill>
                <a:latin typeface="Arial Rounded MT Bold" pitchFamily="34" charset="0"/>
              </a:rPr>
              <a:t>ilakukan melalui pendidikan tinggi</a:t>
            </a:r>
            <a:r>
              <a:rPr lang="id-ID" altLang="id-ID" sz="2800">
                <a:solidFill>
                  <a:srgbClr val="007033"/>
                </a:solidFill>
                <a:latin typeface="Arial Rounded MT Bold" pitchFamily="34" charset="0"/>
              </a:rPr>
              <a:t> bidkes</a:t>
            </a:r>
            <a:r>
              <a:rPr lang="id-ID" altLang="id-ID" sz="2400">
                <a:solidFill>
                  <a:srgbClr val="007033"/>
                </a:solidFill>
                <a:latin typeface="Arial Rounded MT Bold" pitchFamily="34" charset="0"/>
              </a:rPr>
              <a:t>  </a:t>
            </a:r>
          </a:p>
        </p:txBody>
      </p:sp>
      <p:sp>
        <p:nvSpPr>
          <p:cNvPr id="14339" name="Title 1"/>
          <p:cNvSpPr txBox="1">
            <a:spLocks/>
          </p:cNvSpPr>
          <p:nvPr/>
        </p:nvSpPr>
        <p:spPr bwMode="auto">
          <a:xfrm>
            <a:off x="-36513" y="1588"/>
            <a:ext cx="9180513" cy="1123950"/>
          </a:xfrm>
          <a:prstGeom prst="rect">
            <a:avLst/>
          </a:prstGeom>
          <a:solidFill>
            <a:schemeClr val="accent2">
              <a:lumMod val="75000"/>
            </a:schemeClr>
          </a:solidFill>
          <a:ln w="9525">
            <a:noFill/>
            <a:miter lim="800000"/>
            <a:headEnd/>
            <a:tailEnd/>
          </a:ln>
        </p:spPr>
        <p:txBody>
          <a:bodyPr anchor="ctr"/>
          <a:lstStyle/>
          <a:p>
            <a:pPr algn="ctr" eaLnBrk="1" hangingPunct="1">
              <a:defRPr/>
            </a:pPr>
            <a:r>
              <a:rPr lang="en-US" sz="3600" b="1" dirty="0">
                <a:solidFill>
                  <a:schemeClr val="bg1"/>
                </a:solidFill>
                <a:latin typeface="Century Gothic" pitchFamily="34" charset="0"/>
                <a:cs typeface="Arial" charset="0"/>
              </a:rPr>
              <a:t>6</a:t>
            </a:r>
            <a:r>
              <a:rPr lang="id-ID" sz="3600" b="1" dirty="0">
                <a:solidFill>
                  <a:schemeClr val="bg1"/>
                </a:solidFill>
                <a:latin typeface="Century Gothic" pitchFamily="34" charset="0"/>
                <a:cs typeface="Arial" charset="0"/>
              </a:rPr>
              <a:t>. PENGADAAN </a:t>
            </a:r>
          </a:p>
          <a:p>
            <a:pPr algn="ctr" eaLnBrk="1" hangingPunct="1">
              <a:defRPr/>
            </a:pPr>
            <a:r>
              <a:rPr lang="id-ID" sz="3600" b="1" dirty="0">
                <a:solidFill>
                  <a:schemeClr val="bg1"/>
                </a:solidFill>
                <a:latin typeface="Century Gothic" pitchFamily="34" charset="0"/>
                <a:cs typeface="Arial" charset="0"/>
              </a:rPr>
              <a:t>TENAGA KESEHATAN</a:t>
            </a:r>
            <a:r>
              <a:rPr lang="en-US" sz="3600" b="1" dirty="0">
                <a:solidFill>
                  <a:schemeClr val="bg1"/>
                </a:solidFill>
                <a:latin typeface="Century Gothic" pitchFamily="34" charset="0"/>
                <a:cs typeface="Arial" charset="0"/>
              </a:rPr>
              <a:t> </a:t>
            </a:r>
            <a:r>
              <a:rPr lang="en-US" sz="3600" dirty="0">
                <a:solidFill>
                  <a:schemeClr val="bg1"/>
                </a:solidFill>
                <a:latin typeface="Century Gothic" pitchFamily="34" charset="0"/>
                <a:cs typeface="Arial" charset="0"/>
              </a:rPr>
              <a:t>(</a:t>
            </a:r>
            <a:r>
              <a:rPr lang="en-US" sz="3600" dirty="0" err="1">
                <a:solidFill>
                  <a:schemeClr val="bg1"/>
                </a:solidFill>
                <a:latin typeface="Century Gothic" pitchFamily="34" charset="0"/>
                <a:cs typeface="Arial" charset="0"/>
              </a:rPr>
              <a:t>Pasal</a:t>
            </a:r>
            <a:r>
              <a:rPr lang="en-US" sz="3600" dirty="0">
                <a:solidFill>
                  <a:schemeClr val="bg1"/>
                </a:solidFill>
                <a:latin typeface="Century Gothic" pitchFamily="34" charset="0"/>
                <a:cs typeface="Arial" charset="0"/>
              </a:rPr>
              <a:t> 17)</a:t>
            </a:r>
            <a:endParaRPr lang="id-ID" sz="3600" dirty="0">
              <a:solidFill>
                <a:schemeClr val="bg1"/>
              </a:solidFill>
              <a:latin typeface="Century Gothic" pitchFamily="34" charset="0"/>
              <a:cs typeface="Arial" charset="0"/>
            </a:endParaRPr>
          </a:p>
        </p:txBody>
      </p:sp>
      <p:sp>
        <p:nvSpPr>
          <p:cNvPr id="11" name="Oval 9"/>
          <p:cNvSpPr>
            <a:spLocks noChangeArrowheads="1"/>
          </p:cNvSpPr>
          <p:nvPr/>
        </p:nvSpPr>
        <p:spPr bwMode="auto">
          <a:xfrm>
            <a:off x="107950" y="1500188"/>
            <a:ext cx="682625" cy="711200"/>
          </a:xfrm>
          <a:prstGeom prst="ellipse">
            <a:avLst/>
          </a:prstGeom>
          <a:solidFill>
            <a:srgbClr val="00B050"/>
          </a:solidFill>
          <a:ln w="3175">
            <a:noFill/>
            <a:bevel/>
            <a:headEnd/>
            <a:tailEnd/>
          </a:ln>
        </p:spPr>
        <p:txBody>
          <a:bodyPr anchor="ctr"/>
          <a:lstStyle/>
          <a:p>
            <a:pPr algn="ctr" eaLnBrk="1" hangingPunct="1"/>
            <a:r>
              <a:rPr lang="id-ID" altLang="id-ID" sz="2400" b="1">
                <a:solidFill>
                  <a:schemeClr val="bg1"/>
                </a:solidFill>
                <a:latin typeface="Century Gothic" pitchFamily="34" charset="0"/>
                <a:ea typeface="SimHei" pitchFamily="49" charset="-122"/>
                <a:sym typeface="Century Gothic" pitchFamily="34" charset="0"/>
              </a:rPr>
              <a:t>a</a:t>
            </a:r>
            <a:endParaRPr lang="en-US" altLang="id-ID" sz="2400" b="1">
              <a:solidFill>
                <a:schemeClr val="bg1"/>
              </a:solidFill>
              <a:latin typeface="Century Gothic" pitchFamily="34" charset="0"/>
              <a:ea typeface="SimHei" pitchFamily="49" charset="-122"/>
              <a:sym typeface="Century Gothic" pitchFamily="34" charset="0"/>
            </a:endParaRPr>
          </a:p>
        </p:txBody>
      </p:sp>
      <p:sp>
        <p:nvSpPr>
          <p:cNvPr id="12" name="Oval 9"/>
          <p:cNvSpPr>
            <a:spLocks noChangeArrowheads="1"/>
          </p:cNvSpPr>
          <p:nvPr/>
        </p:nvSpPr>
        <p:spPr bwMode="auto">
          <a:xfrm>
            <a:off x="50800" y="2506663"/>
            <a:ext cx="682625" cy="711200"/>
          </a:xfrm>
          <a:prstGeom prst="ellipse">
            <a:avLst/>
          </a:prstGeom>
          <a:solidFill>
            <a:srgbClr val="00B050"/>
          </a:solidFill>
          <a:ln w="3175">
            <a:noFill/>
            <a:bevel/>
            <a:headEnd/>
            <a:tailEnd/>
          </a:ln>
        </p:spPr>
        <p:txBody>
          <a:bodyPr anchor="ctr"/>
          <a:lstStyle/>
          <a:p>
            <a:pPr algn="ctr" eaLnBrk="1" hangingPunct="1"/>
            <a:r>
              <a:rPr lang="id-ID" altLang="id-ID" sz="2400" b="1">
                <a:solidFill>
                  <a:schemeClr val="bg1"/>
                </a:solidFill>
                <a:latin typeface="Century Gothic" pitchFamily="34" charset="0"/>
                <a:ea typeface="SimHei" pitchFamily="49" charset="-122"/>
                <a:sym typeface="Century Gothic" pitchFamily="34" charset="0"/>
              </a:rPr>
              <a:t>b</a:t>
            </a:r>
            <a:endParaRPr lang="en-US" altLang="id-ID" sz="2400" b="1">
              <a:solidFill>
                <a:schemeClr val="bg1"/>
              </a:solidFill>
              <a:latin typeface="Century Gothic" pitchFamily="34" charset="0"/>
              <a:ea typeface="SimHei" pitchFamily="49" charset="-122"/>
              <a:sym typeface="Century Gothic" pitchFamily="34" charset="0"/>
            </a:endParaRPr>
          </a:p>
        </p:txBody>
      </p:sp>
      <p:pic>
        <p:nvPicPr>
          <p:cNvPr id="15366" name="Picture 7" descr="_DSC9703"/>
          <p:cNvPicPr>
            <a:picLocks noGrp="1" noChangeAspect="1"/>
          </p:cNvPicPr>
          <p:nvPr isPhoto="1"/>
        </p:nvPicPr>
        <p:blipFill>
          <a:blip r:embed="rId2" cstate="print"/>
          <a:srcRect/>
          <a:stretch>
            <a:fillRect/>
          </a:stretch>
        </p:blipFill>
        <p:spPr bwMode="auto">
          <a:xfrm>
            <a:off x="-36513" y="3789363"/>
            <a:ext cx="3087688" cy="2498725"/>
          </a:xfrm>
          <a:prstGeom prst="rect">
            <a:avLst/>
          </a:prstGeom>
          <a:noFill/>
          <a:ln w="9525">
            <a:solidFill>
              <a:schemeClr val="bg1"/>
            </a:solidFill>
            <a:miter lim="800000"/>
            <a:headEnd/>
            <a:tailEnd/>
          </a:ln>
        </p:spPr>
      </p:pic>
      <p:pic>
        <p:nvPicPr>
          <p:cNvPr id="15367" name="Picture 8" descr="_DSC9839"/>
          <p:cNvPicPr>
            <a:picLocks noGrp="1" noChangeAspect="1"/>
          </p:cNvPicPr>
          <p:nvPr isPhoto="1"/>
        </p:nvPicPr>
        <p:blipFill>
          <a:blip r:embed="rId3" cstate="print"/>
          <a:srcRect/>
          <a:stretch>
            <a:fillRect/>
          </a:stretch>
        </p:blipFill>
        <p:spPr bwMode="auto">
          <a:xfrm>
            <a:off x="2900363" y="3789363"/>
            <a:ext cx="3059112" cy="2498725"/>
          </a:xfrm>
          <a:prstGeom prst="rect">
            <a:avLst/>
          </a:prstGeom>
          <a:noFill/>
          <a:ln w="9525">
            <a:solidFill>
              <a:schemeClr val="bg1"/>
            </a:solidFill>
            <a:miter lim="800000"/>
            <a:headEnd/>
            <a:tailEnd/>
          </a:ln>
        </p:spPr>
      </p:pic>
      <p:pic>
        <p:nvPicPr>
          <p:cNvPr id="15368" name="Picture 9" descr="_DSC9852"/>
          <p:cNvPicPr>
            <a:picLocks noGrp="1" noChangeAspect="1"/>
          </p:cNvPicPr>
          <p:nvPr isPhoto="1"/>
        </p:nvPicPr>
        <p:blipFill>
          <a:blip r:embed="rId4" cstate="print"/>
          <a:srcRect/>
          <a:stretch>
            <a:fillRect/>
          </a:stretch>
        </p:blipFill>
        <p:spPr bwMode="auto">
          <a:xfrm>
            <a:off x="5972175" y="3789363"/>
            <a:ext cx="3140075" cy="2498725"/>
          </a:xfrm>
          <a:prstGeom prst="rect">
            <a:avLst/>
          </a:prstGeom>
          <a:noFill/>
          <a:ln w="9525">
            <a:solidFill>
              <a:schemeClr val="bg1"/>
            </a:solidFill>
            <a:miter lim="800000"/>
            <a:headEnd/>
            <a:tailEnd/>
          </a:ln>
        </p:spPr>
      </p:pic>
      <p:sp>
        <p:nvSpPr>
          <p:cNvPr id="2" name="Rectangle 1"/>
          <p:cNvSpPr/>
          <p:nvPr/>
        </p:nvSpPr>
        <p:spPr>
          <a:xfrm>
            <a:off x="3175" y="3789363"/>
            <a:ext cx="9140825" cy="2498725"/>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d-ID"/>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3416300" y="2116138"/>
            <a:ext cx="3638550" cy="4176712"/>
          </a:xfrm>
          <a:solidFill>
            <a:srgbClr val="9BFFC8"/>
          </a:solidFill>
          <a:ln w="57150"/>
        </p:spPr>
        <p:txBody>
          <a:bodyPr rtlCol="0">
            <a:normAutofit fontScale="92500" lnSpcReduction="10000"/>
          </a:bodyPr>
          <a:lstStyle/>
          <a:p>
            <a:pPr marL="457200" indent="-457200" algn="just" eaLnBrk="1" fontAlgn="auto" hangingPunct="1">
              <a:lnSpc>
                <a:spcPct val="110000"/>
              </a:lnSpc>
              <a:spcBef>
                <a:spcPts val="0"/>
              </a:spcBef>
              <a:spcAft>
                <a:spcPts val="1200"/>
              </a:spcAft>
              <a:buFont typeface="Arial" charset="0"/>
              <a:buNone/>
              <a:defRPr/>
            </a:pPr>
            <a:r>
              <a:rPr lang="en-US" sz="2400" b="1" dirty="0">
                <a:solidFill>
                  <a:srgbClr val="FF0000"/>
                </a:solidFill>
                <a:latin typeface="Arial Rounded MT Bold"/>
              </a:rPr>
              <a:t>MEMPERHATIKAN</a:t>
            </a:r>
            <a:r>
              <a:rPr lang="id-ID" sz="2400" b="1" dirty="0">
                <a:solidFill>
                  <a:srgbClr val="FF0000"/>
                </a:solidFill>
                <a:latin typeface="Arial Rounded MT Bold"/>
              </a:rPr>
              <a:t>: </a:t>
            </a:r>
          </a:p>
          <a:p>
            <a:pPr marL="457200" indent="-457200" algn="just" eaLnBrk="1" fontAlgn="auto" hangingPunct="1">
              <a:lnSpc>
                <a:spcPct val="110000"/>
              </a:lnSpc>
              <a:spcBef>
                <a:spcPts val="0"/>
              </a:spcBef>
              <a:spcAft>
                <a:spcPts val="1200"/>
              </a:spcAft>
              <a:buFont typeface="+mj-lt"/>
              <a:buAutoNum type="arabicPeriod"/>
              <a:defRPr/>
            </a:pPr>
            <a:r>
              <a:rPr lang="en-US" sz="2400" dirty="0" err="1">
                <a:solidFill>
                  <a:schemeClr val="tx1">
                    <a:lumMod val="95000"/>
                    <a:lumOff val="5000"/>
                  </a:schemeClr>
                </a:solidFill>
                <a:latin typeface="Arial Rounded MT Bold"/>
              </a:rPr>
              <a:t>keseimbangan</a:t>
            </a:r>
            <a:r>
              <a:rPr lang="en-US" sz="2400" dirty="0">
                <a:solidFill>
                  <a:schemeClr val="tx1">
                    <a:lumMod val="95000"/>
                    <a:lumOff val="5000"/>
                  </a:schemeClr>
                </a:solidFill>
                <a:latin typeface="Arial Rounded MT Bold"/>
              </a:rPr>
              <a:t> </a:t>
            </a:r>
            <a:r>
              <a:rPr lang="en-US" sz="2400" dirty="0" err="1">
                <a:solidFill>
                  <a:schemeClr val="tx1">
                    <a:lumMod val="95000"/>
                    <a:lumOff val="5000"/>
                  </a:schemeClr>
                </a:solidFill>
                <a:latin typeface="Arial Rounded MT Bold"/>
              </a:rPr>
              <a:t>antara</a:t>
            </a:r>
            <a:r>
              <a:rPr lang="en-US" sz="2400" dirty="0">
                <a:solidFill>
                  <a:schemeClr val="tx1">
                    <a:lumMod val="95000"/>
                    <a:lumOff val="5000"/>
                  </a:schemeClr>
                </a:solidFill>
                <a:latin typeface="Arial Rounded MT Bold"/>
              </a:rPr>
              <a:t> </a:t>
            </a:r>
            <a:r>
              <a:rPr lang="en-US" sz="2400" dirty="0" err="1">
                <a:solidFill>
                  <a:schemeClr val="tx1">
                    <a:lumMod val="95000"/>
                    <a:lumOff val="5000"/>
                  </a:schemeClr>
                </a:solidFill>
                <a:latin typeface="Arial Rounded MT Bold"/>
              </a:rPr>
              <a:t>kebutuhan</a:t>
            </a:r>
            <a:r>
              <a:rPr lang="en-US" sz="2400" dirty="0">
                <a:solidFill>
                  <a:schemeClr val="tx1">
                    <a:lumMod val="95000"/>
                    <a:lumOff val="5000"/>
                  </a:schemeClr>
                </a:solidFill>
                <a:latin typeface="Arial Rounded MT Bold"/>
              </a:rPr>
              <a:t> </a:t>
            </a:r>
            <a:r>
              <a:rPr lang="en-US" sz="2400" dirty="0" err="1">
                <a:solidFill>
                  <a:schemeClr val="tx1">
                    <a:lumMod val="95000"/>
                    <a:lumOff val="5000"/>
                  </a:schemeClr>
                </a:solidFill>
                <a:latin typeface="Arial Rounded MT Bold"/>
              </a:rPr>
              <a:t>penyelenggaraan</a:t>
            </a:r>
            <a:r>
              <a:rPr lang="en-US" sz="2400" dirty="0">
                <a:solidFill>
                  <a:schemeClr val="tx1">
                    <a:lumMod val="95000"/>
                    <a:lumOff val="5000"/>
                  </a:schemeClr>
                </a:solidFill>
                <a:latin typeface="Arial Rounded MT Bold"/>
              </a:rPr>
              <a:t> </a:t>
            </a:r>
            <a:r>
              <a:rPr lang="en-US" sz="2400" dirty="0" err="1">
                <a:solidFill>
                  <a:schemeClr val="tx1">
                    <a:lumMod val="95000"/>
                    <a:lumOff val="5000"/>
                  </a:schemeClr>
                </a:solidFill>
                <a:latin typeface="Arial Rounded MT Bold"/>
              </a:rPr>
              <a:t>Upaya</a:t>
            </a:r>
            <a:r>
              <a:rPr lang="en-US" sz="2400" dirty="0">
                <a:solidFill>
                  <a:schemeClr val="tx1">
                    <a:lumMod val="95000"/>
                    <a:lumOff val="5000"/>
                  </a:schemeClr>
                </a:solidFill>
                <a:latin typeface="Arial Rounded MT Bold"/>
              </a:rPr>
              <a:t> </a:t>
            </a:r>
            <a:r>
              <a:rPr lang="en-US" sz="2400" dirty="0" err="1">
                <a:solidFill>
                  <a:schemeClr val="tx1">
                    <a:lumMod val="95000"/>
                    <a:lumOff val="5000"/>
                  </a:schemeClr>
                </a:solidFill>
                <a:latin typeface="Arial Rounded MT Bold"/>
              </a:rPr>
              <a:t>Kesehatan</a:t>
            </a:r>
            <a:endParaRPr lang="id-ID" sz="2400" dirty="0">
              <a:solidFill>
                <a:schemeClr val="tx1">
                  <a:lumMod val="95000"/>
                  <a:lumOff val="5000"/>
                </a:schemeClr>
              </a:solidFill>
              <a:latin typeface="Arial Rounded MT Bold"/>
            </a:endParaRPr>
          </a:p>
          <a:p>
            <a:pPr marL="457200" indent="-457200" algn="just" eaLnBrk="1" fontAlgn="auto" hangingPunct="1">
              <a:lnSpc>
                <a:spcPct val="110000"/>
              </a:lnSpc>
              <a:spcBef>
                <a:spcPts val="0"/>
              </a:spcBef>
              <a:spcAft>
                <a:spcPts val="1200"/>
              </a:spcAft>
              <a:buFont typeface="+mj-lt"/>
              <a:buAutoNum type="arabicPeriod"/>
              <a:defRPr/>
            </a:pPr>
            <a:r>
              <a:rPr lang="en-US" sz="2400" dirty="0" err="1">
                <a:solidFill>
                  <a:schemeClr val="tx1">
                    <a:lumMod val="95000"/>
                    <a:lumOff val="5000"/>
                  </a:schemeClr>
                </a:solidFill>
                <a:latin typeface="Arial Rounded MT Bold"/>
              </a:rPr>
              <a:t>keseimbangan</a:t>
            </a:r>
            <a:r>
              <a:rPr lang="en-US" sz="2400" dirty="0">
                <a:solidFill>
                  <a:schemeClr val="tx1">
                    <a:lumMod val="95000"/>
                    <a:lumOff val="5000"/>
                  </a:schemeClr>
                </a:solidFill>
                <a:latin typeface="Arial Rounded MT Bold"/>
              </a:rPr>
              <a:t> </a:t>
            </a:r>
            <a:r>
              <a:rPr lang="en-US" sz="2400" dirty="0" err="1">
                <a:solidFill>
                  <a:schemeClr val="tx1">
                    <a:lumMod val="95000"/>
                    <a:lumOff val="5000"/>
                  </a:schemeClr>
                </a:solidFill>
                <a:latin typeface="Arial Rounded MT Bold"/>
              </a:rPr>
              <a:t>antara</a:t>
            </a:r>
            <a:r>
              <a:rPr lang="en-US" sz="2400" dirty="0">
                <a:solidFill>
                  <a:schemeClr val="tx1">
                    <a:lumMod val="95000"/>
                    <a:lumOff val="5000"/>
                  </a:schemeClr>
                </a:solidFill>
                <a:latin typeface="Arial Rounded MT Bold"/>
              </a:rPr>
              <a:t> </a:t>
            </a:r>
            <a:r>
              <a:rPr lang="en-US" sz="2400" dirty="0" err="1">
                <a:solidFill>
                  <a:schemeClr val="tx1">
                    <a:lumMod val="95000"/>
                    <a:lumOff val="5000"/>
                  </a:schemeClr>
                </a:solidFill>
                <a:latin typeface="Arial Rounded MT Bold"/>
              </a:rPr>
              <a:t>kemampuan</a:t>
            </a:r>
            <a:r>
              <a:rPr lang="en-US" sz="2400" dirty="0">
                <a:solidFill>
                  <a:schemeClr val="tx1">
                    <a:lumMod val="95000"/>
                    <a:lumOff val="5000"/>
                  </a:schemeClr>
                </a:solidFill>
                <a:latin typeface="Arial Rounded MT Bold"/>
              </a:rPr>
              <a:t> </a:t>
            </a:r>
            <a:r>
              <a:rPr lang="en-US" sz="2400" dirty="0" err="1">
                <a:solidFill>
                  <a:schemeClr val="tx1">
                    <a:lumMod val="95000"/>
                    <a:lumOff val="5000"/>
                  </a:schemeClr>
                </a:solidFill>
                <a:latin typeface="Arial Rounded MT Bold"/>
              </a:rPr>
              <a:t>produksi</a:t>
            </a:r>
            <a:r>
              <a:rPr lang="id-ID" sz="2400" dirty="0">
                <a:solidFill>
                  <a:schemeClr val="tx1">
                    <a:lumMod val="95000"/>
                    <a:lumOff val="5000"/>
                  </a:schemeClr>
                </a:solidFill>
                <a:latin typeface="Arial Rounded MT Bold"/>
              </a:rPr>
              <a:t> dng </a:t>
            </a:r>
            <a:r>
              <a:rPr lang="en-US" sz="2400" dirty="0">
                <a:solidFill>
                  <a:schemeClr val="tx1">
                    <a:lumMod val="95000"/>
                    <a:lumOff val="5000"/>
                  </a:schemeClr>
                </a:solidFill>
                <a:latin typeface="Arial Rounded MT Bold"/>
              </a:rPr>
              <a:t>s</a:t>
            </a:r>
            <a:r>
              <a:rPr lang="id-ID" sz="2400" dirty="0">
                <a:solidFill>
                  <a:schemeClr val="tx1">
                    <a:lumMod val="95000"/>
                    <a:lumOff val="5000"/>
                  </a:schemeClr>
                </a:solidFill>
                <a:latin typeface="Arial Rounded MT Bold"/>
              </a:rPr>
              <a:t>umber</a:t>
            </a:r>
            <a:r>
              <a:rPr lang="en-US" sz="2400" dirty="0">
                <a:solidFill>
                  <a:schemeClr val="tx1">
                    <a:lumMod val="95000"/>
                    <a:lumOff val="5000"/>
                  </a:schemeClr>
                </a:solidFill>
                <a:latin typeface="Arial Rounded MT Bold"/>
              </a:rPr>
              <a:t> </a:t>
            </a:r>
            <a:r>
              <a:rPr lang="id-ID" sz="2400" dirty="0">
                <a:solidFill>
                  <a:schemeClr val="tx1">
                    <a:lumMod val="95000"/>
                    <a:lumOff val="5000"/>
                  </a:schemeClr>
                </a:solidFill>
                <a:latin typeface="Arial Rounded MT Bold"/>
              </a:rPr>
              <a:t>daya yg ada</a:t>
            </a:r>
          </a:p>
          <a:p>
            <a:pPr marL="457200" indent="-457200" algn="just" eaLnBrk="1" fontAlgn="auto" hangingPunct="1">
              <a:lnSpc>
                <a:spcPct val="110000"/>
              </a:lnSpc>
              <a:spcBef>
                <a:spcPts val="0"/>
              </a:spcBef>
              <a:spcAft>
                <a:spcPts val="1200"/>
              </a:spcAft>
              <a:buFont typeface="+mj-lt"/>
              <a:buAutoNum type="arabicPeriod"/>
              <a:defRPr/>
            </a:pPr>
            <a:r>
              <a:rPr lang="id-ID" sz="2400" dirty="0">
                <a:solidFill>
                  <a:schemeClr val="tx1">
                    <a:lumMod val="95000"/>
                    <a:lumOff val="5000"/>
                  </a:schemeClr>
                </a:solidFill>
                <a:latin typeface="Arial Rounded MT Bold"/>
              </a:rPr>
              <a:t>IPTEK</a:t>
            </a:r>
            <a:r>
              <a:rPr lang="en-US" sz="2000" dirty="0">
                <a:solidFill>
                  <a:schemeClr val="tx1">
                    <a:lumMod val="95000"/>
                    <a:lumOff val="5000"/>
                  </a:schemeClr>
                </a:solidFill>
                <a:latin typeface="Arial Rounded MT Bold"/>
              </a:rPr>
              <a:t> </a:t>
            </a:r>
            <a:endParaRPr lang="id-ID" sz="2000" dirty="0">
              <a:solidFill>
                <a:schemeClr val="tx1">
                  <a:lumMod val="95000"/>
                  <a:lumOff val="5000"/>
                </a:schemeClr>
              </a:solidFill>
              <a:latin typeface="Arial Rounded MT Bold"/>
            </a:endParaRPr>
          </a:p>
        </p:txBody>
      </p:sp>
      <p:sp>
        <p:nvSpPr>
          <p:cNvPr id="13" name="Flowchart: Process 12"/>
          <p:cNvSpPr/>
          <p:nvPr/>
        </p:nvSpPr>
        <p:spPr>
          <a:xfrm>
            <a:off x="86381" y="3357967"/>
            <a:ext cx="2915032" cy="1691796"/>
          </a:xfrm>
          <a:prstGeom prst="flowChartProcess">
            <a:avLst/>
          </a:prstGeom>
          <a:solidFill>
            <a:schemeClr val="tx2">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id-ID" sz="2400" b="1" dirty="0">
                <a:solidFill>
                  <a:schemeClr val="bg1"/>
                </a:solidFill>
              </a:rPr>
              <a:t>PENYELENGGARAAN </a:t>
            </a:r>
          </a:p>
          <a:p>
            <a:pPr algn="ctr" eaLnBrk="1" hangingPunct="1">
              <a:defRPr/>
            </a:pPr>
            <a:r>
              <a:rPr lang="id-ID" sz="2400" b="1" dirty="0">
                <a:solidFill>
                  <a:schemeClr val="bg1"/>
                </a:solidFill>
              </a:rPr>
              <a:t>Pendidikan </a:t>
            </a:r>
            <a:endParaRPr lang="en-US" sz="2400" b="1" dirty="0">
              <a:solidFill>
                <a:schemeClr val="bg1"/>
              </a:solidFill>
            </a:endParaRPr>
          </a:p>
          <a:p>
            <a:pPr algn="ctr" eaLnBrk="1" hangingPunct="1">
              <a:defRPr/>
            </a:pPr>
            <a:r>
              <a:rPr lang="id-ID" sz="2400" b="1" dirty="0">
                <a:solidFill>
                  <a:schemeClr val="bg1"/>
                </a:solidFill>
              </a:rPr>
              <a:t>Tenaga </a:t>
            </a:r>
            <a:endParaRPr lang="en-US" sz="2400" b="1" dirty="0">
              <a:solidFill>
                <a:schemeClr val="bg1"/>
              </a:solidFill>
            </a:endParaRPr>
          </a:p>
          <a:p>
            <a:pPr algn="ctr" eaLnBrk="1" hangingPunct="1">
              <a:defRPr/>
            </a:pPr>
            <a:r>
              <a:rPr lang="id-ID" sz="2400" b="1" dirty="0">
                <a:solidFill>
                  <a:schemeClr val="bg1"/>
                </a:solidFill>
              </a:rPr>
              <a:t>Kesehatan</a:t>
            </a:r>
          </a:p>
        </p:txBody>
      </p:sp>
      <p:sp>
        <p:nvSpPr>
          <p:cNvPr id="14" name="Rounded Rectangle 13"/>
          <p:cNvSpPr/>
          <p:nvPr/>
        </p:nvSpPr>
        <p:spPr>
          <a:xfrm>
            <a:off x="7524750" y="3357563"/>
            <a:ext cx="1547813" cy="1655762"/>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Aft>
                <a:spcPts val="0"/>
              </a:spcAft>
              <a:buClr>
                <a:schemeClr val="bg1"/>
              </a:buClr>
              <a:defRPr/>
            </a:pPr>
            <a:r>
              <a:rPr lang="id-ID" b="1" dirty="0">
                <a:solidFill>
                  <a:schemeClr val="tx1">
                    <a:lumMod val="95000"/>
                    <a:lumOff val="5000"/>
                  </a:schemeClr>
                </a:solidFill>
                <a:latin typeface="Arial Rounded MT Bold"/>
              </a:rPr>
              <a:t>HASILKAN</a:t>
            </a:r>
          </a:p>
          <a:p>
            <a:pPr algn="ctr" eaLnBrk="1" hangingPunct="1">
              <a:spcAft>
                <a:spcPts val="0"/>
              </a:spcAft>
              <a:buClr>
                <a:schemeClr val="bg1"/>
              </a:buClr>
              <a:defRPr/>
            </a:pPr>
            <a:r>
              <a:rPr lang="id-ID" b="1" dirty="0">
                <a:solidFill>
                  <a:schemeClr val="tx1">
                    <a:lumMod val="95000"/>
                    <a:lumOff val="5000"/>
                  </a:schemeClr>
                </a:solidFill>
                <a:latin typeface="Arial Rounded MT Bold"/>
              </a:rPr>
              <a:t>NAKES</a:t>
            </a:r>
          </a:p>
          <a:p>
            <a:pPr algn="ctr" eaLnBrk="1" hangingPunct="1">
              <a:spcAft>
                <a:spcPts val="0"/>
              </a:spcAft>
              <a:buClr>
                <a:schemeClr val="bg1"/>
              </a:buClr>
              <a:defRPr/>
            </a:pPr>
            <a:r>
              <a:rPr lang="id-ID" b="1" dirty="0">
                <a:solidFill>
                  <a:schemeClr val="tx1">
                    <a:lumMod val="95000"/>
                    <a:lumOff val="5000"/>
                  </a:schemeClr>
                </a:solidFill>
                <a:latin typeface="Arial Rounded MT Bold"/>
              </a:rPr>
              <a:t>BERMUTU</a:t>
            </a:r>
          </a:p>
        </p:txBody>
      </p:sp>
      <p:sp>
        <p:nvSpPr>
          <p:cNvPr id="15" name="Right Arrow 14"/>
          <p:cNvSpPr/>
          <p:nvPr/>
        </p:nvSpPr>
        <p:spPr>
          <a:xfrm>
            <a:off x="7165975" y="3340100"/>
            <a:ext cx="287338" cy="1728788"/>
          </a:xfrm>
          <a:prstGeom prst="rightArrow">
            <a:avLst/>
          </a:prstGeom>
          <a:solidFill>
            <a:srgbClr val="FF9C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d-ID" dirty="0">
                <a:latin typeface="Arial Rounded MT Bold"/>
              </a:rPr>
              <a:t> </a:t>
            </a:r>
          </a:p>
        </p:txBody>
      </p:sp>
      <p:sp>
        <p:nvSpPr>
          <p:cNvPr id="15370" name="Title 1"/>
          <p:cNvSpPr txBox="1">
            <a:spLocks/>
          </p:cNvSpPr>
          <p:nvPr/>
        </p:nvSpPr>
        <p:spPr bwMode="auto">
          <a:xfrm>
            <a:off x="0" y="206375"/>
            <a:ext cx="9180513" cy="1277938"/>
          </a:xfrm>
          <a:prstGeom prst="rect">
            <a:avLst/>
          </a:prstGeom>
          <a:solidFill>
            <a:schemeClr val="accent2">
              <a:lumMod val="75000"/>
            </a:schemeClr>
          </a:solidFill>
          <a:ln w="9525">
            <a:noFill/>
            <a:miter lim="800000"/>
            <a:headEnd/>
            <a:tailEnd/>
          </a:ln>
        </p:spPr>
        <p:txBody>
          <a:bodyPr anchor="ctr"/>
          <a:lstStyle/>
          <a:p>
            <a:pPr algn="ctr" eaLnBrk="1" hangingPunct="1">
              <a:defRPr/>
            </a:pPr>
            <a:r>
              <a:rPr lang="id-ID" sz="3600" b="1" dirty="0">
                <a:solidFill>
                  <a:schemeClr val="bg1"/>
                </a:solidFill>
                <a:latin typeface="Century Gothic" pitchFamily="34" charset="0"/>
                <a:cs typeface="Arial" charset="0"/>
              </a:rPr>
              <a:t>PENDIDIKAN</a:t>
            </a:r>
            <a:r>
              <a:rPr lang="en-US" sz="3600" b="1" dirty="0">
                <a:solidFill>
                  <a:schemeClr val="bg1"/>
                </a:solidFill>
                <a:latin typeface="Century Gothic" pitchFamily="34" charset="0"/>
                <a:cs typeface="Arial" charset="0"/>
              </a:rPr>
              <a:t> TINGGI BIDANG</a:t>
            </a:r>
            <a:r>
              <a:rPr lang="id-ID" sz="3600" b="1" dirty="0">
                <a:solidFill>
                  <a:schemeClr val="bg1"/>
                </a:solidFill>
                <a:latin typeface="Century Gothic" pitchFamily="34" charset="0"/>
                <a:cs typeface="Arial" charset="0"/>
              </a:rPr>
              <a:t> KESEHATAN</a:t>
            </a:r>
          </a:p>
        </p:txBody>
      </p:sp>
      <p:sp>
        <p:nvSpPr>
          <p:cNvPr id="11" name="Right Arrow 10"/>
          <p:cNvSpPr/>
          <p:nvPr/>
        </p:nvSpPr>
        <p:spPr>
          <a:xfrm>
            <a:off x="2946400" y="2224088"/>
            <a:ext cx="358775" cy="3960812"/>
          </a:xfrm>
          <a:prstGeom prst="rightArrow">
            <a:avLst/>
          </a:prstGeom>
          <a:solidFill>
            <a:srgbClr val="FF9C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d-ID" dirty="0"/>
              <a:t> </a:t>
            </a:r>
          </a:p>
        </p:txBody>
      </p:sp>
    </p:spTree>
  </p:cSld>
  <p:clrMapOvr>
    <a:masterClrMapping/>
  </p:clrMapOvr>
  <p:transition>
    <p:strips/>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ChangeArrowheads="1"/>
          </p:cNvSpPr>
          <p:nvPr/>
        </p:nvSpPr>
        <p:spPr bwMode="auto">
          <a:xfrm>
            <a:off x="-36513" y="0"/>
            <a:ext cx="9180513" cy="1143000"/>
          </a:xfrm>
          <a:prstGeom prst="rect">
            <a:avLst/>
          </a:prstGeom>
          <a:solidFill>
            <a:schemeClr val="accent2"/>
          </a:solidFill>
          <a:ln w="9525">
            <a:noFill/>
            <a:miter lim="800000"/>
            <a:headEnd/>
            <a:tailEnd/>
          </a:ln>
        </p:spPr>
        <p:txBody>
          <a:bodyPr wrap="none" anchor="ctr"/>
          <a:lstStyle/>
          <a:p>
            <a:pPr algn="ctr" eaLnBrk="1" hangingPunct="1"/>
            <a:r>
              <a:rPr lang="en-US" altLang="id-ID" sz="3600" b="1">
                <a:solidFill>
                  <a:schemeClr val="bg1"/>
                </a:solidFill>
                <a:latin typeface="Century Gothic" pitchFamily="34" charset="0"/>
              </a:rPr>
              <a:t>7</a:t>
            </a:r>
            <a:r>
              <a:rPr lang="id-ID" altLang="id-ID" sz="3600" b="1">
                <a:solidFill>
                  <a:schemeClr val="bg1"/>
                </a:solidFill>
                <a:latin typeface="Century Gothic" pitchFamily="34" charset="0"/>
              </a:rPr>
              <a:t>. </a:t>
            </a:r>
            <a:r>
              <a:rPr lang="en-US" altLang="id-ID" sz="3600" b="1">
                <a:solidFill>
                  <a:schemeClr val="bg1"/>
                </a:solidFill>
                <a:latin typeface="Century Gothic" pitchFamily="34" charset="0"/>
              </a:rPr>
              <a:t>S</a:t>
            </a:r>
            <a:r>
              <a:rPr lang="id-ID" altLang="id-ID" sz="3600" b="1">
                <a:solidFill>
                  <a:schemeClr val="bg1"/>
                </a:solidFill>
                <a:latin typeface="Century Gothic" pitchFamily="34" charset="0"/>
              </a:rPr>
              <a:t>ERTIFIKASI,REGISTRASI DAN LISENSI</a:t>
            </a:r>
          </a:p>
          <a:p>
            <a:pPr algn="ctr" eaLnBrk="1" hangingPunct="1"/>
            <a:r>
              <a:rPr lang="id-ID" altLang="id-ID" sz="3600" b="1">
                <a:solidFill>
                  <a:schemeClr val="bg1"/>
                </a:solidFill>
                <a:latin typeface="Century Gothic" pitchFamily="34" charset="0"/>
              </a:rPr>
              <a:t>TENAGA KESEHATAN</a:t>
            </a:r>
          </a:p>
        </p:txBody>
      </p:sp>
      <p:sp>
        <p:nvSpPr>
          <p:cNvPr id="9221" name="Rectangle 5"/>
          <p:cNvSpPr>
            <a:spLocks noChangeArrowheads="1"/>
          </p:cNvSpPr>
          <p:nvPr/>
        </p:nvSpPr>
        <p:spPr bwMode="auto">
          <a:xfrm>
            <a:off x="3678238" y="3995738"/>
            <a:ext cx="2741612" cy="728662"/>
          </a:xfrm>
          <a:prstGeom prst="rect">
            <a:avLst/>
          </a:prstGeom>
          <a:solidFill>
            <a:schemeClr val="accent3">
              <a:lumMod val="20000"/>
              <a:lumOff val="80000"/>
            </a:schemeClr>
          </a:solidFill>
          <a:ln w="9525">
            <a:solidFill>
              <a:schemeClr val="accent3">
                <a:lumMod val="20000"/>
                <a:lumOff val="80000"/>
              </a:schemeClr>
            </a:solidFill>
            <a:miter lim="800000"/>
            <a:headEnd/>
            <a:tailEnd/>
          </a:ln>
          <a:effectLst/>
        </p:spPr>
        <p:txBody>
          <a:bodyPr/>
          <a:lstStyle/>
          <a:p>
            <a:pPr marL="342900" indent="-342900" algn="ctr" eaLnBrk="1" fontAlgn="auto" hangingPunct="1">
              <a:spcBef>
                <a:spcPct val="20000"/>
              </a:spcBef>
              <a:spcAft>
                <a:spcPts val="0"/>
              </a:spcAft>
              <a:buClr>
                <a:schemeClr val="hlink"/>
              </a:buClr>
              <a:buSzPct val="80000"/>
              <a:buFont typeface="Wingdings" pitchFamily="2" charset="2"/>
              <a:buNone/>
              <a:defRPr/>
            </a:pPr>
            <a:r>
              <a:rPr lang="en-US" sz="3200">
                <a:effectLst>
                  <a:outerShdw blurRad="38100" dist="38100" dir="2700000" algn="tl">
                    <a:srgbClr val="FFFFFF"/>
                  </a:outerShdw>
                </a:effectLst>
                <a:latin typeface="+mn-lt"/>
                <a:cs typeface="+mn-cs"/>
              </a:rPr>
              <a:t>REGISTRASI</a:t>
            </a:r>
          </a:p>
        </p:txBody>
      </p:sp>
      <p:sp>
        <p:nvSpPr>
          <p:cNvPr id="9222" name="Rectangle 6"/>
          <p:cNvSpPr>
            <a:spLocks noChangeArrowheads="1"/>
          </p:cNvSpPr>
          <p:nvPr/>
        </p:nvSpPr>
        <p:spPr bwMode="auto">
          <a:xfrm>
            <a:off x="6804025" y="4500563"/>
            <a:ext cx="1927225" cy="728662"/>
          </a:xfrm>
          <a:prstGeom prst="rect">
            <a:avLst/>
          </a:prstGeom>
          <a:solidFill>
            <a:schemeClr val="accent3">
              <a:lumMod val="20000"/>
              <a:lumOff val="80000"/>
            </a:schemeClr>
          </a:solidFill>
          <a:ln w="9525">
            <a:solidFill>
              <a:schemeClr val="accent3">
                <a:lumMod val="20000"/>
                <a:lumOff val="80000"/>
              </a:schemeClr>
            </a:solidFill>
            <a:miter lim="800000"/>
            <a:headEnd/>
            <a:tailEnd/>
          </a:ln>
          <a:effectLst/>
        </p:spPr>
        <p:txBody>
          <a:bodyPr/>
          <a:lstStyle/>
          <a:p>
            <a:pPr marL="342900" indent="-342900" algn="ctr" eaLnBrk="1" fontAlgn="auto" hangingPunct="1">
              <a:spcBef>
                <a:spcPct val="20000"/>
              </a:spcBef>
              <a:spcAft>
                <a:spcPts val="0"/>
              </a:spcAft>
              <a:buClr>
                <a:schemeClr val="hlink"/>
              </a:buClr>
              <a:buSzPct val="80000"/>
              <a:buFont typeface="Wingdings" pitchFamily="2" charset="2"/>
              <a:buNone/>
              <a:defRPr/>
            </a:pPr>
            <a:r>
              <a:rPr lang="en-US" sz="3200">
                <a:effectLst>
                  <a:outerShdw blurRad="38100" dist="38100" dir="2700000" algn="tl">
                    <a:srgbClr val="FFFFFF"/>
                  </a:outerShdw>
                </a:effectLst>
                <a:latin typeface="+mn-lt"/>
                <a:cs typeface="+mn-cs"/>
              </a:rPr>
              <a:t>LISENSI</a:t>
            </a:r>
          </a:p>
        </p:txBody>
      </p:sp>
      <p:sp>
        <p:nvSpPr>
          <p:cNvPr id="9223" name="Rectangle 7"/>
          <p:cNvSpPr>
            <a:spLocks noChangeArrowheads="1"/>
          </p:cNvSpPr>
          <p:nvPr/>
        </p:nvSpPr>
        <p:spPr bwMode="auto">
          <a:xfrm>
            <a:off x="3678238" y="5129213"/>
            <a:ext cx="2741612" cy="1262062"/>
          </a:xfrm>
          <a:prstGeom prst="rect">
            <a:avLst/>
          </a:prstGeom>
          <a:solidFill>
            <a:schemeClr val="accent3">
              <a:lumMod val="20000"/>
              <a:lumOff val="80000"/>
            </a:schemeClr>
          </a:solidFill>
          <a:ln w="9525">
            <a:solidFill>
              <a:schemeClr val="accent3">
                <a:lumMod val="20000"/>
                <a:lumOff val="80000"/>
              </a:schemeClr>
            </a:solidFill>
            <a:miter lim="800000"/>
            <a:headEnd/>
            <a:tailEnd/>
          </a:ln>
          <a:effectLst/>
        </p:spPr>
        <p:txBody>
          <a:bodyPr/>
          <a:lstStyle/>
          <a:p>
            <a:pPr marL="342900" indent="-342900" algn="ctr" eaLnBrk="1" fontAlgn="auto" hangingPunct="1">
              <a:spcBef>
                <a:spcPct val="20000"/>
              </a:spcBef>
              <a:spcAft>
                <a:spcPts val="0"/>
              </a:spcAft>
              <a:buClr>
                <a:schemeClr val="hlink"/>
              </a:buClr>
              <a:buSzPct val="80000"/>
              <a:buFont typeface="Wingdings" pitchFamily="2" charset="2"/>
              <a:buNone/>
              <a:defRPr/>
            </a:pPr>
            <a:endParaRPr lang="en-US" sz="1400">
              <a:effectLst>
                <a:outerShdw blurRad="38100" dist="38100" dir="2700000" algn="tl">
                  <a:srgbClr val="FFFFFF"/>
                </a:outerShdw>
              </a:effectLst>
              <a:latin typeface="+mn-lt"/>
              <a:cs typeface="+mn-cs"/>
            </a:endParaRPr>
          </a:p>
          <a:p>
            <a:pPr marL="342900" indent="-342900" algn="ctr" eaLnBrk="1" fontAlgn="auto" hangingPunct="1">
              <a:spcBef>
                <a:spcPct val="20000"/>
              </a:spcBef>
              <a:spcAft>
                <a:spcPts val="0"/>
              </a:spcAft>
              <a:buClr>
                <a:schemeClr val="hlink"/>
              </a:buClr>
              <a:buSzPct val="80000"/>
              <a:buFont typeface="Wingdings" pitchFamily="2" charset="2"/>
              <a:buNone/>
              <a:defRPr/>
            </a:pPr>
            <a:r>
              <a:rPr lang="en-US" sz="3200">
                <a:effectLst>
                  <a:outerShdw blurRad="38100" dist="38100" dir="2700000" algn="tl">
                    <a:srgbClr val="FFFFFF"/>
                  </a:outerShdw>
                </a:effectLst>
                <a:latin typeface="+mn-lt"/>
                <a:cs typeface="+mn-cs"/>
              </a:rPr>
              <a:t>STR</a:t>
            </a:r>
          </a:p>
        </p:txBody>
      </p:sp>
      <p:sp>
        <p:nvSpPr>
          <p:cNvPr id="9224" name="Rectangle 8"/>
          <p:cNvSpPr>
            <a:spLocks noChangeArrowheads="1"/>
          </p:cNvSpPr>
          <p:nvPr/>
        </p:nvSpPr>
        <p:spPr bwMode="auto">
          <a:xfrm>
            <a:off x="6804025" y="5516563"/>
            <a:ext cx="1912938" cy="865187"/>
          </a:xfrm>
          <a:prstGeom prst="rect">
            <a:avLst/>
          </a:prstGeom>
          <a:solidFill>
            <a:schemeClr val="accent3">
              <a:lumMod val="20000"/>
              <a:lumOff val="80000"/>
            </a:schemeClr>
          </a:solidFill>
          <a:ln w="9525">
            <a:solidFill>
              <a:schemeClr val="accent3">
                <a:lumMod val="20000"/>
                <a:lumOff val="80000"/>
              </a:schemeClr>
            </a:solidFill>
            <a:miter lim="800000"/>
            <a:headEnd/>
            <a:tailEnd/>
          </a:ln>
          <a:effectLst/>
        </p:spPr>
        <p:txBody>
          <a:bodyPr/>
          <a:lstStyle/>
          <a:p>
            <a:pPr algn="ctr" eaLnBrk="1" fontAlgn="auto" hangingPunct="1">
              <a:spcBef>
                <a:spcPct val="20000"/>
              </a:spcBef>
              <a:spcAft>
                <a:spcPts val="0"/>
              </a:spcAft>
              <a:buClr>
                <a:schemeClr val="hlink"/>
              </a:buClr>
              <a:buSzPct val="80000"/>
              <a:defRPr/>
            </a:pPr>
            <a:r>
              <a:rPr lang="en-US" sz="3200" dirty="0">
                <a:effectLst>
                  <a:outerShdw blurRad="38100" dist="38100" dir="2700000" algn="tl">
                    <a:srgbClr val="FFFFFF"/>
                  </a:outerShdw>
                </a:effectLst>
                <a:latin typeface="+mn-lt"/>
                <a:cs typeface="+mn-cs"/>
              </a:rPr>
              <a:t>SIP</a:t>
            </a:r>
          </a:p>
        </p:txBody>
      </p:sp>
      <p:sp>
        <p:nvSpPr>
          <p:cNvPr id="19" name="Rectangle 18"/>
          <p:cNvSpPr/>
          <p:nvPr/>
        </p:nvSpPr>
        <p:spPr>
          <a:xfrm>
            <a:off x="227013" y="2895600"/>
            <a:ext cx="3276600" cy="3551238"/>
          </a:xfrm>
          <a:prstGeom prst="rect">
            <a:avLst/>
          </a:prstGeom>
          <a:noFill/>
          <a:ln w="3810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21" name="Rectangle 20"/>
          <p:cNvSpPr/>
          <p:nvPr/>
        </p:nvSpPr>
        <p:spPr>
          <a:xfrm>
            <a:off x="250825" y="1628775"/>
            <a:ext cx="3241675" cy="11604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id-ID" sz="2400" b="1" dirty="0"/>
              <a:t>INSTITUSI </a:t>
            </a:r>
          </a:p>
          <a:p>
            <a:pPr algn="ctr" eaLnBrk="1" fontAlgn="auto" hangingPunct="1">
              <a:spcBef>
                <a:spcPts val="0"/>
              </a:spcBef>
              <a:spcAft>
                <a:spcPts val="0"/>
              </a:spcAft>
              <a:defRPr/>
            </a:pPr>
            <a:r>
              <a:rPr lang="id-ID" sz="2400" b="1" dirty="0"/>
              <a:t>PENDIDIKAN</a:t>
            </a:r>
          </a:p>
        </p:txBody>
      </p:sp>
      <p:sp>
        <p:nvSpPr>
          <p:cNvPr id="29" name="Rectangle 28"/>
          <p:cNvSpPr/>
          <p:nvPr/>
        </p:nvSpPr>
        <p:spPr>
          <a:xfrm>
            <a:off x="3635375" y="3049588"/>
            <a:ext cx="2881313" cy="73183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id-ID" sz="2400" b="1" dirty="0"/>
              <a:t>KTKI</a:t>
            </a:r>
          </a:p>
        </p:txBody>
      </p:sp>
      <p:sp>
        <p:nvSpPr>
          <p:cNvPr id="30" name="Rectangle 29"/>
          <p:cNvSpPr/>
          <p:nvPr/>
        </p:nvSpPr>
        <p:spPr>
          <a:xfrm>
            <a:off x="3603625" y="3887788"/>
            <a:ext cx="2881313" cy="2624137"/>
          </a:xfrm>
          <a:prstGeom prst="rect">
            <a:avLst/>
          </a:prstGeom>
          <a:noFill/>
          <a:ln w="28575">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d-ID"/>
          </a:p>
        </p:txBody>
      </p:sp>
      <p:sp>
        <p:nvSpPr>
          <p:cNvPr id="31" name="Rectangle 30"/>
          <p:cNvSpPr/>
          <p:nvPr/>
        </p:nvSpPr>
        <p:spPr>
          <a:xfrm>
            <a:off x="6659563" y="3500438"/>
            <a:ext cx="2160587" cy="720725"/>
          </a:xfrm>
          <a:prstGeom prst="rect">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id-ID" sz="2400" b="1" dirty="0">
                <a:solidFill>
                  <a:schemeClr val="tx1"/>
                </a:solidFill>
              </a:rPr>
              <a:t>KAB/KOTA</a:t>
            </a:r>
          </a:p>
        </p:txBody>
      </p:sp>
      <p:sp>
        <p:nvSpPr>
          <p:cNvPr id="33" name="Rectangle 32"/>
          <p:cNvSpPr/>
          <p:nvPr/>
        </p:nvSpPr>
        <p:spPr>
          <a:xfrm>
            <a:off x="6659563" y="4321175"/>
            <a:ext cx="2160587" cy="219075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d-ID"/>
          </a:p>
        </p:txBody>
      </p:sp>
      <p:sp>
        <p:nvSpPr>
          <p:cNvPr id="24" name="Rectangle 23"/>
          <p:cNvSpPr/>
          <p:nvPr/>
        </p:nvSpPr>
        <p:spPr>
          <a:xfrm>
            <a:off x="6697663" y="4405313"/>
            <a:ext cx="2160587" cy="2106612"/>
          </a:xfrm>
          <a:prstGeom prst="rect">
            <a:avLst/>
          </a:prstGeom>
          <a:noFill/>
          <a:ln w="28575">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d-ID"/>
          </a:p>
        </p:txBody>
      </p:sp>
      <p:grpSp>
        <p:nvGrpSpPr>
          <p:cNvPr id="2" name="Group 34"/>
          <p:cNvGrpSpPr>
            <a:grpSpLocks/>
          </p:cNvGrpSpPr>
          <p:nvPr/>
        </p:nvGrpSpPr>
        <p:grpSpPr bwMode="auto">
          <a:xfrm>
            <a:off x="500063" y="3071813"/>
            <a:ext cx="2798762" cy="3071812"/>
            <a:chOff x="500034" y="3071810"/>
            <a:chExt cx="2798762" cy="3071834"/>
          </a:xfrm>
        </p:grpSpPr>
        <p:grpSp>
          <p:nvGrpSpPr>
            <p:cNvPr id="17425" name="Group 31"/>
            <p:cNvGrpSpPr>
              <a:grpSpLocks/>
            </p:cNvGrpSpPr>
            <p:nvPr/>
          </p:nvGrpSpPr>
          <p:grpSpPr bwMode="auto">
            <a:xfrm>
              <a:off x="500034" y="4071942"/>
              <a:ext cx="2798762" cy="2071702"/>
              <a:chOff x="500034" y="4071942"/>
              <a:chExt cx="2798762" cy="2071702"/>
            </a:xfrm>
          </p:grpSpPr>
          <p:sp>
            <p:nvSpPr>
              <p:cNvPr id="17427" name="Line 10"/>
              <p:cNvSpPr>
                <a:spLocks noChangeShapeType="1"/>
              </p:cNvSpPr>
              <p:nvPr/>
            </p:nvSpPr>
            <p:spPr bwMode="auto">
              <a:xfrm>
                <a:off x="1928794" y="4572008"/>
                <a:ext cx="0" cy="431800"/>
              </a:xfrm>
              <a:prstGeom prst="line">
                <a:avLst/>
              </a:prstGeom>
              <a:noFill/>
              <a:ln w="76200">
                <a:solidFill>
                  <a:srgbClr val="0000FF"/>
                </a:solidFill>
                <a:round/>
                <a:headEnd/>
                <a:tailEnd type="triangle" w="med" len="med"/>
              </a:ln>
            </p:spPr>
            <p:txBody>
              <a:bodyPr anchor="ctr"/>
              <a:lstStyle/>
              <a:p>
                <a:endParaRPr lang="id-ID"/>
              </a:p>
            </p:txBody>
          </p:sp>
          <p:sp>
            <p:nvSpPr>
              <p:cNvPr id="27" name="Rectangle 4"/>
              <p:cNvSpPr>
                <a:spLocks noChangeArrowheads="1"/>
              </p:cNvSpPr>
              <p:nvPr/>
            </p:nvSpPr>
            <p:spPr bwMode="auto">
              <a:xfrm>
                <a:off x="500034" y="5072074"/>
                <a:ext cx="2798762" cy="1071570"/>
              </a:xfrm>
              <a:prstGeom prst="rect">
                <a:avLst/>
              </a:prstGeom>
              <a:solidFill>
                <a:schemeClr val="accent3">
                  <a:lumMod val="20000"/>
                  <a:lumOff val="80000"/>
                </a:schemeClr>
              </a:solidFill>
              <a:ln w="9525">
                <a:solidFill>
                  <a:schemeClr val="accent3">
                    <a:lumMod val="20000"/>
                    <a:lumOff val="80000"/>
                  </a:schemeClr>
                </a:solidFill>
                <a:miter lim="800000"/>
                <a:headEnd/>
                <a:tailEnd/>
              </a:ln>
              <a:effectLst/>
            </p:spPr>
            <p:txBody>
              <a:bodyPr/>
              <a:lstStyle/>
              <a:p>
                <a:pPr algn="ctr" eaLnBrk="1" fontAlgn="auto" hangingPunct="1">
                  <a:lnSpc>
                    <a:spcPts val="2100"/>
                  </a:lnSpc>
                  <a:spcBef>
                    <a:spcPts val="0"/>
                  </a:spcBef>
                  <a:spcAft>
                    <a:spcPts val="0"/>
                  </a:spcAft>
                  <a:buClr>
                    <a:schemeClr val="hlink"/>
                  </a:buClr>
                  <a:buSzPct val="80000"/>
                  <a:buFont typeface="Wingdings" pitchFamily="2" charset="2"/>
                  <a:buNone/>
                  <a:defRPr/>
                </a:pPr>
                <a:r>
                  <a:rPr lang="id-ID" sz="2000" dirty="0">
                    <a:effectLst>
                      <a:outerShdw blurRad="38100" dist="38100" dir="2700000" algn="tl">
                        <a:srgbClr val="FFFFFF"/>
                      </a:outerShdw>
                    </a:effectLst>
                    <a:latin typeface="+mn-lt"/>
                    <a:cs typeface="+mn-cs"/>
                  </a:rPr>
                  <a:t>Lulus Pendidikan (Sertifikat</a:t>
                </a:r>
                <a:endParaRPr lang="en-US" sz="2000" dirty="0">
                  <a:effectLst>
                    <a:outerShdw blurRad="38100" dist="38100" dir="2700000" algn="tl">
                      <a:srgbClr val="FFFFFF"/>
                    </a:outerShdw>
                  </a:effectLst>
                  <a:latin typeface="+mn-lt"/>
                  <a:cs typeface="+mn-cs"/>
                </a:endParaRPr>
              </a:p>
              <a:p>
                <a:pPr marL="342900" indent="-342900" algn="ctr" eaLnBrk="1" fontAlgn="auto" hangingPunct="1">
                  <a:lnSpc>
                    <a:spcPts val="2100"/>
                  </a:lnSpc>
                  <a:spcBef>
                    <a:spcPts val="0"/>
                  </a:spcBef>
                  <a:spcAft>
                    <a:spcPts val="0"/>
                  </a:spcAft>
                  <a:buClr>
                    <a:schemeClr val="hlink"/>
                  </a:buClr>
                  <a:buSzPct val="80000"/>
                  <a:buFont typeface="Wingdings" pitchFamily="2" charset="2"/>
                  <a:buNone/>
                  <a:defRPr/>
                </a:pPr>
                <a:r>
                  <a:rPr lang="en-US" sz="2000" dirty="0" err="1">
                    <a:effectLst>
                      <a:outerShdw blurRad="38100" dist="38100" dir="2700000" algn="tl">
                        <a:srgbClr val="FFFFFF"/>
                      </a:outerShdw>
                    </a:effectLst>
                    <a:latin typeface="+mn-lt"/>
                    <a:cs typeface="+mn-cs"/>
                  </a:rPr>
                  <a:t>Kompetensi</a:t>
                </a:r>
                <a:r>
                  <a:rPr lang="id-ID" sz="2000" dirty="0">
                    <a:effectLst>
                      <a:outerShdw blurRad="38100" dist="38100" dir="2700000" algn="tl">
                        <a:srgbClr val="FFFFFF"/>
                      </a:outerShdw>
                    </a:effectLst>
                    <a:latin typeface="+mn-lt"/>
                    <a:cs typeface="+mn-cs"/>
                  </a:rPr>
                  <a:t> + ijazah)</a:t>
                </a:r>
                <a:endParaRPr lang="en-US" sz="2000" dirty="0">
                  <a:effectLst>
                    <a:outerShdw blurRad="38100" dist="38100" dir="2700000" algn="tl">
                      <a:srgbClr val="FFFFFF"/>
                    </a:outerShdw>
                  </a:effectLst>
                  <a:latin typeface="+mn-lt"/>
                  <a:cs typeface="+mn-cs"/>
                </a:endParaRPr>
              </a:p>
            </p:txBody>
          </p:sp>
          <p:sp>
            <p:nvSpPr>
              <p:cNvPr id="9220" name="Rectangle 4"/>
              <p:cNvSpPr>
                <a:spLocks noChangeArrowheads="1"/>
              </p:cNvSpPr>
              <p:nvPr/>
            </p:nvSpPr>
            <p:spPr bwMode="auto">
              <a:xfrm>
                <a:off x="500034" y="4071942"/>
                <a:ext cx="2798762" cy="428628"/>
              </a:xfrm>
              <a:prstGeom prst="rect">
                <a:avLst/>
              </a:prstGeom>
              <a:solidFill>
                <a:schemeClr val="accent3">
                  <a:lumMod val="20000"/>
                  <a:lumOff val="80000"/>
                </a:schemeClr>
              </a:solidFill>
              <a:ln w="9525">
                <a:solidFill>
                  <a:schemeClr val="accent3">
                    <a:lumMod val="20000"/>
                    <a:lumOff val="80000"/>
                  </a:schemeClr>
                </a:solidFill>
                <a:miter lim="800000"/>
                <a:headEnd/>
                <a:tailEnd/>
              </a:ln>
              <a:effectLst/>
            </p:spPr>
            <p:txBody>
              <a:bodyPr/>
              <a:lstStyle/>
              <a:p>
                <a:pPr marL="342900" indent="-342900" algn="ctr" eaLnBrk="1" fontAlgn="auto" hangingPunct="1">
                  <a:lnSpc>
                    <a:spcPts val="2100"/>
                  </a:lnSpc>
                  <a:spcBef>
                    <a:spcPts val="0"/>
                  </a:spcBef>
                  <a:spcAft>
                    <a:spcPts val="0"/>
                  </a:spcAft>
                  <a:buClr>
                    <a:schemeClr val="hlink"/>
                  </a:buClr>
                  <a:buSzPct val="80000"/>
                  <a:buFont typeface="Wingdings" pitchFamily="2" charset="2"/>
                  <a:buNone/>
                  <a:defRPr/>
                </a:pPr>
                <a:r>
                  <a:rPr lang="en-US" sz="2000" dirty="0" err="1">
                    <a:effectLst>
                      <a:outerShdw blurRad="38100" dist="38100" dir="2700000" algn="tl">
                        <a:srgbClr val="FFFFFF"/>
                      </a:outerShdw>
                    </a:effectLst>
                    <a:latin typeface="+mn-lt"/>
                    <a:cs typeface="+mn-cs"/>
                  </a:rPr>
                  <a:t>Uji</a:t>
                </a:r>
                <a:r>
                  <a:rPr lang="en-US" sz="2000" dirty="0">
                    <a:effectLst>
                      <a:outerShdw blurRad="38100" dist="38100" dir="2700000" algn="tl">
                        <a:srgbClr val="FFFFFF"/>
                      </a:outerShdw>
                    </a:effectLst>
                    <a:latin typeface="+mn-lt"/>
                    <a:cs typeface="+mn-cs"/>
                  </a:rPr>
                  <a:t> </a:t>
                </a:r>
                <a:r>
                  <a:rPr lang="id-ID" sz="2000" dirty="0">
                    <a:effectLst>
                      <a:outerShdw blurRad="38100" dist="38100" dir="2700000" algn="tl">
                        <a:srgbClr val="FFFFFF"/>
                      </a:outerShdw>
                    </a:effectLst>
                    <a:latin typeface="+mn-lt"/>
                    <a:cs typeface="+mn-cs"/>
                  </a:rPr>
                  <a:t> </a:t>
                </a:r>
                <a:r>
                  <a:rPr lang="en-US" sz="2000" dirty="0" err="1">
                    <a:effectLst>
                      <a:outerShdw blurRad="38100" dist="38100" dir="2700000" algn="tl">
                        <a:srgbClr val="FFFFFF"/>
                      </a:outerShdw>
                    </a:effectLst>
                    <a:latin typeface="+mn-lt"/>
                    <a:cs typeface="+mn-cs"/>
                  </a:rPr>
                  <a:t>Kompetensi</a:t>
                </a:r>
                <a:endParaRPr lang="en-US" sz="2000" dirty="0">
                  <a:effectLst>
                    <a:outerShdw blurRad="38100" dist="38100" dir="2700000" algn="tl">
                      <a:srgbClr val="FFFFFF"/>
                    </a:outerShdw>
                  </a:effectLst>
                  <a:latin typeface="+mn-lt"/>
                  <a:cs typeface="+mn-cs"/>
                </a:endParaRPr>
              </a:p>
            </p:txBody>
          </p:sp>
        </p:grpSp>
        <p:sp>
          <p:nvSpPr>
            <p:cNvPr id="28" name="Rectangle 5"/>
            <p:cNvSpPr>
              <a:spLocks noChangeArrowheads="1"/>
            </p:cNvSpPr>
            <p:nvPr/>
          </p:nvSpPr>
          <p:spPr bwMode="auto">
            <a:xfrm>
              <a:off x="500034" y="3071810"/>
              <a:ext cx="2741612" cy="728667"/>
            </a:xfrm>
            <a:prstGeom prst="rect">
              <a:avLst/>
            </a:prstGeom>
            <a:solidFill>
              <a:schemeClr val="accent3">
                <a:lumMod val="20000"/>
                <a:lumOff val="80000"/>
              </a:schemeClr>
            </a:solidFill>
            <a:ln w="9525">
              <a:solidFill>
                <a:schemeClr val="accent3">
                  <a:lumMod val="20000"/>
                  <a:lumOff val="80000"/>
                </a:schemeClr>
              </a:solidFill>
              <a:miter lim="800000"/>
              <a:headEnd/>
              <a:tailEnd/>
            </a:ln>
            <a:effectLst/>
          </p:spPr>
          <p:txBody>
            <a:bodyPr/>
            <a:lstStyle/>
            <a:p>
              <a:pPr marL="342900" indent="-342900" algn="ctr" eaLnBrk="1" fontAlgn="auto" hangingPunct="1">
                <a:spcBef>
                  <a:spcPct val="20000"/>
                </a:spcBef>
                <a:spcAft>
                  <a:spcPts val="0"/>
                </a:spcAft>
                <a:buClr>
                  <a:schemeClr val="hlink"/>
                </a:buClr>
                <a:buSzPct val="80000"/>
                <a:buFont typeface="Wingdings" pitchFamily="2" charset="2"/>
                <a:buNone/>
                <a:defRPr/>
              </a:pPr>
              <a:r>
                <a:rPr lang="id-ID" sz="3200" dirty="0">
                  <a:effectLst>
                    <a:outerShdw blurRad="38100" dist="38100" dir="2700000" algn="tl">
                      <a:srgbClr val="FFFFFF"/>
                    </a:outerShdw>
                  </a:effectLst>
                  <a:latin typeface="+mn-lt"/>
                  <a:cs typeface="+mn-cs"/>
                </a:rPr>
                <a:t>SERTIFIKASI</a:t>
              </a:r>
              <a:endParaRPr lang="en-US" sz="3200" dirty="0">
                <a:effectLst>
                  <a:outerShdw blurRad="38100" dist="38100" dir="2700000" algn="tl">
                    <a:srgbClr val="FFFFFF"/>
                  </a:outerShdw>
                </a:effectLst>
                <a:latin typeface="+mn-lt"/>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21"/>
                                        </p:tgtEl>
                                        <p:attrNameLst>
                                          <p:attrName>style.visibility</p:attrName>
                                        </p:attrNameLst>
                                      </p:cBhvr>
                                      <p:to>
                                        <p:strVal val="visible"/>
                                      </p:to>
                                    </p:set>
                                    <p:animEffect transition="in" filter="fade">
                                      <p:cBhvr>
                                        <p:cTn id="7" dur="2000"/>
                                        <p:tgtEl>
                                          <p:spTgt spid="92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222"/>
                                        </p:tgtEl>
                                        <p:attrNameLst>
                                          <p:attrName>style.visibility</p:attrName>
                                        </p:attrNameLst>
                                      </p:cBhvr>
                                      <p:to>
                                        <p:strVal val="visible"/>
                                      </p:to>
                                    </p:set>
                                    <p:animEffect transition="in" filter="fade">
                                      <p:cBhvr>
                                        <p:cTn id="10" dur="2000"/>
                                        <p:tgtEl>
                                          <p:spTgt spid="92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223"/>
                                        </p:tgtEl>
                                        <p:attrNameLst>
                                          <p:attrName>style.visibility</p:attrName>
                                        </p:attrNameLst>
                                      </p:cBhvr>
                                      <p:to>
                                        <p:strVal val="visible"/>
                                      </p:to>
                                    </p:set>
                                    <p:animEffect transition="in" filter="fade">
                                      <p:cBhvr>
                                        <p:cTn id="13" dur="2000"/>
                                        <p:tgtEl>
                                          <p:spTgt spid="922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224"/>
                                        </p:tgtEl>
                                        <p:attrNameLst>
                                          <p:attrName>style.visibility</p:attrName>
                                        </p:attrNameLst>
                                      </p:cBhvr>
                                      <p:to>
                                        <p:strVal val="visible"/>
                                      </p:to>
                                    </p:set>
                                    <p:animEffect transition="in" filter="fade">
                                      <p:cBhvr>
                                        <p:cTn id="16" dur="2000"/>
                                        <p:tgtEl>
                                          <p:spTgt spid="922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20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2000"/>
                                        <p:tgtEl>
                                          <p:spTgt spid="2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2000"/>
                                        <p:tgtEl>
                                          <p:spTgt spid="3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2000"/>
                                        <p:tgtEl>
                                          <p:spTgt spid="3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2000"/>
                                        <p:tgtEl>
                                          <p:spTgt spid="3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2000"/>
                                        <p:tgtEl>
                                          <p:spTgt spid="24"/>
                                        </p:tgtEl>
                                      </p:cBhvr>
                                    </p:animEffect>
                                  </p:childTnLst>
                                </p:cTn>
                              </p:par>
                              <p:par>
                                <p:cTn id="38" presetID="10" presetClass="entr" presetSubtype="0" fill="hold" nodeType="with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animBg="1"/>
      <p:bldP spid="9222" grpId="0" animBg="1"/>
      <p:bldP spid="9223" grpId="0" animBg="1"/>
      <p:bldP spid="9224" grpId="0" animBg="1"/>
      <p:bldP spid="19" grpId="0" animBg="1"/>
      <p:bldP spid="21" grpId="0" animBg="1"/>
      <p:bldP spid="29" grpId="0" animBg="1"/>
      <p:bldP spid="30" grpId="0" animBg="1"/>
      <p:bldP spid="31" grpId="0" animBg="1"/>
      <p:bldP spid="33" grpId="0" animBg="1"/>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osceles Triangle 4"/>
          <p:cNvSpPr/>
          <p:nvPr/>
        </p:nvSpPr>
        <p:spPr>
          <a:xfrm>
            <a:off x="438150" y="1484313"/>
            <a:ext cx="8172450" cy="1741487"/>
          </a:xfrm>
          <a:prstGeom prst="triangle">
            <a:avLst/>
          </a:prstGeom>
          <a:solidFill>
            <a:srgbClr val="00924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itchFamily="34" charset="0"/>
              <a:buNone/>
              <a:defRPr/>
            </a:pPr>
            <a:r>
              <a:rPr lang="id-ID" sz="2000" b="1" dirty="0">
                <a:solidFill>
                  <a:schemeClr val="bg1"/>
                </a:solidFill>
                <a:sym typeface="Arial" pitchFamily="34" charset="0"/>
              </a:rPr>
              <a:t>KONSIL </a:t>
            </a:r>
          </a:p>
          <a:p>
            <a:pPr algn="ctr" eaLnBrk="1" hangingPunct="1">
              <a:buFont typeface="Arial" pitchFamily="34" charset="0"/>
              <a:buNone/>
              <a:defRPr/>
            </a:pPr>
            <a:r>
              <a:rPr lang="id-ID" sz="2000" b="1" dirty="0">
                <a:solidFill>
                  <a:schemeClr val="bg1"/>
                </a:solidFill>
                <a:sym typeface="Arial" pitchFamily="34" charset="0"/>
              </a:rPr>
              <a:t>TENAGA  KESEHATAN INDONESIA </a:t>
            </a:r>
          </a:p>
        </p:txBody>
      </p:sp>
      <p:sp>
        <p:nvSpPr>
          <p:cNvPr id="6" name="Rectangle 5"/>
          <p:cNvSpPr/>
          <p:nvPr/>
        </p:nvSpPr>
        <p:spPr>
          <a:xfrm>
            <a:off x="438150" y="3225800"/>
            <a:ext cx="8172450" cy="588963"/>
          </a:xfrm>
          <a:prstGeom prst="rect">
            <a:avLst/>
          </a:prstGeom>
          <a:solidFill>
            <a:schemeClr val="bg1"/>
          </a:solidFill>
          <a:ln w="28575">
            <a:solidFill>
              <a:srgbClr val="0070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itchFamily="34" charset="0"/>
              <a:buNone/>
              <a:defRPr/>
            </a:pPr>
            <a:r>
              <a:rPr lang="id-ID" sz="2000" b="1" dirty="0">
                <a:solidFill>
                  <a:srgbClr val="005426"/>
                </a:solidFill>
                <a:sym typeface="Arial" pitchFamily="34" charset="0"/>
              </a:rPr>
              <a:t>PERLINDUNGAN TERHADAP TENAGA KESEHATAN</a:t>
            </a:r>
          </a:p>
        </p:txBody>
      </p:sp>
      <p:sp>
        <p:nvSpPr>
          <p:cNvPr id="7" name="Rectangle 6"/>
          <p:cNvSpPr/>
          <p:nvPr/>
        </p:nvSpPr>
        <p:spPr>
          <a:xfrm>
            <a:off x="438150" y="3814763"/>
            <a:ext cx="1757363" cy="2346325"/>
          </a:xfrm>
          <a:prstGeom prst="rect">
            <a:avLst/>
          </a:prstGeom>
          <a:solidFill>
            <a:srgbClr val="C7E6A4"/>
          </a:solidFill>
          <a:ln w="28575">
            <a:solidFill>
              <a:srgbClr val="007635"/>
            </a:solidFill>
          </a:ln>
        </p:spPr>
        <p:style>
          <a:lnRef idx="1">
            <a:schemeClr val="accent2"/>
          </a:lnRef>
          <a:fillRef idx="2">
            <a:schemeClr val="accent2"/>
          </a:fillRef>
          <a:effectRef idx="1">
            <a:schemeClr val="accent2"/>
          </a:effectRef>
          <a:fontRef idx="minor">
            <a:schemeClr val="dk1"/>
          </a:fontRef>
        </p:style>
        <p:txBody>
          <a:bodyPr/>
          <a:lstStyle/>
          <a:p>
            <a:pPr algn="ctr" eaLnBrk="1" hangingPunct="1">
              <a:buFont typeface="Arial" pitchFamily="34" charset="0"/>
              <a:buNone/>
              <a:defRPr/>
            </a:pPr>
            <a:r>
              <a:rPr lang="id-ID" sz="2400" b="1" dirty="0">
                <a:sym typeface="Arial" pitchFamily="34" charset="0"/>
              </a:rPr>
              <a:t>Konsil</a:t>
            </a:r>
          </a:p>
          <a:p>
            <a:pPr algn="ctr" eaLnBrk="1" hangingPunct="1">
              <a:buFont typeface="Arial" pitchFamily="34" charset="0"/>
              <a:buNone/>
              <a:defRPr/>
            </a:pPr>
            <a:r>
              <a:rPr lang="id-ID" sz="2400" b="1" dirty="0">
                <a:sym typeface="Arial" pitchFamily="34" charset="0"/>
              </a:rPr>
              <a:t>Kedokteran</a:t>
            </a:r>
          </a:p>
        </p:txBody>
      </p:sp>
      <p:sp>
        <p:nvSpPr>
          <p:cNvPr id="10" name="Rectangle 9"/>
          <p:cNvSpPr/>
          <p:nvPr/>
        </p:nvSpPr>
        <p:spPr>
          <a:xfrm>
            <a:off x="438150" y="6164263"/>
            <a:ext cx="8164513" cy="588962"/>
          </a:xfrm>
          <a:prstGeom prst="rect">
            <a:avLst/>
          </a:prstGeom>
          <a:solidFill>
            <a:schemeClr val="bg1"/>
          </a:solidFill>
          <a:ln w="38100">
            <a:solidFill>
              <a:srgbClr val="0070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itchFamily="34" charset="0"/>
              <a:buNone/>
              <a:defRPr/>
            </a:pPr>
            <a:r>
              <a:rPr lang="id-ID" sz="2000" b="1" dirty="0">
                <a:solidFill>
                  <a:srgbClr val="005426"/>
                </a:solidFill>
                <a:sym typeface="Arial" pitchFamily="34" charset="0"/>
              </a:rPr>
              <a:t>TENAGA KESEHATAN MINIMAL SETINGKAT AHLI MADYA</a:t>
            </a:r>
          </a:p>
        </p:txBody>
      </p:sp>
      <p:sp>
        <p:nvSpPr>
          <p:cNvPr id="12" name="Rectangle 11"/>
          <p:cNvSpPr/>
          <p:nvPr/>
        </p:nvSpPr>
        <p:spPr>
          <a:xfrm>
            <a:off x="2381250" y="3814763"/>
            <a:ext cx="1758950" cy="2346325"/>
          </a:xfrm>
          <a:prstGeom prst="rect">
            <a:avLst/>
          </a:prstGeom>
          <a:solidFill>
            <a:srgbClr val="C7E6A4"/>
          </a:solidFill>
          <a:ln w="28575">
            <a:solidFill>
              <a:srgbClr val="007635"/>
            </a:solidFill>
          </a:ln>
        </p:spPr>
        <p:style>
          <a:lnRef idx="1">
            <a:schemeClr val="accent2"/>
          </a:lnRef>
          <a:fillRef idx="2">
            <a:schemeClr val="accent2"/>
          </a:fillRef>
          <a:effectRef idx="1">
            <a:schemeClr val="accent2"/>
          </a:effectRef>
          <a:fontRef idx="minor">
            <a:schemeClr val="dk1"/>
          </a:fontRef>
        </p:style>
        <p:txBody>
          <a:bodyPr/>
          <a:lstStyle/>
          <a:p>
            <a:pPr algn="ctr" eaLnBrk="1" hangingPunct="1">
              <a:buFont typeface="Arial" pitchFamily="34" charset="0"/>
              <a:buNone/>
              <a:defRPr/>
            </a:pPr>
            <a:r>
              <a:rPr lang="id-ID" sz="2400" b="1" dirty="0">
                <a:sym typeface="Arial" pitchFamily="34" charset="0"/>
              </a:rPr>
              <a:t>Konsil</a:t>
            </a:r>
          </a:p>
          <a:p>
            <a:pPr algn="ctr" eaLnBrk="1" hangingPunct="1">
              <a:buFont typeface="Arial" pitchFamily="34" charset="0"/>
              <a:buNone/>
              <a:defRPr/>
            </a:pPr>
            <a:r>
              <a:rPr lang="en-US" sz="2400" b="1" dirty="0" err="1">
                <a:sym typeface="Arial" pitchFamily="34" charset="0"/>
              </a:rPr>
              <a:t>Kefarmasian</a:t>
            </a:r>
            <a:endParaRPr lang="id-ID" sz="2400" b="1" dirty="0">
              <a:sym typeface="Arial" pitchFamily="34" charset="0"/>
            </a:endParaRPr>
          </a:p>
        </p:txBody>
      </p:sp>
      <p:sp>
        <p:nvSpPr>
          <p:cNvPr id="13" name="Rectangle 12"/>
          <p:cNvSpPr/>
          <p:nvPr/>
        </p:nvSpPr>
        <p:spPr>
          <a:xfrm>
            <a:off x="4337050" y="3814763"/>
            <a:ext cx="1890713" cy="2346325"/>
          </a:xfrm>
          <a:prstGeom prst="rect">
            <a:avLst/>
          </a:prstGeom>
          <a:solidFill>
            <a:srgbClr val="C7E6A4"/>
          </a:solidFill>
          <a:ln w="28575">
            <a:solidFill>
              <a:srgbClr val="007635"/>
            </a:solidFill>
          </a:ln>
        </p:spPr>
        <p:style>
          <a:lnRef idx="1">
            <a:schemeClr val="accent2"/>
          </a:lnRef>
          <a:fillRef idx="2">
            <a:schemeClr val="accent2"/>
          </a:fillRef>
          <a:effectRef idx="1">
            <a:schemeClr val="accent2"/>
          </a:effectRef>
          <a:fontRef idx="minor">
            <a:schemeClr val="dk1"/>
          </a:fontRef>
        </p:style>
        <p:txBody>
          <a:bodyPr/>
          <a:lstStyle/>
          <a:p>
            <a:pPr algn="ctr" eaLnBrk="1" hangingPunct="1">
              <a:buFont typeface="Arial" pitchFamily="34" charset="0"/>
              <a:buNone/>
              <a:defRPr/>
            </a:pPr>
            <a:r>
              <a:rPr lang="id-ID" sz="2400" b="1" dirty="0">
                <a:sym typeface="Arial" pitchFamily="34" charset="0"/>
              </a:rPr>
              <a:t>Konsil</a:t>
            </a:r>
          </a:p>
          <a:p>
            <a:pPr algn="ctr" eaLnBrk="1" hangingPunct="1">
              <a:buFont typeface="Arial" pitchFamily="34" charset="0"/>
              <a:buNone/>
              <a:defRPr/>
            </a:pPr>
            <a:r>
              <a:rPr lang="id-ID" sz="2400" b="1" dirty="0">
                <a:sym typeface="Arial" pitchFamily="34" charset="0"/>
              </a:rPr>
              <a:t>Keperawatan</a:t>
            </a:r>
          </a:p>
        </p:txBody>
      </p:sp>
      <p:sp>
        <p:nvSpPr>
          <p:cNvPr id="15" name="Rectangle 14"/>
          <p:cNvSpPr/>
          <p:nvPr/>
        </p:nvSpPr>
        <p:spPr>
          <a:xfrm>
            <a:off x="6426200" y="3814763"/>
            <a:ext cx="966788" cy="2346325"/>
          </a:xfrm>
          <a:prstGeom prst="rect">
            <a:avLst/>
          </a:prstGeom>
          <a:solidFill>
            <a:srgbClr val="C7E6A4"/>
          </a:solidFill>
          <a:ln w="28575">
            <a:solidFill>
              <a:srgbClr val="007635"/>
            </a:solidFill>
          </a:ln>
        </p:spPr>
        <p:style>
          <a:lnRef idx="1">
            <a:schemeClr val="accent2"/>
          </a:lnRef>
          <a:fillRef idx="2">
            <a:schemeClr val="accent2"/>
          </a:fillRef>
          <a:effectRef idx="1">
            <a:schemeClr val="accent2"/>
          </a:effectRef>
          <a:fontRef idx="minor">
            <a:schemeClr val="dk1"/>
          </a:fontRef>
        </p:style>
        <p:txBody>
          <a:bodyPr/>
          <a:lstStyle/>
          <a:p>
            <a:pPr algn="ctr" eaLnBrk="1" hangingPunct="1">
              <a:buFont typeface="Arial" pitchFamily="34" charset="0"/>
              <a:buNone/>
              <a:defRPr/>
            </a:pPr>
            <a:r>
              <a:rPr lang="id-ID" sz="2400" b="1" dirty="0">
                <a:sym typeface="Arial" pitchFamily="34" charset="0"/>
              </a:rPr>
              <a:t>Konsil</a:t>
            </a:r>
          </a:p>
          <a:p>
            <a:pPr algn="ctr" eaLnBrk="1" hangingPunct="1">
              <a:buFont typeface="Arial" pitchFamily="34" charset="0"/>
              <a:buNone/>
              <a:defRPr/>
            </a:pPr>
            <a:r>
              <a:rPr lang="en-US" sz="2400" b="1" dirty="0">
                <a:sym typeface="Arial" pitchFamily="34" charset="0"/>
              </a:rPr>
              <a:t>…</a:t>
            </a:r>
            <a:endParaRPr lang="id-ID" sz="2400" b="1" dirty="0">
              <a:sym typeface="Arial" pitchFamily="34" charset="0"/>
            </a:endParaRPr>
          </a:p>
        </p:txBody>
      </p:sp>
      <p:sp>
        <p:nvSpPr>
          <p:cNvPr id="12297" name="Title 1"/>
          <p:cNvSpPr txBox="1">
            <a:spLocks/>
          </p:cNvSpPr>
          <p:nvPr/>
        </p:nvSpPr>
        <p:spPr bwMode="auto">
          <a:xfrm>
            <a:off x="-36513" y="1588"/>
            <a:ext cx="9180513" cy="1298575"/>
          </a:xfrm>
          <a:prstGeom prst="rect">
            <a:avLst/>
          </a:prstGeom>
          <a:solidFill>
            <a:schemeClr val="accent2">
              <a:lumMod val="75000"/>
            </a:schemeClr>
          </a:solidFill>
          <a:ln>
            <a:noFill/>
          </a:ln>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altLang="id-ID" sz="4000" b="1" dirty="0">
                <a:solidFill>
                  <a:schemeClr val="bg1"/>
                </a:solidFill>
                <a:latin typeface="Century Gothic" pitchFamily="34" charset="0"/>
              </a:rPr>
              <a:t>8. </a:t>
            </a:r>
            <a:r>
              <a:rPr lang="id-ID" altLang="id-ID" sz="4000" b="1" dirty="0">
                <a:solidFill>
                  <a:schemeClr val="bg1"/>
                </a:solidFill>
                <a:latin typeface="Century Gothic" pitchFamily="34" charset="0"/>
              </a:rPr>
              <a:t>KONSIL</a:t>
            </a:r>
            <a:r>
              <a:rPr lang="en-US" altLang="id-ID" sz="4000" b="1" dirty="0">
                <a:solidFill>
                  <a:schemeClr val="bg1"/>
                </a:solidFill>
                <a:latin typeface="Century Gothic" pitchFamily="34" charset="0"/>
              </a:rPr>
              <a:t> </a:t>
            </a:r>
            <a:r>
              <a:rPr lang="id-ID" altLang="id-ID" sz="4000" b="1" dirty="0">
                <a:solidFill>
                  <a:schemeClr val="bg1"/>
                </a:solidFill>
                <a:latin typeface="Century Gothic" pitchFamily="34" charset="0"/>
              </a:rPr>
              <a:t>TENAGA KESEHATAN INDONESIA</a:t>
            </a:r>
            <a:r>
              <a:rPr lang="en-US" altLang="id-ID" sz="4000" b="1" dirty="0">
                <a:solidFill>
                  <a:schemeClr val="bg1"/>
                </a:solidFill>
                <a:latin typeface="Century Gothic" pitchFamily="34" charset="0"/>
              </a:rPr>
              <a:t> (KTKI)</a:t>
            </a:r>
            <a:endParaRPr lang="id-ID" altLang="id-ID" sz="4000" b="1" dirty="0">
              <a:solidFill>
                <a:schemeClr val="bg1"/>
              </a:solidFill>
              <a:latin typeface="Century Gothic" pitchFamily="34" charset="0"/>
            </a:endParaRPr>
          </a:p>
        </p:txBody>
      </p:sp>
      <p:sp>
        <p:nvSpPr>
          <p:cNvPr id="11" name="Rectangle 10"/>
          <p:cNvSpPr/>
          <p:nvPr/>
        </p:nvSpPr>
        <p:spPr>
          <a:xfrm>
            <a:off x="7637463" y="3814763"/>
            <a:ext cx="966787" cy="2346325"/>
          </a:xfrm>
          <a:prstGeom prst="rect">
            <a:avLst/>
          </a:prstGeom>
          <a:solidFill>
            <a:srgbClr val="C7E6A4"/>
          </a:solidFill>
          <a:ln w="28575">
            <a:solidFill>
              <a:srgbClr val="007635"/>
            </a:solidFill>
          </a:ln>
        </p:spPr>
        <p:style>
          <a:lnRef idx="1">
            <a:schemeClr val="accent2"/>
          </a:lnRef>
          <a:fillRef idx="2">
            <a:schemeClr val="accent2"/>
          </a:fillRef>
          <a:effectRef idx="1">
            <a:schemeClr val="accent2"/>
          </a:effectRef>
          <a:fontRef idx="minor">
            <a:schemeClr val="dk1"/>
          </a:fontRef>
        </p:style>
        <p:txBody>
          <a:bodyPr/>
          <a:lstStyle/>
          <a:p>
            <a:pPr algn="ctr" eaLnBrk="1" hangingPunct="1">
              <a:buFont typeface="Arial" pitchFamily="34" charset="0"/>
              <a:buNone/>
              <a:defRPr/>
            </a:pPr>
            <a:r>
              <a:rPr lang="id-ID" sz="2400" b="1" dirty="0">
                <a:sym typeface="Arial" pitchFamily="34" charset="0"/>
              </a:rPr>
              <a:t>Konsil</a:t>
            </a:r>
          </a:p>
          <a:p>
            <a:pPr algn="ctr" eaLnBrk="1" hangingPunct="1">
              <a:buFont typeface="Arial" pitchFamily="34" charset="0"/>
              <a:buNone/>
              <a:defRPr/>
            </a:pPr>
            <a:r>
              <a:rPr lang="en-US" sz="2400" b="1" dirty="0">
                <a:sym typeface="Arial" pitchFamily="34" charset="0"/>
              </a:rPr>
              <a:t>…</a:t>
            </a:r>
            <a:endParaRPr lang="id-ID" sz="2400" b="1" dirty="0">
              <a:sym typeface="Arial" pitchFamily="34" charset="0"/>
            </a:endParaRP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7" name="Title 1"/>
          <p:cNvSpPr txBox="1">
            <a:spLocks/>
          </p:cNvSpPr>
          <p:nvPr/>
        </p:nvSpPr>
        <p:spPr bwMode="auto">
          <a:xfrm>
            <a:off x="-36513" y="1588"/>
            <a:ext cx="9180513" cy="1298575"/>
          </a:xfrm>
          <a:prstGeom prst="rect">
            <a:avLst/>
          </a:prstGeom>
          <a:solidFill>
            <a:schemeClr val="accent2">
              <a:lumMod val="75000"/>
            </a:schemeClr>
          </a:solidFill>
          <a:ln>
            <a:noFill/>
          </a:ln>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altLang="id-ID" sz="4000" b="1" dirty="0">
                <a:solidFill>
                  <a:schemeClr val="bg1"/>
                </a:solidFill>
                <a:latin typeface="Century Gothic" pitchFamily="34" charset="0"/>
              </a:rPr>
              <a:t>8. </a:t>
            </a:r>
            <a:r>
              <a:rPr lang="id-ID" altLang="id-ID" sz="4000" b="1" dirty="0">
                <a:solidFill>
                  <a:schemeClr val="bg1"/>
                </a:solidFill>
                <a:latin typeface="Century Gothic" pitchFamily="34" charset="0"/>
              </a:rPr>
              <a:t>KONSIL</a:t>
            </a:r>
            <a:r>
              <a:rPr lang="en-US" altLang="id-ID" sz="4000" b="1" dirty="0">
                <a:solidFill>
                  <a:schemeClr val="bg1"/>
                </a:solidFill>
                <a:latin typeface="Century Gothic" pitchFamily="34" charset="0"/>
              </a:rPr>
              <a:t> </a:t>
            </a:r>
            <a:r>
              <a:rPr lang="id-ID" altLang="id-ID" sz="4000" b="1" dirty="0">
                <a:solidFill>
                  <a:schemeClr val="bg1"/>
                </a:solidFill>
                <a:latin typeface="Century Gothic" pitchFamily="34" charset="0"/>
              </a:rPr>
              <a:t>TENAGA KESEHATAN INDONESIA</a:t>
            </a:r>
            <a:r>
              <a:rPr lang="en-US" altLang="id-ID" sz="4000" b="1" dirty="0">
                <a:solidFill>
                  <a:schemeClr val="bg1"/>
                </a:solidFill>
                <a:latin typeface="Century Gothic" pitchFamily="34" charset="0"/>
              </a:rPr>
              <a:t> (KTKI)</a:t>
            </a:r>
            <a:endParaRPr lang="id-ID" altLang="id-ID" sz="4000" b="1" dirty="0">
              <a:solidFill>
                <a:schemeClr val="bg1"/>
              </a:solidFill>
              <a:latin typeface="Century Gothic" pitchFamily="34" charset="0"/>
            </a:endParaRPr>
          </a:p>
        </p:txBody>
      </p:sp>
      <p:sp>
        <p:nvSpPr>
          <p:cNvPr id="11" name="Right Arrow Callout 10"/>
          <p:cNvSpPr/>
          <p:nvPr/>
        </p:nvSpPr>
        <p:spPr>
          <a:xfrm>
            <a:off x="363538" y="2590800"/>
            <a:ext cx="4959350" cy="2882900"/>
          </a:xfrm>
          <a:prstGeom prst="rightArrowCallout">
            <a:avLst>
              <a:gd name="adj1" fmla="val 25000"/>
              <a:gd name="adj2" fmla="val 25000"/>
              <a:gd name="adj3" fmla="val 17542"/>
              <a:gd name="adj4" fmla="val 82028"/>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Isosceles Triangle 15"/>
          <p:cNvSpPr/>
          <p:nvPr/>
        </p:nvSpPr>
        <p:spPr>
          <a:xfrm>
            <a:off x="5475288" y="1628775"/>
            <a:ext cx="3268662" cy="2232025"/>
          </a:xfrm>
          <a:prstGeom prst="triangle">
            <a:avLst/>
          </a:prstGeom>
          <a:solidFill>
            <a:srgbClr val="00924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itchFamily="34" charset="0"/>
              <a:buNone/>
              <a:defRPr/>
            </a:pPr>
            <a:endParaRPr lang="id-ID" sz="2000" b="1" dirty="0">
              <a:solidFill>
                <a:schemeClr val="bg1"/>
              </a:solidFill>
              <a:sym typeface="Arial" pitchFamily="34" charset="0"/>
            </a:endParaRPr>
          </a:p>
        </p:txBody>
      </p:sp>
      <p:sp>
        <p:nvSpPr>
          <p:cNvPr id="17" name="Rectangle 16"/>
          <p:cNvSpPr/>
          <p:nvPr/>
        </p:nvSpPr>
        <p:spPr>
          <a:xfrm>
            <a:off x="5475288" y="3933825"/>
            <a:ext cx="1493837" cy="963613"/>
          </a:xfrm>
          <a:prstGeom prst="rect">
            <a:avLst/>
          </a:prstGeom>
          <a:solidFill>
            <a:srgbClr val="C7E6A4"/>
          </a:solidFill>
          <a:ln w="28575">
            <a:solidFill>
              <a:srgbClr val="007635"/>
            </a:solidFill>
          </a:ln>
        </p:spPr>
        <p:style>
          <a:lnRef idx="1">
            <a:schemeClr val="accent2"/>
          </a:lnRef>
          <a:fillRef idx="2">
            <a:schemeClr val="accent2"/>
          </a:fillRef>
          <a:effectRef idx="1">
            <a:schemeClr val="accent2"/>
          </a:effectRef>
          <a:fontRef idx="minor">
            <a:schemeClr val="dk1"/>
          </a:fontRef>
        </p:style>
        <p:txBody>
          <a:bodyPr/>
          <a:lstStyle/>
          <a:p>
            <a:pPr algn="ctr" eaLnBrk="1" hangingPunct="1">
              <a:buFont typeface="Arial" pitchFamily="34" charset="0"/>
              <a:buNone/>
              <a:defRPr/>
            </a:pPr>
            <a:r>
              <a:rPr lang="id-ID" sz="2000" b="1" dirty="0">
                <a:sym typeface="Arial" pitchFamily="34" charset="0"/>
              </a:rPr>
              <a:t>Konsil</a:t>
            </a:r>
          </a:p>
          <a:p>
            <a:pPr algn="ctr" eaLnBrk="1" hangingPunct="1">
              <a:buFont typeface="Arial" pitchFamily="34" charset="0"/>
              <a:buNone/>
              <a:defRPr/>
            </a:pPr>
            <a:r>
              <a:rPr lang="id-ID" sz="2000" b="1" dirty="0">
                <a:sym typeface="Arial" pitchFamily="34" charset="0"/>
              </a:rPr>
              <a:t>Kedokteran</a:t>
            </a:r>
          </a:p>
        </p:txBody>
      </p:sp>
      <p:sp>
        <p:nvSpPr>
          <p:cNvPr id="18" name="Rectangle 17"/>
          <p:cNvSpPr/>
          <p:nvPr/>
        </p:nvSpPr>
        <p:spPr>
          <a:xfrm>
            <a:off x="7121525" y="3933825"/>
            <a:ext cx="1622425" cy="963613"/>
          </a:xfrm>
          <a:prstGeom prst="rect">
            <a:avLst/>
          </a:prstGeom>
          <a:solidFill>
            <a:srgbClr val="C7E6A4"/>
          </a:solidFill>
          <a:ln w="28575">
            <a:solidFill>
              <a:srgbClr val="007635"/>
            </a:solidFill>
          </a:ln>
        </p:spPr>
        <p:style>
          <a:lnRef idx="1">
            <a:schemeClr val="accent2"/>
          </a:lnRef>
          <a:fillRef idx="2">
            <a:schemeClr val="accent2"/>
          </a:fillRef>
          <a:effectRef idx="1">
            <a:schemeClr val="accent2"/>
          </a:effectRef>
          <a:fontRef idx="minor">
            <a:schemeClr val="dk1"/>
          </a:fontRef>
        </p:style>
        <p:txBody>
          <a:bodyPr/>
          <a:lstStyle/>
          <a:p>
            <a:pPr algn="ctr" eaLnBrk="1" hangingPunct="1">
              <a:buFont typeface="Arial" pitchFamily="34" charset="0"/>
              <a:buNone/>
              <a:defRPr/>
            </a:pPr>
            <a:r>
              <a:rPr lang="id-ID" sz="2000" b="1" dirty="0">
                <a:sym typeface="Arial" pitchFamily="34" charset="0"/>
              </a:rPr>
              <a:t>Konsil</a:t>
            </a:r>
          </a:p>
          <a:p>
            <a:pPr algn="ctr" eaLnBrk="1" hangingPunct="1">
              <a:buFont typeface="Arial" pitchFamily="34" charset="0"/>
              <a:buNone/>
              <a:defRPr/>
            </a:pPr>
            <a:r>
              <a:rPr lang="en-US" sz="2000" b="1" dirty="0" err="1">
                <a:sym typeface="Arial" pitchFamily="34" charset="0"/>
              </a:rPr>
              <a:t>Kefarmasian</a:t>
            </a:r>
            <a:endParaRPr lang="id-ID" sz="2000" b="1" dirty="0">
              <a:sym typeface="Arial" pitchFamily="34" charset="0"/>
            </a:endParaRPr>
          </a:p>
        </p:txBody>
      </p:sp>
      <p:sp>
        <p:nvSpPr>
          <p:cNvPr id="19" name="Rectangle 18"/>
          <p:cNvSpPr/>
          <p:nvPr/>
        </p:nvSpPr>
        <p:spPr>
          <a:xfrm>
            <a:off x="5475288" y="5002213"/>
            <a:ext cx="1493837" cy="684212"/>
          </a:xfrm>
          <a:prstGeom prst="rect">
            <a:avLst/>
          </a:prstGeom>
          <a:solidFill>
            <a:srgbClr val="C7E6A4"/>
          </a:solidFill>
          <a:ln w="28575">
            <a:solidFill>
              <a:srgbClr val="007635"/>
            </a:solidFill>
          </a:ln>
        </p:spPr>
        <p:style>
          <a:lnRef idx="1">
            <a:schemeClr val="accent2"/>
          </a:lnRef>
          <a:fillRef idx="2">
            <a:schemeClr val="accent2"/>
          </a:fillRef>
          <a:effectRef idx="1">
            <a:schemeClr val="accent2"/>
          </a:effectRef>
          <a:fontRef idx="minor">
            <a:schemeClr val="dk1"/>
          </a:fontRef>
        </p:style>
        <p:txBody>
          <a:bodyPr/>
          <a:lstStyle/>
          <a:p>
            <a:pPr algn="ctr" eaLnBrk="1" hangingPunct="1">
              <a:buFont typeface="Arial" pitchFamily="34" charset="0"/>
              <a:buNone/>
              <a:defRPr/>
            </a:pPr>
            <a:r>
              <a:rPr lang="id-ID" b="1" dirty="0">
                <a:sym typeface="Arial" pitchFamily="34" charset="0"/>
              </a:rPr>
              <a:t>Konsil</a:t>
            </a:r>
          </a:p>
          <a:p>
            <a:pPr algn="ctr" eaLnBrk="1" hangingPunct="1">
              <a:buFont typeface="Arial" pitchFamily="34" charset="0"/>
              <a:buNone/>
              <a:defRPr/>
            </a:pPr>
            <a:r>
              <a:rPr lang="id-ID" b="1" dirty="0">
                <a:sym typeface="Arial" pitchFamily="34" charset="0"/>
              </a:rPr>
              <a:t>Keperawatan</a:t>
            </a:r>
          </a:p>
        </p:txBody>
      </p:sp>
      <p:sp>
        <p:nvSpPr>
          <p:cNvPr id="20" name="Rectangle 19"/>
          <p:cNvSpPr/>
          <p:nvPr/>
        </p:nvSpPr>
        <p:spPr>
          <a:xfrm>
            <a:off x="7121525" y="5002213"/>
            <a:ext cx="1622425" cy="684212"/>
          </a:xfrm>
          <a:prstGeom prst="rect">
            <a:avLst/>
          </a:prstGeom>
          <a:solidFill>
            <a:srgbClr val="C7E6A4"/>
          </a:solidFill>
          <a:ln w="28575">
            <a:solidFill>
              <a:srgbClr val="007635"/>
            </a:solidFill>
          </a:ln>
        </p:spPr>
        <p:style>
          <a:lnRef idx="1">
            <a:schemeClr val="accent2"/>
          </a:lnRef>
          <a:fillRef idx="2">
            <a:schemeClr val="accent2"/>
          </a:fillRef>
          <a:effectRef idx="1">
            <a:schemeClr val="accent2"/>
          </a:effectRef>
          <a:fontRef idx="minor">
            <a:schemeClr val="dk1"/>
          </a:fontRef>
        </p:style>
        <p:txBody>
          <a:bodyPr/>
          <a:lstStyle/>
          <a:p>
            <a:pPr algn="ctr" eaLnBrk="1" hangingPunct="1">
              <a:buFont typeface="Arial" pitchFamily="34" charset="0"/>
              <a:buNone/>
              <a:defRPr/>
            </a:pPr>
            <a:r>
              <a:rPr lang="id-ID" b="1" dirty="0">
                <a:sym typeface="Arial" pitchFamily="34" charset="0"/>
              </a:rPr>
              <a:t>Konsil</a:t>
            </a:r>
          </a:p>
          <a:p>
            <a:pPr algn="ctr" eaLnBrk="1" hangingPunct="1">
              <a:buFont typeface="Arial" pitchFamily="34" charset="0"/>
              <a:buNone/>
              <a:defRPr/>
            </a:pPr>
            <a:r>
              <a:rPr lang="en-US" b="1" dirty="0">
                <a:sym typeface="Arial" pitchFamily="34" charset="0"/>
              </a:rPr>
              <a:t>….</a:t>
            </a:r>
            <a:endParaRPr lang="id-ID" b="1" dirty="0">
              <a:sym typeface="Arial" pitchFamily="34" charset="0"/>
            </a:endParaRPr>
          </a:p>
        </p:txBody>
      </p:sp>
      <p:pic>
        <p:nvPicPr>
          <p:cNvPr id="19465" name="Content Placeholder 4"/>
          <p:cNvPicPr>
            <a:picLocks noGrp="1" noChangeAspect="1"/>
          </p:cNvPicPr>
          <p:nvPr>
            <p:ph idx="1"/>
          </p:nvPr>
        </p:nvPicPr>
        <p:blipFill>
          <a:blip r:embed="rId2" cstate="print"/>
          <a:srcRect/>
          <a:stretch>
            <a:fillRect/>
          </a:stretch>
        </p:blipFill>
        <p:spPr>
          <a:xfrm>
            <a:off x="496888" y="2849563"/>
            <a:ext cx="3873500" cy="2409825"/>
          </a:xfrm>
        </p:spPr>
      </p:pic>
      <p:sp>
        <p:nvSpPr>
          <p:cNvPr id="19466" name="TextBox 1"/>
          <p:cNvSpPr txBox="1">
            <a:spLocks noChangeArrowheads="1"/>
          </p:cNvSpPr>
          <p:nvPr/>
        </p:nvSpPr>
        <p:spPr bwMode="auto">
          <a:xfrm>
            <a:off x="5894388" y="2590800"/>
            <a:ext cx="2430462" cy="1477963"/>
          </a:xfrm>
          <a:prstGeom prst="rect">
            <a:avLst/>
          </a:prstGeom>
          <a:noFill/>
          <a:ln w="9525">
            <a:noFill/>
            <a:miter lim="800000"/>
            <a:headEnd/>
            <a:tailEnd/>
          </a:ln>
        </p:spPr>
        <p:txBody>
          <a:bodyPr>
            <a:spAutoFit/>
          </a:bodyPr>
          <a:lstStyle/>
          <a:p>
            <a:pPr algn="ctr" eaLnBrk="1" hangingPunct="1">
              <a:buFont typeface="Arial" pitchFamily="34" charset="0"/>
              <a:buNone/>
            </a:pPr>
            <a:r>
              <a:rPr lang="id-ID" b="1">
                <a:solidFill>
                  <a:schemeClr val="bg1"/>
                </a:solidFill>
                <a:sym typeface="Arial" pitchFamily="34" charset="0"/>
              </a:rPr>
              <a:t>KONSIL </a:t>
            </a:r>
          </a:p>
          <a:p>
            <a:pPr algn="ctr" eaLnBrk="1" hangingPunct="1">
              <a:buFont typeface="Arial" pitchFamily="34" charset="0"/>
              <a:buNone/>
            </a:pPr>
            <a:r>
              <a:rPr lang="id-ID" b="1">
                <a:solidFill>
                  <a:schemeClr val="bg1"/>
                </a:solidFill>
                <a:sym typeface="Arial" pitchFamily="34" charset="0"/>
              </a:rPr>
              <a:t>TENAGA  KESEHATAN INDONESIA </a:t>
            </a:r>
          </a:p>
          <a:p>
            <a:endParaRPr lang="en-US"/>
          </a:p>
        </p:txBody>
      </p:sp>
      <p:sp>
        <p:nvSpPr>
          <p:cNvPr id="12" name="Rectangle 11"/>
          <p:cNvSpPr/>
          <p:nvPr/>
        </p:nvSpPr>
        <p:spPr>
          <a:xfrm>
            <a:off x="7126288" y="5791200"/>
            <a:ext cx="1622425" cy="684213"/>
          </a:xfrm>
          <a:prstGeom prst="rect">
            <a:avLst/>
          </a:prstGeom>
          <a:solidFill>
            <a:srgbClr val="C7E6A4"/>
          </a:solidFill>
          <a:ln w="28575">
            <a:solidFill>
              <a:srgbClr val="007635"/>
            </a:solidFill>
          </a:ln>
        </p:spPr>
        <p:style>
          <a:lnRef idx="1">
            <a:schemeClr val="accent2"/>
          </a:lnRef>
          <a:fillRef idx="2">
            <a:schemeClr val="accent2"/>
          </a:fillRef>
          <a:effectRef idx="1">
            <a:schemeClr val="accent2"/>
          </a:effectRef>
          <a:fontRef idx="minor">
            <a:schemeClr val="dk1"/>
          </a:fontRef>
        </p:style>
        <p:txBody>
          <a:bodyPr/>
          <a:lstStyle/>
          <a:p>
            <a:pPr algn="ctr" eaLnBrk="1" hangingPunct="1">
              <a:buFont typeface="Arial" pitchFamily="34" charset="0"/>
              <a:buNone/>
              <a:defRPr/>
            </a:pPr>
            <a:r>
              <a:rPr lang="id-ID" b="1" dirty="0">
                <a:sym typeface="Arial" pitchFamily="34" charset="0"/>
              </a:rPr>
              <a:t>Konsil</a:t>
            </a:r>
          </a:p>
          <a:p>
            <a:pPr algn="ctr" eaLnBrk="1" hangingPunct="1">
              <a:buFont typeface="Arial" pitchFamily="34" charset="0"/>
              <a:buNone/>
              <a:defRPr/>
            </a:pPr>
            <a:r>
              <a:rPr lang="en-US" b="1" dirty="0">
                <a:sym typeface="Arial" pitchFamily="34" charset="0"/>
              </a:rPr>
              <a:t>….</a:t>
            </a:r>
            <a:endParaRPr lang="id-ID" b="1" dirty="0">
              <a:sym typeface="Arial" pitchFamily="34" charset="0"/>
            </a:endParaRPr>
          </a:p>
        </p:txBody>
      </p:sp>
      <p:sp>
        <p:nvSpPr>
          <p:cNvPr id="14" name="Rectangle 13"/>
          <p:cNvSpPr/>
          <p:nvPr/>
        </p:nvSpPr>
        <p:spPr>
          <a:xfrm>
            <a:off x="5475288" y="5791200"/>
            <a:ext cx="1493837" cy="684213"/>
          </a:xfrm>
          <a:prstGeom prst="rect">
            <a:avLst/>
          </a:prstGeom>
          <a:solidFill>
            <a:srgbClr val="C7E6A4"/>
          </a:solidFill>
          <a:ln w="28575">
            <a:solidFill>
              <a:srgbClr val="007635"/>
            </a:solidFill>
          </a:ln>
        </p:spPr>
        <p:style>
          <a:lnRef idx="1">
            <a:schemeClr val="accent2"/>
          </a:lnRef>
          <a:fillRef idx="2">
            <a:schemeClr val="accent2"/>
          </a:fillRef>
          <a:effectRef idx="1">
            <a:schemeClr val="accent2"/>
          </a:effectRef>
          <a:fontRef idx="minor">
            <a:schemeClr val="dk1"/>
          </a:fontRef>
        </p:style>
        <p:txBody>
          <a:bodyPr/>
          <a:lstStyle/>
          <a:p>
            <a:pPr algn="ctr" eaLnBrk="1" hangingPunct="1">
              <a:buFont typeface="Arial" pitchFamily="34" charset="0"/>
              <a:buNone/>
              <a:defRPr/>
            </a:pPr>
            <a:r>
              <a:rPr lang="id-ID" b="1" dirty="0">
                <a:sym typeface="Arial" pitchFamily="34" charset="0"/>
              </a:rPr>
              <a:t>Konsil</a:t>
            </a:r>
          </a:p>
          <a:p>
            <a:pPr algn="ctr" eaLnBrk="1" hangingPunct="1">
              <a:buFont typeface="Arial" pitchFamily="34" charset="0"/>
              <a:buNone/>
              <a:defRPr/>
            </a:pPr>
            <a:r>
              <a:rPr lang="en-US" b="1" dirty="0">
                <a:sym typeface="Arial" pitchFamily="34" charset="0"/>
              </a:rPr>
              <a:t>….</a:t>
            </a:r>
            <a:endParaRPr lang="id-ID" b="1" dirty="0">
              <a:sym typeface="Arial" pitchFamily="34" charset="0"/>
            </a:endParaRP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2132856"/>
          <a:ext cx="8229600"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315" name="Title 1"/>
          <p:cNvSpPr txBox="1">
            <a:spLocks/>
          </p:cNvSpPr>
          <p:nvPr/>
        </p:nvSpPr>
        <p:spPr bwMode="auto">
          <a:xfrm>
            <a:off x="1588" y="1588"/>
            <a:ext cx="9142412" cy="1123950"/>
          </a:xfrm>
          <a:prstGeom prst="rect">
            <a:avLst/>
          </a:prstGeom>
          <a:solidFill>
            <a:schemeClr val="accent2">
              <a:lumMod val="75000"/>
            </a:schemeClr>
          </a:solidFill>
          <a:ln>
            <a:noFill/>
          </a:ln>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altLang="id-ID" sz="3600" b="1" dirty="0">
                <a:solidFill>
                  <a:schemeClr val="bg1"/>
                </a:solidFill>
                <a:latin typeface="Century Gothic" pitchFamily="34" charset="0"/>
              </a:rPr>
              <a:t>8. </a:t>
            </a:r>
            <a:r>
              <a:rPr lang="id-ID" altLang="id-ID" sz="3600" b="1" dirty="0">
                <a:solidFill>
                  <a:schemeClr val="bg1"/>
                </a:solidFill>
                <a:latin typeface="Century Gothic" pitchFamily="34" charset="0"/>
              </a:rPr>
              <a:t>KONSIL</a:t>
            </a:r>
            <a:r>
              <a:rPr lang="en-US" altLang="id-ID" sz="3600" b="1" dirty="0">
                <a:solidFill>
                  <a:schemeClr val="bg1"/>
                </a:solidFill>
                <a:latin typeface="Century Gothic" pitchFamily="34" charset="0"/>
              </a:rPr>
              <a:t> </a:t>
            </a:r>
            <a:r>
              <a:rPr lang="id-ID" altLang="id-ID" sz="3600" b="1" dirty="0">
                <a:solidFill>
                  <a:schemeClr val="bg1"/>
                </a:solidFill>
                <a:latin typeface="Century Gothic" pitchFamily="34" charset="0"/>
              </a:rPr>
              <a:t>TENAGA KESEHATAN INDONESIA</a:t>
            </a:r>
            <a:r>
              <a:rPr lang="en-US" altLang="id-ID" sz="3600" b="1" dirty="0">
                <a:solidFill>
                  <a:schemeClr val="bg1"/>
                </a:solidFill>
                <a:latin typeface="Century Gothic" pitchFamily="34" charset="0"/>
              </a:rPr>
              <a:t> (KTKI)</a:t>
            </a:r>
            <a:endParaRPr lang="id-ID" altLang="id-ID" sz="3600" b="1" dirty="0">
              <a:solidFill>
                <a:schemeClr val="bg1"/>
              </a:solidFill>
              <a:latin typeface="Century Gothic" pitchFamily="34" charset="0"/>
            </a:endParaRPr>
          </a:p>
        </p:txBody>
      </p:sp>
      <p:sp>
        <p:nvSpPr>
          <p:cNvPr id="5" name="Title 1"/>
          <p:cNvSpPr txBox="1">
            <a:spLocks/>
          </p:cNvSpPr>
          <p:nvPr/>
        </p:nvSpPr>
        <p:spPr bwMode="auto">
          <a:xfrm>
            <a:off x="1588" y="1268413"/>
            <a:ext cx="9142412" cy="547687"/>
          </a:xfrm>
          <a:prstGeom prst="rect">
            <a:avLst/>
          </a:prstGeom>
          <a:solidFill>
            <a:schemeClr val="accent3"/>
          </a:solidFill>
          <a:ln>
            <a:noFill/>
          </a:ln>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altLang="id-ID" sz="3600" b="1" dirty="0" err="1">
                <a:solidFill>
                  <a:schemeClr val="bg1"/>
                </a:solidFill>
                <a:latin typeface="Century Gothic" pitchFamily="34" charset="0"/>
              </a:rPr>
              <a:t>Struktur</a:t>
            </a:r>
            <a:r>
              <a:rPr lang="en-US" altLang="id-ID" sz="3600" b="1" dirty="0">
                <a:solidFill>
                  <a:schemeClr val="bg1"/>
                </a:solidFill>
                <a:latin typeface="Century Gothic" pitchFamily="34" charset="0"/>
              </a:rPr>
              <a:t> </a:t>
            </a:r>
            <a:r>
              <a:rPr lang="en-US" altLang="id-ID" sz="3600" b="1" dirty="0" err="1">
                <a:solidFill>
                  <a:schemeClr val="bg1"/>
                </a:solidFill>
                <a:latin typeface="Century Gothic" pitchFamily="34" charset="0"/>
              </a:rPr>
              <a:t>Organisasi</a:t>
            </a:r>
            <a:endParaRPr lang="id-ID" altLang="id-ID" sz="3600" b="1" dirty="0">
              <a:solidFill>
                <a:schemeClr val="bg1"/>
              </a:solidFill>
              <a:latin typeface="Century Gothic" pitchFamily="34" charset="0"/>
            </a:endParaRPr>
          </a:p>
        </p:txBody>
      </p:sp>
    </p:spTree>
  </p:cSld>
  <p:clrMapOvr>
    <a:masterClrMapping/>
  </p:clrMapOvr>
  <p:transition>
    <p:cover dir="ld"/>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0"/>
            <a:ext cx="9144000" cy="908050"/>
          </a:xfrm>
          <a:solidFill>
            <a:schemeClr val="accent2">
              <a:lumMod val="75000"/>
            </a:schemeClr>
          </a:solidFill>
        </p:spPr>
        <p:txBody>
          <a:bodyPr/>
          <a:lstStyle/>
          <a:p>
            <a:pPr eaLnBrk="1" hangingPunct="1">
              <a:defRPr/>
            </a:pPr>
            <a:r>
              <a:rPr lang="en-US" altLang="en-US" sz="3600" b="1" dirty="0">
                <a:solidFill>
                  <a:schemeClr val="bg1"/>
                </a:solidFill>
                <a:latin typeface="Century Gothic" pitchFamily="34" charset="0"/>
              </a:rPr>
              <a:t>9</a:t>
            </a:r>
            <a:r>
              <a:rPr lang="id-ID" altLang="en-US" sz="3600" b="1" dirty="0">
                <a:solidFill>
                  <a:schemeClr val="bg1"/>
                </a:solidFill>
                <a:latin typeface="Century Gothic" pitchFamily="34" charset="0"/>
              </a:rPr>
              <a:t>. ORGANISASI  PROFESI &amp; KOLEGIUM</a:t>
            </a:r>
          </a:p>
        </p:txBody>
      </p:sp>
      <p:sp>
        <p:nvSpPr>
          <p:cNvPr id="12291" name="Content Placeholder 2"/>
          <p:cNvSpPr>
            <a:spLocks noGrp="1"/>
          </p:cNvSpPr>
          <p:nvPr>
            <p:ph idx="1"/>
          </p:nvPr>
        </p:nvSpPr>
        <p:spPr>
          <a:xfrm>
            <a:off x="179388" y="1268413"/>
            <a:ext cx="8785225" cy="5372100"/>
          </a:xfrm>
          <a:ln w="57150"/>
        </p:spPr>
        <p:txBody>
          <a:bodyPr rtlCol="0">
            <a:noAutofit/>
          </a:bodyPr>
          <a:lstStyle/>
          <a:p>
            <a:pPr marL="273050" indent="-273050" algn="just" eaLnBrk="1" fontAlgn="auto" hangingPunct="1">
              <a:spcAft>
                <a:spcPts val="0"/>
              </a:spcAft>
              <a:buFont typeface="Wingdings" pitchFamily="2" charset="2"/>
              <a:buChar char="Ø"/>
              <a:defRPr/>
            </a:pPr>
            <a:r>
              <a:rPr lang="id-ID" sz="2200" b="1" dirty="0">
                <a:solidFill>
                  <a:srgbClr val="007033"/>
                </a:solidFill>
                <a:latin typeface="Arial Rounded MT Bold"/>
              </a:rPr>
              <a:t>ORGANISASI PROFESI</a:t>
            </a:r>
          </a:p>
          <a:p>
            <a:pPr marL="365760" indent="-256032" algn="just" eaLnBrk="1" fontAlgn="auto" hangingPunct="1">
              <a:spcAft>
                <a:spcPts val="0"/>
              </a:spcAft>
              <a:buClr>
                <a:schemeClr val="bg1"/>
              </a:buClr>
              <a:buFont typeface="Wingdings 3"/>
              <a:buChar char=""/>
              <a:defRPr/>
            </a:pPr>
            <a:r>
              <a:rPr lang="id-ID" sz="2200" dirty="0">
                <a:solidFill>
                  <a:srgbClr val="007033"/>
                </a:solidFill>
                <a:latin typeface="Arial Rounded MT Bold"/>
              </a:rPr>
              <a:t>Nakes </a:t>
            </a:r>
            <a:r>
              <a:rPr lang="en-US" sz="2200" dirty="0" err="1">
                <a:solidFill>
                  <a:srgbClr val="007033"/>
                </a:solidFill>
                <a:latin typeface="Arial Rounded MT Bold"/>
              </a:rPr>
              <a:t>harus</a:t>
            </a:r>
            <a:r>
              <a:rPr lang="en-US" sz="2200" dirty="0">
                <a:solidFill>
                  <a:srgbClr val="007033"/>
                </a:solidFill>
                <a:latin typeface="Arial Rounded MT Bold"/>
              </a:rPr>
              <a:t> </a:t>
            </a:r>
            <a:r>
              <a:rPr lang="en-US" sz="2200" dirty="0" err="1">
                <a:solidFill>
                  <a:srgbClr val="007033"/>
                </a:solidFill>
                <a:latin typeface="Arial Rounded MT Bold"/>
              </a:rPr>
              <a:t>membentuk</a:t>
            </a:r>
            <a:r>
              <a:rPr lang="en-US" sz="2200" dirty="0">
                <a:solidFill>
                  <a:srgbClr val="007033"/>
                </a:solidFill>
                <a:latin typeface="Arial Rounded MT Bold"/>
              </a:rPr>
              <a:t> </a:t>
            </a:r>
            <a:r>
              <a:rPr lang="en-US" sz="2200" dirty="0" err="1">
                <a:solidFill>
                  <a:srgbClr val="007033"/>
                </a:solidFill>
                <a:latin typeface="Arial Rounded MT Bold"/>
              </a:rPr>
              <a:t>organisasi</a:t>
            </a:r>
            <a:r>
              <a:rPr lang="en-US" sz="2200" dirty="0">
                <a:solidFill>
                  <a:srgbClr val="007033"/>
                </a:solidFill>
                <a:latin typeface="Arial Rounded MT Bold"/>
              </a:rPr>
              <a:t> </a:t>
            </a:r>
            <a:r>
              <a:rPr lang="en-US" sz="2200" dirty="0" err="1">
                <a:solidFill>
                  <a:srgbClr val="007033"/>
                </a:solidFill>
                <a:latin typeface="Arial Rounded MT Bold"/>
              </a:rPr>
              <a:t>profesi</a:t>
            </a:r>
            <a:r>
              <a:rPr lang="en-US" sz="2200" dirty="0">
                <a:solidFill>
                  <a:srgbClr val="007033"/>
                </a:solidFill>
                <a:latin typeface="Arial Rounded MT Bold"/>
              </a:rPr>
              <a:t> </a:t>
            </a:r>
            <a:r>
              <a:rPr lang="en-US" sz="2200" dirty="0" err="1">
                <a:solidFill>
                  <a:srgbClr val="007033"/>
                </a:solidFill>
                <a:latin typeface="Arial Rounded MT Bold"/>
              </a:rPr>
              <a:t>sebagai</a:t>
            </a:r>
            <a:r>
              <a:rPr lang="en-US" sz="2200" dirty="0">
                <a:solidFill>
                  <a:srgbClr val="007033"/>
                </a:solidFill>
                <a:latin typeface="Arial Rounded MT Bold"/>
              </a:rPr>
              <a:t> </a:t>
            </a:r>
            <a:r>
              <a:rPr lang="en-US" sz="2200" dirty="0" err="1">
                <a:solidFill>
                  <a:srgbClr val="007033"/>
                </a:solidFill>
                <a:latin typeface="Arial Rounded MT Bold"/>
              </a:rPr>
              <a:t>wadah</a:t>
            </a:r>
            <a:r>
              <a:rPr lang="en-US" sz="2200" dirty="0">
                <a:solidFill>
                  <a:srgbClr val="007033"/>
                </a:solidFill>
                <a:latin typeface="Arial Rounded MT Bold"/>
              </a:rPr>
              <a:t> </a:t>
            </a:r>
            <a:r>
              <a:rPr lang="en-US" sz="2200" dirty="0" err="1">
                <a:solidFill>
                  <a:srgbClr val="007033"/>
                </a:solidFill>
                <a:latin typeface="Arial Rounded MT Bold"/>
              </a:rPr>
              <a:t>untuk</a:t>
            </a:r>
            <a:r>
              <a:rPr lang="en-US" sz="2200" dirty="0">
                <a:solidFill>
                  <a:srgbClr val="007033"/>
                </a:solidFill>
                <a:latin typeface="Arial Rounded MT Bold"/>
              </a:rPr>
              <a:t> </a:t>
            </a:r>
            <a:r>
              <a:rPr lang="en-US" sz="2200" dirty="0" err="1">
                <a:solidFill>
                  <a:srgbClr val="007033"/>
                </a:solidFill>
                <a:latin typeface="Arial Rounded MT Bold"/>
              </a:rPr>
              <a:t>meningkatkan</a:t>
            </a:r>
            <a:r>
              <a:rPr lang="en-US" sz="2200" dirty="0">
                <a:solidFill>
                  <a:srgbClr val="007033"/>
                </a:solidFill>
                <a:latin typeface="Arial Rounded MT Bold"/>
              </a:rPr>
              <a:t> </a:t>
            </a:r>
            <a:r>
              <a:rPr lang="en-US" sz="2200" dirty="0" err="1">
                <a:solidFill>
                  <a:srgbClr val="007033"/>
                </a:solidFill>
                <a:latin typeface="Arial Rounded MT Bold"/>
              </a:rPr>
              <a:t>dan</a:t>
            </a:r>
            <a:r>
              <a:rPr lang="en-US" sz="2200" dirty="0">
                <a:solidFill>
                  <a:srgbClr val="007033"/>
                </a:solidFill>
                <a:latin typeface="Arial Rounded MT Bold"/>
              </a:rPr>
              <a:t>/</a:t>
            </a:r>
            <a:r>
              <a:rPr lang="en-US" sz="2200" dirty="0" err="1">
                <a:solidFill>
                  <a:srgbClr val="007033"/>
                </a:solidFill>
                <a:latin typeface="Arial Rounded MT Bold"/>
              </a:rPr>
              <a:t>atau</a:t>
            </a:r>
            <a:r>
              <a:rPr lang="en-US" sz="2200" dirty="0">
                <a:solidFill>
                  <a:srgbClr val="007033"/>
                </a:solidFill>
                <a:latin typeface="Arial Rounded MT Bold"/>
              </a:rPr>
              <a:t> </a:t>
            </a:r>
            <a:r>
              <a:rPr lang="en-US" sz="2200" dirty="0" err="1">
                <a:solidFill>
                  <a:srgbClr val="007033"/>
                </a:solidFill>
                <a:latin typeface="Arial Rounded MT Bold"/>
              </a:rPr>
              <a:t>mengembangkan</a:t>
            </a:r>
            <a:r>
              <a:rPr lang="en-US" sz="2200" dirty="0">
                <a:solidFill>
                  <a:srgbClr val="007033"/>
                </a:solidFill>
                <a:latin typeface="Arial Rounded MT Bold"/>
              </a:rPr>
              <a:t> </a:t>
            </a:r>
            <a:r>
              <a:rPr lang="en-US" sz="2200" dirty="0" err="1">
                <a:solidFill>
                  <a:srgbClr val="007033"/>
                </a:solidFill>
                <a:latin typeface="Arial Rounded MT Bold"/>
              </a:rPr>
              <a:t>pengetahuan</a:t>
            </a:r>
            <a:r>
              <a:rPr lang="en-US" sz="2200" dirty="0">
                <a:solidFill>
                  <a:srgbClr val="007033"/>
                </a:solidFill>
                <a:latin typeface="Arial Rounded MT Bold"/>
              </a:rPr>
              <a:t> </a:t>
            </a:r>
            <a:r>
              <a:rPr lang="en-US" sz="2200" dirty="0" err="1">
                <a:solidFill>
                  <a:srgbClr val="007033"/>
                </a:solidFill>
                <a:latin typeface="Arial Rounded MT Bold"/>
              </a:rPr>
              <a:t>dan</a:t>
            </a:r>
            <a:r>
              <a:rPr lang="en-US" sz="2200" dirty="0">
                <a:solidFill>
                  <a:srgbClr val="007033"/>
                </a:solidFill>
                <a:latin typeface="Arial Rounded MT Bold"/>
              </a:rPr>
              <a:t> </a:t>
            </a:r>
            <a:r>
              <a:rPr lang="en-US" sz="2200" dirty="0" err="1">
                <a:solidFill>
                  <a:srgbClr val="007033"/>
                </a:solidFill>
                <a:latin typeface="Arial Rounded MT Bold"/>
              </a:rPr>
              <a:t>keterampilan</a:t>
            </a:r>
            <a:r>
              <a:rPr lang="en-US" sz="2200" dirty="0">
                <a:solidFill>
                  <a:srgbClr val="007033"/>
                </a:solidFill>
                <a:latin typeface="Arial Rounded MT Bold"/>
              </a:rPr>
              <a:t>, </a:t>
            </a:r>
            <a:r>
              <a:rPr lang="en-US" sz="2200" dirty="0" err="1">
                <a:solidFill>
                  <a:srgbClr val="007033"/>
                </a:solidFill>
                <a:latin typeface="Arial Rounded MT Bold"/>
              </a:rPr>
              <a:t>martabat</a:t>
            </a:r>
            <a:r>
              <a:rPr lang="en-US" sz="2200" dirty="0">
                <a:solidFill>
                  <a:srgbClr val="007033"/>
                </a:solidFill>
                <a:latin typeface="Arial Rounded MT Bold"/>
              </a:rPr>
              <a:t> </a:t>
            </a:r>
            <a:r>
              <a:rPr lang="en-US" sz="2200" dirty="0" err="1">
                <a:solidFill>
                  <a:srgbClr val="007033"/>
                </a:solidFill>
                <a:latin typeface="Arial Rounded MT Bold"/>
              </a:rPr>
              <a:t>dan</a:t>
            </a:r>
            <a:r>
              <a:rPr lang="en-US" sz="2200" dirty="0">
                <a:solidFill>
                  <a:srgbClr val="007033"/>
                </a:solidFill>
                <a:latin typeface="Arial Rounded MT Bold"/>
              </a:rPr>
              <a:t> </a:t>
            </a:r>
            <a:r>
              <a:rPr lang="en-US" sz="2200" dirty="0" err="1">
                <a:solidFill>
                  <a:srgbClr val="007033"/>
                </a:solidFill>
                <a:latin typeface="Arial Rounded MT Bold"/>
              </a:rPr>
              <a:t>etika</a:t>
            </a:r>
            <a:r>
              <a:rPr lang="en-US" sz="2200" dirty="0">
                <a:solidFill>
                  <a:srgbClr val="007033"/>
                </a:solidFill>
                <a:latin typeface="Arial Rounded MT Bold"/>
              </a:rPr>
              <a:t> </a:t>
            </a:r>
            <a:r>
              <a:rPr lang="en-US" sz="2200" dirty="0" err="1">
                <a:solidFill>
                  <a:srgbClr val="007033"/>
                </a:solidFill>
                <a:latin typeface="Arial Rounded MT Bold"/>
              </a:rPr>
              <a:t>profesi</a:t>
            </a:r>
            <a:r>
              <a:rPr lang="en-US" sz="2200" dirty="0">
                <a:solidFill>
                  <a:srgbClr val="007033"/>
                </a:solidFill>
                <a:latin typeface="Arial Rounded MT Bold"/>
              </a:rPr>
              <a:t> N</a:t>
            </a:r>
            <a:r>
              <a:rPr lang="id-ID" sz="2200" dirty="0">
                <a:solidFill>
                  <a:srgbClr val="007033"/>
                </a:solidFill>
                <a:latin typeface="Arial Rounded MT Bold"/>
              </a:rPr>
              <a:t>akes</a:t>
            </a:r>
            <a:endParaRPr lang="en-GB" sz="2200" dirty="0">
              <a:solidFill>
                <a:srgbClr val="007033"/>
              </a:solidFill>
              <a:latin typeface="Arial Rounded MT Bold"/>
            </a:endParaRPr>
          </a:p>
          <a:p>
            <a:pPr marL="365760" indent="-256032" algn="just" eaLnBrk="1" fontAlgn="auto" hangingPunct="1">
              <a:spcBef>
                <a:spcPts val="600"/>
              </a:spcBef>
              <a:spcAft>
                <a:spcPts val="0"/>
              </a:spcAft>
              <a:buClr>
                <a:schemeClr val="bg1"/>
              </a:buClr>
              <a:buFont typeface="Wingdings 3"/>
              <a:buChar char=""/>
              <a:defRPr/>
            </a:pPr>
            <a:r>
              <a:rPr lang="en-US" sz="2200" dirty="0" err="1">
                <a:solidFill>
                  <a:schemeClr val="accent2">
                    <a:lumMod val="75000"/>
                  </a:schemeClr>
                </a:solidFill>
                <a:latin typeface="Arial Rounded MT Bold"/>
              </a:rPr>
              <a:t>Setiap</a:t>
            </a:r>
            <a:r>
              <a:rPr lang="en-US" sz="2200" dirty="0">
                <a:solidFill>
                  <a:schemeClr val="accent2">
                    <a:lumMod val="75000"/>
                  </a:schemeClr>
                </a:solidFill>
                <a:latin typeface="Arial Rounded MT Bold"/>
              </a:rPr>
              <a:t> </a:t>
            </a:r>
            <a:r>
              <a:rPr lang="en-US" sz="2200" dirty="0" err="1">
                <a:solidFill>
                  <a:schemeClr val="accent2">
                    <a:lumMod val="75000"/>
                  </a:schemeClr>
                </a:solidFill>
                <a:latin typeface="Arial Rounded MT Bold"/>
              </a:rPr>
              <a:t>jenis</a:t>
            </a:r>
            <a:r>
              <a:rPr lang="en-US" sz="2200" dirty="0">
                <a:solidFill>
                  <a:schemeClr val="accent2">
                    <a:lumMod val="75000"/>
                  </a:schemeClr>
                </a:solidFill>
                <a:latin typeface="Arial Rounded MT Bold"/>
              </a:rPr>
              <a:t> </a:t>
            </a:r>
            <a:r>
              <a:rPr lang="id-ID" sz="2200" dirty="0">
                <a:solidFill>
                  <a:schemeClr val="accent2">
                    <a:lumMod val="75000"/>
                  </a:schemeClr>
                </a:solidFill>
                <a:latin typeface="Arial Rounded MT Bold"/>
              </a:rPr>
              <a:t>Nakes </a:t>
            </a:r>
            <a:r>
              <a:rPr lang="en-US" sz="2200" dirty="0" err="1">
                <a:solidFill>
                  <a:schemeClr val="accent2">
                    <a:lumMod val="75000"/>
                  </a:schemeClr>
                </a:solidFill>
                <a:latin typeface="Arial Rounded MT Bold"/>
              </a:rPr>
              <a:t>hanya</a:t>
            </a:r>
            <a:r>
              <a:rPr lang="en-US" sz="2200" dirty="0">
                <a:solidFill>
                  <a:schemeClr val="accent2">
                    <a:lumMod val="75000"/>
                  </a:schemeClr>
                </a:solidFill>
                <a:latin typeface="Arial Rounded MT Bold"/>
              </a:rPr>
              <a:t> </a:t>
            </a:r>
            <a:r>
              <a:rPr lang="en-US" sz="2200" dirty="0" err="1">
                <a:solidFill>
                  <a:schemeClr val="accent2">
                    <a:lumMod val="75000"/>
                  </a:schemeClr>
                </a:solidFill>
                <a:latin typeface="Arial Rounded MT Bold"/>
              </a:rPr>
              <a:t>dapat</a:t>
            </a:r>
            <a:r>
              <a:rPr lang="en-US" sz="2200" dirty="0">
                <a:solidFill>
                  <a:schemeClr val="accent2">
                    <a:lumMod val="75000"/>
                  </a:schemeClr>
                </a:solidFill>
                <a:latin typeface="Arial Rounded MT Bold"/>
              </a:rPr>
              <a:t> </a:t>
            </a:r>
            <a:r>
              <a:rPr lang="en-US" sz="2200" dirty="0" err="1">
                <a:solidFill>
                  <a:schemeClr val="accent2">
                    <a:lumMod val="75000"/>
                  </a:schemeClr>
                </a:solidFill>
                <a:latin typeface="Arial Rounded MT Bold"/>
              </a:rPr>
              <a:t>membentuk</a:t>
            </a:r>
            <a:r>
              <a:rPr lang="en-US" sz="2200" dirty="0">
                <a:solidFill>
                  <a:schemeClr val="accent2">
                    <a:lumMod val="75000"/>
                  </a:schemeClr>
                </a:solidFill>
                <a:latin typeface="Arial Rounded MT Bold"/>
              </a:rPr>
              <a:t> 1 (</a:t>
            </a:r>
            <a:r>
              <a:rPr lang="en-US" sz="2200" dirty="0" err="1">
                <a:solidFill>
                  <a:schemeClr val="accent2">
                    <a:lumMod val="75000"/>
                  </a:schemeClr>
                </a:solidFill>
                <a:latin typeface="Arial Rounded MT Bold"/>
              </a:rPr>
              <a:t>satu</a:t>
            </a:r>
            <a:r>
              <a:rPr lang="en-US" sz="2200" dirty="0">
                <a:solidFill>
                  <a:schemeClr val="accent2">
                    <a:lumMod val="75000"/>
                  </a:schemeClr>
                </a:solidFill>
                <a:latin typeface="Arial Rounded MT Bold"/>
              </a:rPr>
              <a:t>) </a:t>
            </a:r>
            <a:r>
              <a:rPr lang="en-US" sz="2200" dirty="0" err="1">
                <a:solidFill>
                  <a:schemeClr val="accent2">
                    <a:lumMod val="75000"/>
                  </a:schemeClr>
                </a:solidFill>
                <a:latin typeface="Arial Rounded MT Bold"/>
              </a:rPr>
              <a:t>organisasi</a:t>
            </a:r>
            <a:r>
              <a:rPr lang="en-US" sz="2200" dirty="0">
                <a:solidFill>
                  <a:schemeClr val="accent2">
                    <a:lumMod val="75000"/>
                  </a:schemeClr>
                </a:solidFill>
                <a:latin typeface="Arial Rounded MT Bold"/>
              </a:rPr>
              <a:t> </a:t>
            </a:r>
            <a:r>
              <a:rPr lang="en-US" sz="2200" dirty="0" err="1">
                <a:solidFill>
                  <a:schemeClr val="accent2">
                    <a:lumMod val="75000"/>
                  </a:schemeClr>
                </a:solidFill>
                <a:latin typeface="Arial Rounded MT Bold"/>
              </a:rPr>
              <a:t>profesi</a:t>
            </a:r>
            <a:r>
              <a:rPr lang="en-US" sz="2200" dirty="0">
                <a:solidFill>
                  <a:schemeClr val="accent2">
                    <a:lumMod val="75000"/>
                  </a:schemeClr>
                </a:solidFill>
                <a:latin typeface="Arial Rounded MT Bold"/>
              </a:rPr>
              <a:t>.</a:t>
            </a:r>
          </a:p>
          <a:p>
            <a:pPr marL="109728" indent="0" algn="just" eaLnBrk="1" fontAlgn="auto" hangingPunct="1">
              <a:spcAft>
                <a:spcPts val="0"/>
              </a:spcAft>
              <a:buFont typeface="Wingdings 3"/>
              <a:buNone/>
              <a:defRPr/>
            </a:pPr>
            <a:endParaRPr lang="en-GB" sz="2200" dirty="0">
              <a:solidFill>
                <a:srgbClr val="007033"/>
              </a:solidFill>
              <a:latin typeface="Arial Rounded MT Bold"/>
            </a:endParaRPr>
          </a:p>
          <a:p>
            <a:pPr marL="273050" indent="-273050" algn="just" eaLnBrk="1" fontAlgn="auto" hangingPunct="1">
              <a:spcAft>
                <a:spcPts val="0"/>
              </a:spcAft>
              <a:buFont typeface="Wingdings" pitchFamily="2" charset="2"/>
              <a:buChar char="Ø"/>
              <a:defRPr/>
            </a:pPr>
            <a:r>
              <a:rPr lang="id-ID" sz="2200" b="1" dirty="0">
                <a:solidFill>
                  <a:srgbClr val="007033"/>
                </a:solidFill>
                <a:latin typeface="Arial Rounded MT Bold"/>
              </a:rPr>
              <a:t>KOLEGIUM</a:t>
            </a:r>
          </a:p>
          <a:p>
            <a:pPr marL="365760" indent="-256032" algn="just" eaLnBrk="1" fontAlgn="auto" hangingPunct="1">
              <a:spcAft>
                <a:spcPts val="0"/>
              </a:spcAft>
              <a:buClr>
                <a:schemeClr val="bg1"/>
              </a:buClr>
              <a:buFont typeface="Wingdings 3"/>
              <a:buChar char=""/>
              <a:defRPr/>
            </a:pPr>
            <a:r>
              <a:rPr lang="id-ID" sz="2200" dirty="0">
                <a:solidFill>
                  <a:srgbClr val="007033"/>
                </a:solidFill>
                <a:latin typeface="Arial Rounded MT Bold"/>
              </a:rPr>
              <a:t>Untuk mengembangkan </a:t>
            </a:r>
            <a:r>
              <a:rPr lang="en-GB" sz="2200" dirty="0" err="1">
                <a:solidFill>
                  <a:srgbClr val="007033"/>
                </a:solidFill>
                <a:latin typeface="Arial Rounded MT Bold"/>
              </a:rPr>
              <a:t>cabang</a:t>
            </a:r>
            <a:r>
              <a:rPr lang="en-GB" sz="2200" dirty="0">
                <a:solidFill>
                  <a:srgbClr val="007033"/>
                </a:solidFill>
                <a:latin typeface="Arial Rounded MT Bold"/>
              </a:rPr>
              <a:t> </a:t>
            </a:r>
            <a:r>
              <a:rPr lang="en-GB" sz="2200" dirty="0" err="1">
                <a:solidFill>
                  <a:srgbClr val="007033"/>
                </a:solidFill>
                <a:latin typeface="Arial Rounded MT Bold"/>
              </a:rPr>
              <a:t>disiplin</a:t>
            </a:r>
            <a:r>
              <a:rPr lang="en-GB" sz="2200" dirty="0">
                <a:solidFill>
                  <a:srgbClr val="007033"/>
                </a:solidFill>
                <a:latin typeface="Arial Rounded MT Bold"/>
              </a:rPr>
              <a:t> </a:t>
            </a:r>
            <a:r>
              <a:rPr lang="en-GB" sz="2200" dirty="0" err="1">
                <a:solidFill>
                  <a:srgbClr val="007033"/>
                </a:solidFill>
                <a:latin typeface="Arial Rounded MT Bold"/>
              </a:rPr>
              <a:t>ilmu</a:t>
            </a:r>
            <a:r>
              <a:rPr lang="en-GB" sz="2200" dirty="0">
                <a:solidFill>
                  <a:srgbClr val="007033"/>
                </a:solidFill>
                <a:latin typeface="Arial Rounded MT Bold"/>
              </a:rPr>
              <a:t> </a:t>
            </a:r>
            <a:r>
              <a:rPr lang="id-ID" sz="2200" dirty="0">
                <a:solidFill>
                  <a:srgbClr val="007033"/>
                </a:solidFill>
                <a:latin typeface="Arial Rounded MT Bold"/>
              </a:rPr>
              <a:t>dan pendidikan Nakes, masing-masing Organisasi Profesi Nakes dapat membentuk </a:t>
            </a:r>
            <a:r>
              <a:rPr lang="en-GB" sz="2200" dirty="0">
                <a:solidFill>
                  <a:srgbClr val="007033"/>
                </a:solidFill>
                <a:latin typeface="Arial Rounded MT Bold"/>
              </a:rPr>
              <a:t> </a:t>
            </a:r>
            <a:r>
              <a:rPr lang="en-GB" sz="2200" dirty="0" err="1">
                <a:solidFill>
                  <a:srgbClr val="007033"/>
                </a:solidFill>
                <a:latin typeface="Arial Rounded MT Bold"/>
              </a:rPr>
              <a:t>Kolegium</a:t>
            </a:r>
            <a:r>
              <a:rPr lang="en-GB" sz="2200" dirty="0">
                <a:solidFill>
                  <a:srgbClr val="007033"/>
                </a:solidFill>
                <a:latin typeface="Arial Rounded MT Bold"/>
              </a:rPr>
              <a:t> </a:t>
            </a:r>
            <a:r>
              <a:rPr lang="id-ID" sz="2200" dirty="0">
                <a:solidFill>
                  <a:srgbClr val="007033"/>
                </a:solidFill>
                <a:latin typeface="Arial Rounded MT Bold"/>
              </a:rPr>
              <a:t>Nakes.</a:t>
            </a:r>
            <a:endParaRPr lang="en-GB" sz="2200" dirty="0">
              <a:solidFill>
                <a:srgbClr val="007033"/>
              </a:solidFill>
              <a:latin typeface="Arial Rounded MT Bold"/>
            </a:endParaRPr>
          </a:p>
          <a:p>
            <a:pPr marL="365760" indent="-256032" algn="just" eaLnBrk="1" fontAlgn="auto" hangingPunct="1">
              <a:spcAft>
                <a:spcPts val="0"/>
              </a:spcAft>
              <a:buClr>
                <a:schemeClr val="bg1"/>
              </a:buClr>
              <a:buFont typeface="Wingdings 3"/>
              <a:buChar char=""/>
              <a:defRPr/>
            </a:pPr>
            <a:r>
              <a:rPr lang="en-GB" sz="2200" dirty="0" err="1">
                <a:solidFill>
                  <a:schemeClr val="accent2">
                    <a:lumMod val="75000"/>
                  </a:schemeClr>
                </a:solidFill>
                <a:latin typeface="Arial Rounded MT Bold"/>
              </a:rPr>
              <a:t>Kolegium</a:t>
            </a:r>
            <a:r>
              <a:rPr lang="en-GB" sz="2200" dirty="0">
                <a:solidFill>
                  <a:schemeClr val="accent2">
                    <a:lumMod val="75000"/>
                  </a:schemeClr>
                </a:solidFill>
                <a:latin typeface="Arial Rounded MT Bold"/>
              </a:rPr>
              <a:t> </a:t>
            </a:r>
            <a:r>
              <a:rPr lang="id-ID" sz="2200" dirty="0">
                <a:solidFill>
                  <a:schemeClr val="accent2">
                    <a:lumMod val="75000"/>
                  </a:schemeClr>
                </a:solidFill>
                <a:latin typeface="Arial Rounded MT Bold"/>
              </a:rPr>
              <a:t>Nakes </a:t>
            </a:r>
            <a:r>
              <a:rPr lang="en-GB" sz="2200" dirty="0" err="1">
                <a:solidFill>
                  <a:schemeClr val="accent2">
                    <a:lumMod val="75000"/>
                  </a:schemeClr>
                </a:solidFill>
                <a:latin typeface="Arial Rounded MT Bold"/>
              </a:rPr>
              <a:t>merupakan</a:t>
            </a:r>
            <a:r>
              <a:rPr lang="en-GB" sz="2200" dirty="0">
                <a:solidFill>
                  <a:schemeClr val="accent2">
                    <a:lumMod val="75000"/>
                  </a:schemeClr>
                </a:solidFill>
                <a:latin typeface="Arial Rounded MT Bold"/>
              </a:rPr>
              <a:t> </a:t>
            </a:r>
            <a:r>
              <a:rPr lang="en-GB" sz="2200" dirty="0" err="1">
                <a:solidFill>
                  <a:schemeClr val="accent2">
                    <a:lumMod val="75000"/>
                  </a:schemeClr>
                </a:solidFill>
                <a:latin typeface="Arial Rounded MT Bold"/>
              </a:rPr>
              <a:t>badan</a:t>
            </a:r>
            <a:r>
              <a:rPr lang="en-GB" sz="2200" dirty="0">
                <a:solidFill>
                  <a:schemeClr val="accent2">
                    <a:lumMod val="75000"/>
                  </a:schemeClr>
                </a:solidFill>
                <a:latin typeface="Arial Rounded MT Bold"/>
              </a:rPr>
              <a:t> </a:t>
            </a:r>
            <a:r>
              <a:rPr lang="en-GB" sz="2200" dirty="0" err="1">
                <a:solidFill>
                  <a:schemeClr val="accent2">
                    <a:lumMod val="75000"/>
                  </a:schemeClr>
                </a:solidFill>
                <a:latin typeface="Arial Rounded MT Bold"/>
              </a:rPr>
              <a:t>otonom</a:t>
            </a:r>
            <a:r>
              <a:rPr lang="en-GB" sz="2200" dirty="0">
                <a:solidFill>
                  <a:schemeClr val="accent2">
                    <a:lumMod val="75000"/>
                  </a:schemeClr>
                </a:solidFill>
                <a:latin typeface="Arial Rounded MT Bold"/>
              </a:rPr>
              <a:t> di </a:t>
            </a:r>
            <a:r>
              <a:rPr lang="en-GB" sz="2200" dirty="0" err="1">
                <a:solidFill>
                  <a:schemeClr val="accent2">
                    <a:lumMod val="75000"/>
                  </a:schemeClr>
                </a:solidFill>
                <a:latin typeface="Arial Rounded MT Bold"/>
              </a:rPr>
              <a:t>dalam</a:t>
            </a:r>
            <a:r>
              <a:rPr lang="en-GB" sz="2200" dirty="0">
                <a:solidFill>
                  <a:schemeClr val="accent2">
                    <a:lumMod val="75000"/>
                  </a:schemeClr>
                </a:solidFill>
                <a:latin typeface="Arial Rounded MT Bold"/>
              </a:rPr>
              <a:t> </a:t>
            </a:r>
            <a:r>
              <a:rPr lang="en-GB" sz="2200" dirty="0" err="1">
                <a:solidFill>
                  <a:schemeClr val="accent2">
                    <a:lumMod val="75000"/>
                  </a:schemeClr>
                </a:solidFill>
                <a:latin typeface="Arial Rounded MT Bold"/>
              </a:rPr>
              <a:t>Organisasi</a:t>
            </a:r>
            <a:r>
              <a:rPr lang="en-GB" sz="2200" dirty="0">
                <a:solidFill>
                  <a:schemeClr val="accent2">
                    <a:lumMod val="75000"/>
                  </a:schemeClr>
                </a:solidFill>
                <a:latin typeface="Arial Rounded MT Bold"/>
              </a:rPr>
              <a:t> </a:t>
            </a:r>
            <a:r>
              <a:rPr lang="en-GB" sz="2200" dirty="0" err="1">
                <a:solidFill>
                  <a:schemeClr val="accent2">
                    <a:lumMod val="75000"/>
                  </a:schemeClr>
                </a:solidFill>
                <a:latin typeface="Arial Rounded MT Bold"/>
              </a:rPr>
              <a:t>Profesi</a:t>
            </a:r>
            <a:r>
              <a:rPr lang="en-GB" sz="2200" dirty="0">
                <a:solidFill>
                  <a:schemeClr val="accent2">
                    <a:lumMod val="75000"/>
                  </a:schemeClr>
                </a:solidFill>
                <a:latin typeface="Arial Rounded MT Bold"/>
              </a:rPr>
              <a:t> </a:t>
            </a:r>
            <a:r>
              <a:rPr lang="id-ID" sz="2200" dirty="0">
                <a:solidFill>
                  <a:schemeClr val="accent2">
                    <a:lumMod val="75000"/>
                  </a:schemeClr>
                </a:solidFill>
                <a:latin typeface="Arial Rounded MT Bold"/>
              </a:rPr>
              <a:t>Nakes</a:t>
            </a:r>
            <a:r>
              <a:rPr lang="en-GB" sz="2200" dirty="0">
                <a:solidFill>
                  <a:schemeClr val="accent2">
                    <a:lumMod val="75000"/>
                  </a:schemeClr>
                </a:solidFill>
                <a:latin typeface="Arial Rounded MT Bold"/>
              </a:rPr>
              <a:t> </a:t>
            </a:r>
            <a:r>
              <a:rPr lang="en-GB" sz="2200" dirty="0" err="1">
                <a:solidFill>
                  <a:schemeClr val="accent2">
                    <a:lumMod val="75000"/>
                  </a:schemeClr>
                </a:solidFill>
                <a:latin typeface="Arial Rounded MT Bold"/>
              </a:rPr>
              <a:t>dan</a:t>
            </a:r>
            <a:r>
              <a:rPr lang="en-GB" sz="2200" dirty="0">
                <a:solidFill>
                  <a:schemeClr val="accent2">
                    <a:lumMod val="75000"/>
                  </a:schemeClr>
                </a:solidFill>
                <a:latin typeface="Arial Rounded MT Bold"/>
              </a:rPr>
              <a:t> </a:t>
            </a:r>
            <a:r>
              <a:rPr lang="en-GB" sz="2200" dirty="0" err="1">
                <a:solidFill>
                  <a:schemeClr val="accent2">
                    <a:lumMod val="75000"/>
                  </a:schemeClr>
                </a:solidFill>
                <a:latin typeface="Arial Rounded MT Bold"/>
              </a:rPr>
              <a:t>bertanggung</a:t>
            </a:r>
            <a:r>
              <a:rPr lang="en-GB" sz="2200" dirty="0">
                <a:solidFill>
                  <a:schemeClr val="accent2">
                    <a:lumMod val="75000"/>
                  </a:schemeClr>
                </a:solidFill>
                <a:latin typeface="Arial Rounded MT Bold"/>
              </a:rPr>
              <a:t> </a:t>
            </a:r>
            <a:r>
              <a:rPr lang="en-GB" sz="2200" dirty="0" err="1">
                <a:solidFill>
                  <a:schemeClr val="accent2">
                    <a:lumMod val="75000"/>
                  </a:schemeClr>
                </a:solidFill>
                <a:latin typeface="Arial Rounded MT Bold"/>
              </a:rPr>
              <a:t>jawab</a:t>
            </a:r>
            <a:r>
              <a:rPr lang="en-GB" sz="2200" dirty="0">
                <a:solidFill>
                  <a:schemeClr val="accent2">
                    <a:lumMod val="75000"/>
                  </a:schemeClr>
                </a:solidFill>
                <a:latin typeface="Arial Rounded MT Bold"/>
              </a:rPr>
              <a:t> </a:t>
            </a:r>
            <a:r>
              <a:rPr lang="en-GB" sz="2200" dirty="0" err="1">
                <a:solidFill>
                  <a:schemeClr val="accent2">
                    <a:lumMod val="75000"/>
                  </a:schemeClr>
                </a:solidFill>
                <a:latin typeface="Arial Rounded MT Bold"/>
              </a:rPr>
              <a:t>kepada</a:t>
            </a:r>
            <a:r>
              <a:rPr lang="en-GB" sz="2200" dirty="0">
                <a:solidFill>
                  <a:schemeClr val="accent2">
                    <a:lumMod val="75000"/>
                  </a:schemeClr>
                </a:solidFill>
                <a:latin typeface="Arial Rounded MT Bold"/>
              </a:rPr>
              <a:t> </a:t>
            </a:r>
            <a:r>
              <a:rPr lang="en-GB" sz="2200" dirty="0" err="1">
                <a:solidFill>
                  <a:schemeClr val="accent2">
                    <a:lumMod val="75000"/>
                  </a:schemeClr>
                </a:solidFill>
                <a:latin typeface="Arial Rounded MT Bold"/>
              </a:rPr>
              <a:t>Organisasi</a:t>
            </a:r>
            <a:r>
              <a:rPr lang="en-GB" sz="2200" dirty="0">
                <a:solidFill>
                  <a:schemeClr val="accent2">
                    <a:lumMod val="75000"/>
                  </a:schemeClr>
                </a:solidFill>
                <a:latin typeface="Arial Rounded MT Bold"/>
              </a:rPr>
              <a:t> </a:t>
            </a:r>
            <a:r>
              <a:rPr lang="en-GB" sz="2200" dirty="0" err="1">
                <a:solidFill>
                  <a:schemeClr val="accent2">
                    <a:lumMod val="75000"/>
                  </a:schemeClr>
                </a:solidFill>
                <a:latin typeface="Arial Rounded MT Bold"/>
              </a:rPr>
              <a:t>Profesi</a:t>
            </a:r>
            <a:r>
              <a:rPr lang="en-GB" sz="2200" dirty="0">
                <a:solidFill>
                  <a:schemeClr val="accent2">
                    <a:lumMod val="75000"/>
                  </a:schemeClr>
                </a:solidFill>
                <a:latin typeface="Arial Rounded MT Bold"/>
              </a:rPr>
              <a:t> </a:t>
            </a:r>
            <a:r>
              <a:rPr lang="id-ID" sz="2200" dirty="0">
                <a:solidFill>
                  <a:schemeClr val="accent2">
                    <a:lumMod val="75000"/>
                  </a:schemeClr>
                </a:solidFill>
                <a:latin typeface="Arial Rounded MT Bold"/>
              </a:rPr>
              <a:t>Nakes</a:t>
            </a:r>
            <a:endParaRPr lang="en-GB" sz="2200" dirty="0">
              <a:solidFill>
                <a:schemeClr val="accent2">
                  <a:lumMod val="75000"/>
                </a:schemeClr>
              </a:solidFill>
              <a:latin typeface="Arial Rounded MT Bold"/>
            </a:endParaRPr>
          </a:p>
          <a:p>
            <a:pPr marL="273050" indent="-273050" algn="just" eaLnBrk="1" fontAlgn="auto" hangingPunct="1">
              <a:spcAft>
                <a:spcPts val="0"/>
              </a:spcAft>
              <a:buFont typeface="Wingdings 2" pitchFamily="18" charset="2"/>
              <a:buNone/>
              <a:defRPr/>
            </a:pPr>
            <a:endParaRPr lang="id-ID" sz="2200" dirty="0">
              <a:solidFill>
                <a:srgbClr val="007033"/>
              </a:solidFill>
              <a:latin typeface="Arial Rounded MT Bold"/>
            </a:endParaRPr>
          </a:p>
        </p:txBody>
      </p:sp>
    </p:spTree>
  </p:cSld>
  <p:clrMapOvr>
    <a:masterClrMapping/>
  </p:clrMapOvr>
  <p:transition>
    <p:strips dir="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rot="10800000" flipV="1">
            <a:off x="457200" y="2780928"/>
            <a:ext cx="8229600" cy="113163"/>
          </a:xfrm>
        </p:spPr>
        <p:txBody>
          <a:bodyPr>
            <a:normAutofit fontScale="90000"/>
          </a:bodyPr>
          <a:lstStyle/>
          <a:p>
            <a:pPr defTabSz="0" eaLnBrk="1" hangingPunct="1">
              <a:spcBef>
                <a:spcPts val="300"/>
              </a:spcBef>
            </a:pPr>
            <a:r>
              <a:rPr lang="en-US" b="1" dirty="0">
                <a:latin typeface="Aharoni" pitchFamily="2" charset="-79"/>
                <a:cs typeface="Aharoni" pitchFamily="2" charset="-79"/>
              </a:rPr>
              <a:t>REGULASI </a:t>
            </a:r>
            <a:r>
              <a:rPr lang="id-ID" altLang="en-US" b="1" dirty="0">
                <a:latin typeface="Aharoni" pitchFamily="2" charset="-79"/>
                <a:cs typeface="Aharoni" pitchFamily="2" charset="-79"/>
                <a:sym typeface="Berlin Sans FB" pitchFamily="34" charset="0"/>
              </a:rPr>
              <a:t>TENAGA KESEHATAN</a:t>
            </a:r>
            <a:br>
              <a:rPr lang="en-US" altLang="en-US" b="1" dirty="0">
                <a:latin typeface="Aharoni" pitchFamily="2" charset="-79"/>
                <a:cs typeface="Aharoni" pitchFamily="2" charset="-79"/>
                <a:sym typeface="Berlin Sans FB" pitchFamily="34" charset="0"/>
              </a:rPr>
            </a:br>
            <a:r>
              <a:rPr lang="en-US" b="1" dirty="0" err="1">
                <a:latin typeface="Brush Script MT" pitchFamily="66" charset="0"/>
                <a:ea typeface="SimHei" pitchFamily="49" charset="-122"/>
                <a:cs typeface="Arial" pitchFamily="34" charset="0"/>
                <a:sym typeface="Berlin Sans FB" pitchFamily="34" charset="0"/>
              </a:rPr>
              <a:t>Berdasarkan</a:t>
            </a:r>
            <a:br>
              <a:rPr lang="en-US" b="1" dirty="0">
                <a:latin typeface="Brush Script MT" pitchFamily="66" charset="0"/>
                <a:ea typeface="SimHei" pitchFamily="49" charset="-122"/>
                <a:cs typeface="Arial" pitchFamily="34" charset="0"/>
                <a:sym typeface="Berlin Sans FB" pitchFamily="34" charset="0"/>
              </a:rPr>
            </a:br>
            <a:r>
              <a:rPr lang="en-US" b="1" dirty="0">
                <a:latin typeface="Aharoni" pitchFamily="2" charset="-79"/>
                <a:ea typeface="SimHei" pitchFamily="49" charset="-122"/>
                <a:cs typeface="Aharoni" pitchFamily="2" charset="-79"/>
                <a:sym typeface="Berlin Sans FB" pitchFamily="34" charset="0"/>
              </a:rPr>
              <a:t>UNDANG – UNDANG No. </a:t>
            </a:r>
            <a:r>
              <a:rPr lang="en-US" sz="4000" b="1" dirty="0">
                <a:latin typeface="Arial Black" pitchFamily="34" charset="0"/>
                <a:ea typeface="SimHei" pitchFamily="49" charset="-122"/>
                <a:cs typeface="Aharoni" pitchFamily="2" charset="-79"/>
                <a:sym typeface="Berlin Sans FB" pitchFamily="34" charset="0"/>
              </a:rPr>
              <a:t>36 / 2014</a:t>
            </a:r>
            <a:br>
              <a:rPr lang="en-US" b="1" dirty="0">
                <a:latin typeface="Arial Black" pitchFamily="34" charset="0"/>
                <a:ea typeface="SimHei" pitchFamily="49" charset="-122"/>
                <a:cs typeface="Aharoni" pitchFamily="2" charset="-79"/>
                <a:sym typeface="Berlin Sans FB" pitchFamily="34" charset="0"/>
              </a:rPr>
            </a:br>
            <a:endParaRPr lang="en-US" dirty="0"/>
          </a:p>
        </p:txBody>
      </p:sp>
    </p:spTree>
    <p:extLst>
      <p:ext uri="{BB962C8B-B14F-4D97-AF65-F5344CB8AC3E}">
        <p14:creationId xmlns:p14="http://schemas.microsoft.com/office/powerpoint/2010/main" val="24005875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50442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412" name="Title 1"/>
          <p:cNvSpPr txBox="1">
            <a:spLocks/>
          </p:cNvSpPr>
          <p:nvPr/>
        </p:nvSpPr>
        <p:spPr bwMode="auto">
          <a:xfrm>
            <a:off x="-36513" y="1588"/>
            <a:ext cx="9180513" cy="1123950"/>
          </a:xfrm>
          <a:prstGeom prst="rect">
            <a:avLst/>
          </a:prstGeom>
          <a:solidFill>
            <a:schemeClr val="accent2">
              <a:lumMod val="75000"/>
            </a:schemeClr>
          </a:solidFill>
          <a:ln w="9525">
            <a:noFill/>
            <a:miter lim="800000"/>
            <a:headEnd/>
            <a:tailEnd/>
          </a:ln>
        </p:spPr>
        <p:txBody>
          <a:bodyPr anchor="ctr"/>
          <a:lstStyle/>
          <a:p>
            <a:pPr algn="ctr" eaLnBrk="1" hangingPunct="1">
              <a:defRPr/>
            </a:pPr>
            <a:r>
              <a:rPr lang="id-ID" sz="4000" b="1" dirty="0">
                <a:solidFill>
                  <a:schemeClr val="bg1"/>
                </a:solidFill>
                <a:latin typeface="Century Gothic" pitchFamily="34" charset="0"/>
                <a:cs typeface="Arial" charset="0"/>
              </a:rPr>
              <a:t>10. PENDAYAGUNAAN</a:t>
            </a:r>
          </a:p>
          <a:p>
            <a:pPr algn="ctr" eaLnBrk="1" hangingPunct="1">
              <a:defRPr/>
            </a:pPr>
            <a:r>
              <a:rPr lang="id-ID" sz="4000" b="1" dirty="0">
                <a:solidFill>
                  <a:schemeClr val="bg1"/>
                </a:solidFill>
                <a:latin typeface="Century Gothic" pitchFamily="34" charset="0"/>
                <a:cs typeface="Arial" charset="0"/>
              </a:rPr>
              <a:t>TENAGA KESEHATAN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4" name="Picture 8" descr="425.greys.anatomy2.102108_large"/>
          <p:cNvPicPr>
            <a:picLocks noGrp="1" noChangeAspect="1"/>
          </p:cNvPicPr>
          <p:nvPr isPhoto="1"/>
        </p:nvPicPr>
        <p:blipFill>
          <a:blip r:embed="rId2" cstate="print"/>
          <a:srcRect/>
          <a:stretch>
            <a:fillRect/>
          </a:stretch>
        </p:blipFill>
        <p:spPr bwMode="auto">
          <a:xfrm>
            <a:off x="-36513" y="3789363"/>
            <a:ext cx="4679951" cy="3068637"/>
          </a:xfrm>
          <a:prstGeom prst="rect">
            <a:avLst/>
          </a:prstGeom>
          <a:noFill/>
          <a:ln w="9525">
            <a:noFill/>
            <a:miter lim="800000"/>
            <a:headEnd/>
            <a:tailEnd/>
          </a:ln>
        </p:spPr>
      </p:pic>
      <p:sp>
        <p:nvSpPr>
          <p:cNvPr id="22531" name="Content Placeholder 1"/>
          <p:cNvSpPr>
            <a:spLocks noGrp="1"/>
          </p:cNvSpPr>
          <p:nvPr>
            <p:ph idx="1"/>
          </p:nvPr>
        </p:nvSpPr>
        <p:spPr>
          <a:xfrm>
            <a:off x="684213" y="1704975"/>
            <a:ext cx="8280400" cy="2084388"/>
          </a:xfrm>
        </p:spPr>
        <p:txBody>
          <a:bodyPr anchor="ctr"/>
          <a:lstStyle/>
          <a:p>
            <a:pPr marL="623888" indent="-514350" algn="just" eaLnBrk="1" hangingPunct="1">
              <a:spcBef>
                <a:spcPct val="0"/>
              </a:spcBef>
              <a:spcAft>
                <a:spcPts val="600"/>
              </a:spcAft>
              <a:buFont typeface="Calibri" pitchFamily="34" charset="0"/>
              <a:buAutoNum type="arabicParenR"/>
              <a:defRPr/>
            </a:pPr>
            <a:endParaRPr lang="en-GB" sz="2000" dirty="0">
              <a:solidFill>
                <a:srgbClr val="007033"/>
              </a:solidFill>
              <a:latin typeface="Arial Rounded MT Bold"/>
            </a:endParaRPr>
          </a:p>
          <a:p>
            <a:pPr marL="441325" indent="-331788" algn="just" eaLnBrk="1" hangingPunct="1">
              <a:spcBef>
                <a:spcPct val="0"/>
              </a:spcBef>
              <a:spcAft>
                <a:spcPts val="600"/>
              </a:spcAft>
              <a:buFont typeface="Calibri" pitchFamily="34" charset="0"/>
              <a:buAutoNum type="arabicParenR"/>
              <a:defRPr/>
            </a:pPr>
            <a:r>
              <a:rPr lang="id-ID" sz="2000" dirty="0">
                <a:solidFill>
                  <a:srgbClr val="007033"/>
                </a:solidFill>
                <a:latin typeface="Arial Rounded MT Bold"/>
              </a:rPr>
              <a:t>dapat dilakukan dengan mempertimbangkan keseimbangan antara kebutuhan Tenaga Kesehatan di Indonesia dan peluang kerja bagi Tenaga Kesehatan WNI di LN.</a:t>
            </a:r>
          </a:p>
          <a:p>
            <a:pPr marL="441325" indent="-331788" algn="just" eaLnBrk="1" hangingPunct="1">
              <a:spcBef>
                <a:spcPct val="0"/>
              </a:spcBef>
              <a:spcAft>
                <a:spcPts val="600"/>
              </a:spcAft>
              <a:buFont typeface="Calibri" pitchFamily="34" charset="0"/>
              <a:buAutoNum type="arabicParenR"/>
              <a:defRPr/>
            </a:pPr>
            <a:r>
              <a:rPr lang="en-US" sz="2000" dirty="0">
                <a:solidFill>
                  <a:srgbClr val="007033"/>
                </a:solidFill>
                <a:latin typeface="Arial Rounded MT Bold"/>
              </a:rPr>
              <a:t>yang </a:t>
            </a:r>
            <a:r>
              <a:rPr lang="en-US" sz="2000" dirty="0" err="1">
                <a:solidFill>
                  <a:srgbClr val="007033"/>
                </a:solidFill>
                <a:latin typeface="Arial Rounded MT Bold"/>
              </a:rPr>
              <a:t>akan</a:t>
            </a:r>
            <a:r>
              <a:rPr lang="en-US" sz="2000" dirty="0">
                <a:solidFill>
                  <a:srgbClr val="007033"/>
                </a:solidFill>
                <a:latin typeface="Arial Rounded MT Bold"/>
              </a:rPr>
              <a:t> </a:t>
            </a:r>
            <a:r>
              <a:rPr lang="en-US" sz="2000" dirty="0" err="1">
                <a:solidFill>
                  <a:srgbClr val="007033"/>
                </a:solidFill>
                <a:latin typeface="Arial Rounded MT Bold"/>
              </a:rPr>
              <a:t>melakukan</a:t>
            </a:r>
            <a:r>
              <a:rPr lang="en-US" sz="2000" dirty="0">
                <a:solidFill>
                  <a:srgbClr val="007033"/>
                </a:solidFill>
                <a:latin typeface="Arial Rounded MT Bold"/>
              </a:rPr>
              <a:t> </a:t>
            </a:r>
            <a:r>
              <a:rPr lang="en-US" sz="2000" dirty="0" err="1">
                <a:solidFill>
                  <a:srgbClr val="007033"/>
                </a:solidFill>
                <a:latin typeface="Arial Rounded MT Bold"/>
              </a:rPr>
              <a:t>praktik</a:t>
            </a:r>
            <a:r>
              <a:rPr lang="en-US" sz="2000" dirty="0">
                <a:solidFill>
                  <a:srgbClr val="007033"/>
                </a:solidFill>
                <a:latin typeface="Arial Rounded MT Bold"/>
              </a:rPr>
              <a:t> </a:t>
            </a:r>
            <a:r>
              <a:rPr lang="en-US" sz="2000" dirty="0" err="1">
                <a:solidFill>
                  <a:srgbClr val="007033"/>
                </a:solidFill>
                <a:latin typeface="Arial Rounded MT Bold"/>
              </a:rPr>
              <a:t>di</a:t>
            </a:r>
            <a:r>
              <a:rPr lang="en-US" sz="2000" dirty="0">
                <a:solidFill>
                  <a:srgbClr val="007033"/>
                </a:solidFill>
                <a:latin typeface="Arial Rounded MT Bold"/>
              </a:rPr>
              <a:t> Indonesia </a:t>
            </a:r>
            <a:r>
              <a:rPr lang="en-US" sz="2000" dirty="0" err="1">
                <a:solidFill>
                  <a:srgbClr val="007033"/>
                </a:solidFill>
                <a:latin typeface="Arial Rounded MT Bold"/>
              </a:rPr>
              <a:t>harus</a:t>
            </a:r>
            <a:r>
              <a:rPr lang="en-US" sz="2000" dirty="0">
                <a:solidFill>
                  <a:srgbClr val="007033"/>
                </a:solidFill>
                <a:latin typeface="Arial Rounded MT Bold"/>
              </a:rPr>
              <a:t> </a:t>
            </a:r>
            <a:r>
              <a:rPr lang="en-US" sz="2000" dirty="0" err="1">
                <a:solidFill>
                  <a:srgbClr val="007033"/>
                </a:solidFill>
                <a:latin typeface="Arial Rounded MT Bold"/>
              </a:rPr>
              <a:t>mengikuti</a:t>
            </a:r>
            <a:r>
              <a:rPr lang="en-US" sz="2000" dirty="0">
                <a:solidFill>
                  <a:srgbClr val="007033"/>
                </a:solidFill>
                <a:latin typeface="Arial Rounded MT Bold"/>
              </a:rPr>
              <a:t> </a:t>
            </a:r>
            <a:r>
              <a:rPr lang="en-US" sz="2000" dirty="0" err="1">
                <a:solidFill>
                  <a:srgbClr val="007033"/>
                </a:solidFill>
                <a:latin typeface="Arial Rounded MT Bold"/>
              </a:rPr>
              <a:t>proses</a:t>
            </a:r>
            <a:r>
              <a:rPr lang="en-US" sz="2000" dirty="0">
                <a:solidFill>
                  <a:srgbClr val="007033"/>
                </a:solidFill>
                <a:latin typeface="Arial Rounded MT Bold"/>
              </a:rPr>
              <a:t> </a:t>
            </a:r>
            <a:r>
              <a:rPr lang="en-US" sz="2000" dirty="0" err="1">
                <a:solidFill>
                  <a:srgbClr val="007033"/>
                </a:solidFill>
                <a:latin typeface="Arial Rounded MT Bold"/>
              </a:rPr>
              <a:t>evaluasi</a:t>
            </a:r>
            <a:r>
              <a:rPr lang="en-US" sz="2000" dirty="0">
                <a:solidFill>
                  <a:srgbClr val="007033"/>
                </a:solidFill>
                <a:latin typeface="Arial Rounded MT Bold"/>
              </a:rPr>
              <a:t> </a:t>
            </a:r>
            <a:r>
              <a:rPr lang="en-US" sz="2000" dirty="0" err="1">
                <a:solidFill>
                  <a:srgbClr val="007033"/>
                </a:solidFill>
                <a:latin typeface="Arial Rounded MT Bold"/>
              </a:rPr>
              <a:t>kompetensi</a:t>
            </a:r>
            <a:r>
              <a:rPr lang="en-US" sz="2000" dirty="0">
                <a:solidFill>
                  <a:srgbClr val="007033"/>
                </a:solidFill>
                <a:latin typeface="Arial Rounded MT Bold"/>
              </a:rPr>
              <a:t>.</a:t>
            </a:r>
            <a:endParaRPr lang="en-GB" sz="2000" dirty="0">
              <a:solidFill>
                <a:srgbClr val="007033"/>
              </a:solidFill>
              <a:latin typeface="Arial Rounded MT Bold"/>
            </a:endParaRPr>
          </a:p>
          <a:p>
            <a:pPr marL="623888" indent="-514350" algn="just" eaLnBrk="1" hangingPunct="1">
              <a:spcBef>
                <a:spcPct val="0"/>
              </a:spcBef>
              <a:spcAft>
                <a:spcPts val="600"/>
              </a:spcAft>
              <a:buFont typeface="Calibri" pitchFamily="34" charset="0"/>
              <a:buAutoNum type="arabicParenR"/>
              <a:defRPr/>
            </a:pPr>
            <a:endParaRPr lang="en-GB" sz="2000" i="1" dirty="0">
              <a:solidFill>
                <a:srgbClr val="007033"/>
              </a:solidFill>
              <a:latin typeface="Arial Rounded MT Bold"/>
            </a:endParaRPr>
          </a:p>
        </p:txBody>
      </p:sp>
      <p:sp>
        <p:nvSpPr>
          <p:cNvPr id="23556" name="Title 1"/>
          <p:cNvSpPr txBox="1">
            <a:spLocks/>
          </p:cNvSpPr>
          <p:nvPr/>
        </p:nvSpPr>
        <p:spPr bwMode="auto">
          <a:xfrm>
            <a:off x="-36513" y="1588"/>
            <a:ext cx="9180513" cy="1050925"/>
          </a:xfrm>
          <a:prstGeom prst="rect">
            <a:avLst/>
          </a:prstGeom>
          <a:solidFill>
            <a:srgbClr val="00B050"/>
          </a:solidFill>
          <a:ln w="9525">
            <a:noFill/>
            <a:miter lim="800000"/>
            <a:headEnd/>
            <a:tailEnd/>
          </a:ln>
        </p:spPr>
        <p:txBody>
          <a:bodyPr anchor="ctr"/>
          <a:lstStyle/>
          <a:p>
            <a:pPr algn="ctr" eaLnBrk="1" hangingPunct="1"/>
            <a:r>
              <a:rPr lang="id-ID" altLang="id-ID" sz="3600" b="1">
                <a:solidFill>
                  <a:schemeClr val="bg1"/>
                </a:solidFill>
                <a:latin typeface="Century Gothic" pitchFamily="34" charset="0"/>
              </a:rPr>
              <a:t>1</a:t>
            </a:r>
            <a:r>
              <a:rPr lang="en-US" altLang="id-ID" sz="3600" b="1">
                <a:solidFill>
                  <a:schemeClr val="bg1"/>
                </a:solidFill>
                <a:latin typeface="Century Gothic" pitchFamily="34" charset="0"/>
              </a:rPr>
              <a:t>1</a:t>
            </a:r>
            <a:r>
              <a:rPr lang="id-ID" altLang="id-ID" sz="3600" b="1">
                <a:solidFill>
                  <a:schemeClr val="bg1"/>
                </a:solidFill>
                <a:latin typeface="Century Gothic" pitchFamily="34" charset="0"/>
              </a:rPr>
              <a:t>. PENDAYAGUNAAN</a:t>
            </a:r>
          </a:p>
          <a:p>
            <a:pPr algn="ctr" eaLnBrk="1" hangingPunct="1"/>
            <a:r>
              <a:rPr lang="id-ID" altLang="id-ID" sz="3600" b="1">
                <a:solidFill>
                  <a:schemeClr val="bg1"/>
                </a:solidFill>
                <a:latin typeface="Century Gothic" pitchFamily="34" charset="0"/>
              </a:rPr>
              <a:t>NAKES LULUSAN LN DAN NAKES WNA</a:t>
            </a:r>
          </a:p>
        </p:txBody>
      </p:sp>
      <p:sp>
        <p:nvSpPr>
          <p:cNvPr id="13" name="Rectangle 12"/>
          <p:cNvSpPr/>
          <p:nvPr/>
        </p:nvSpPr>
        <p:spPr>
          <a:xfrm>
            <a:off x="5508625" y="4292600"/>
            <a:ext cx="3635375" cy="2095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95250" indent="14288" eaLnBrk="1" fontAlgn="auto" hangingPunct="1">
              <a:spcBef>
                <a:spcPts val="0"/>
              </a:spcBef>
              <a:spcAft>
                <a:spcPts val="1200"/>
              </a:spcAft>
              <a:defRPr/>
            </a:pPr>
            <a:r>
              <a:rPr lang="en-GB" sz="2000" dirty="0" err="1">
                <a:solidFill>
                  <a:srgbClr val="007033"/>
                </a:solidFill>
                <a:latin typeface="Arial Rounded MT Bold"/>
              </a:rPr>
              <a:t>dilakukan</a:t>
            </a:r>
            <a:r>
              <a:rPr lang="en-GB" sz="2000" dirty="0">
                <a:solidFill>
                  <a:srgbClr val="007033"/>
                </a:solidFill>
                <a:latin typeface="Arial Rounded MT Bold"/>
              </a:rPr>
              <a:t> </a:t>
            </a:r>
            <a:r>
              <a:rPr lang="en-GB" sz="2000" dirty="0" err="1">
                <a:solidFill>
                  <a:srgbClr val="007033"/>
                </a:solidFill>
                <a:latin typeface="Arial Rounded MT Bold"/>
              </a:rPr>
              <a:t>dengan</a:t>
            </a:r>
            <a:r>
              <a:rPr lang="en-GB" sz="2000" dirty="0">
                <a:solidFill>
                  <a:srgbClr val="007033"/>
                </a:solidFill>
                <a:latin typeface="Arial Rounded MT Bold"/>
              </a:rPr>
              <a:t> </a:t>
            </a:r>
            <a:r>
              <a:rPr lang="en-GB" sz="2000" dirty="0" err="1">
                <a:solidFill>
                  <a:srgbClr val="007033"/>
                </a:solidFill>
                <a:latin typeface="Arial Rounded MT Bold"/>
              </a:rPr>
              <a:t>mempertimbangkan</a:t>
            </a:r>
            <a:r>
              <a:rPr lang="en-GB" sz="2000" dirty="0">
                <a:solidFill>
                  <a:srgbClr val="007033"/>
                </a:solidFill>
                <a:latin typeface="Arial Rounded MT Bold"/>
              </a:rPr>
              <a:t>:</a:t>
            </a:r>
          </a:p>
          <a:p>
            <a:pPr marL="566738" indent="-457200" eaLnBrk="1" fontAlgn="auto" hangingPunct="1">
              <a:spcBef>
                <a:spcPts val="0"/>
              </a:spcBef>
              <a:spcAft>
                <a:spcPts val="1200"/>
              </a:spcAft>
              <a:buFont typeface="+mj-lt"/>
              <a:buAutoNum type="arabicPeriod"/>
              <a:defRPr/>
            </a:pPr>
            <a:r>
              <a:rPr lang="en-GB" sz="2000" dirty="0" err="1">
                <a:solidFill>
                  <a:srgbClr val="007033"/>
                </a:solidFill>
                <a:latin typeface="Arial Rounded MT Bold"/>
              </a:rPr>
              <a:t>alih</a:t>
            </a:r>
            <a:r>
              <a:rPr lang="en-GB" sz="2000" dirty="0">
                <a:solidFill>
                  <a:srgbClr val="007033"/>
                </a:solidFill>
                <a:latin typeface="Arial Rounded MT Bold"/>
              </a:rPr>
              <a:t> </a:t>
            </a:r>
            <a:r>
              <a:rPr lang="en-GB" sz="2000" dirty="0" err="1">
                <a:solidFill>
                  <a:srgbClr val="007033"/>
                </a:solidFill>
                <a:latin typeface="Arial Rounded MT Bold"/>
              </a:rPr>
              <a:t>teknologi</a:t>
            </a:r>
            <a:r>
              <a:rPr lang="en-GB" sz="2000" dirty="0">
                <a:solidFill>
                  <a:srgbClr val="007033"/>
                </a:solidFill>
                <a:latin typeface="Arial Rounded MT Bold"/>
              </a:rPr>
              <a:t> </a:t>
            </a:r>
            <a:r>
              <a:rPr lang="en-GB" sz="2000" dirty="0" err="1">
                <a:solidFill>
                  <a:srgbClr val="007033"/>
                </a:solidFill>
                <a:latin typeface="Arial Rounded MT Bold"/>
              </a:rPr>
              <a:t>dan</a:t>
            </a:r>
            <a:r>
              <a:rPr lang="en-GB" sz="2000" dirty="0">
                <a:solidFill>
                  <a:srgbClr val="007033"/>
                </a:solidFill>
                <a:latin typeface="Arial Rounded MT Bold"/>
              </a:rPr>
              <a:t> </a:t>
            </a:r>
            <a:r>
              <a:rPr lang="en-GB" sz="2000" dirty="0" err="1">
                <a:solidFill>
                  <a:srgbClr val="007033"/>
                </a:solidFill>
                <a:latin typeface="Arial Rounded MT Bold"/>
              </a:rPr>
              <a:t>ilmu</a:t>
            </a:r>
            <a:r>
              <a:rPr lang="en-GB" sz="2000" dirty="0">
                <a:solidFill>
                  <a:srgbClr val="007033"/>
                </a:solidFill>
                <a:latin typeface="Arial Rounded MT Bold"/>
              </a:rPr>
              <a:t> </a:t>
            </a:r>
            <a:r>
              <a:rPr lang="en-GB" sz="2000" dirty="0" err="1">
                <a:solidFill>
                  <a:srgbClr val="007033"/>
                </a:solidFill>
                <a:latin typeface="Arial Rounded MT Bold"/>
              </a:rPr>
              <a:t>pengetahuan</a:t>
            </a:r>
            <a:r>
              <a:rPr lang="en-GB" sz="2000" dirty="0">
                <a:solidFill>
                  <a:srgbClr val="007033"/>
                </a:solidFill>
                <a:latin typeface="Arial Rounded MT Bold"/>
              </a:rPr>
              <a:t>;  </a:t>
            </a:r>
          </a:p>
          <a:p>
            <a:pPr marL="566738" indent="-457200" eaLnBrk="1" fontAlgn="auto" hangingPunct="1">
              <a:spcBef>
                <a:spcPts val="0"/>
              </a:spcBef>
              <a:spcAft>
                <a:spcPts val="1200"/>
              </a:spcAft>
              <a:buFont typeface="+mj-lt"/>
              <a:buAutoNum type="arabicPeriod"/>
              <a:defRPr/>
            </a:pPr>
            <a:r>
              <a:rPr lang="en-GB" sz="2000" dirty="0" err="1">
                <a:solidFill>
                  <a:srgbClr val="007033"/>
                </a:solidFill>
                <a:latin typeface="Arial Rounded MT Bold"/>
              </a:rPr>
              <a:t>ketersediaan</a:t>
            </a:r>
            <a:r>
              <a:rPr lang="en-GB" sz="2000" dirty="0">
                <a:solidFill>
                  <a:srgbClr val="007033"/>
                </a:solidFill>
                <a:latin typeface="Arial Rounded MT Bold"/>
              </a:rPr>
              <a:t> </a:t>
            </a:r>
            <a:r>
              <a:rPr lang="en-GB" sz="2000" dirty="0" err="1">
                <a:solidFill>
                  <a:srgbClr val="007033"/>
                </a:solidFill>
                <a:latin typeface="Arial Rounded MT Bold"/>
              </a:rPr>
              <a:t>Tenaga</a:t>
            </a:r>
            <a:r>
              <a:rPr lang="en-GB" sz="2000" dirty="0">
                <a:solidFill>
                  <a:srgbClr val="007033"/>
                </a:solidFill>
                <a:latin typeface="Arial Rounded MT Bold"/>
              </a:rPr>
              <a:t> </a:t>
            </a:r>
            <a:r>
              <a:rPr lang="en-GB" sz="2000" dirty="0" err="1">
                <a:solidFill>
                  <a:srgbClr val="007033"/>
                </a:solidFill>
                <a:latin typeface="Arial Rounded MT Bold"/>
              </a:rPr>
              <a:t>Kesehatan</a:t>
            </a:r>
            <a:r>
              <a:rPr lang="en-GB" sz="2000" dirty="0">
                <a:solidFill>
                  <a:srgbClr val="007033"/>
                </a:solidFill>
                <a:latin typeface="Arial Rounded MT Bold"/>
              </a:rPr>
              <a:t> </a:t>
            </a:r>
            <a:r>
              <a:rPr lang="en-GB" sz="2000" dirty="0" err="1">
                <a:solidFill>
                  <a:srgbClr val="007033"/>
                </a:solidFill>
                <a:latin typeface="Arial Rounded MT Bold"/>
              </a:rPr>
              <a:t>setempat</a:t>
            </a:r>
            <a:r>
              <a:rPr lang="en-US" sz="2000" dirty="0">
                <a:solidFill>
                  <a:srgbClr val="007033"/>
                </a:solidFill>
                <a:latin typeface="Arial Rounded MT Bold"/>
              </a:rPr>
              <a:t>.</a:t>
            </a:r>
          </a:p>
        </p:txBody>
      </p:sp>
      <p:sp>
        <p:nvSpPr>
          <p:cNvPr id="23558" name="Content Placeholder 2"/>
          <p:cNvSpPr txBox="1">
            <a:spLocks/>
          </p:cNvSpPr>
          <p:nvPr/>
        </p:nvSpPr>
        <p:spPr bwMode="auto">
          <a:xfrm>
            <a:off x="534988" y="1246188"/>
            <a:ext cx="7632700" cy="576262"/>
          </a:xfrm>
          <a:prstGeom prst="rect">
            <a:avLst/>
          </a:prstGeom>
          <a:noFill/>
          <a:ln w="57150">
            <a:solidFill>
              <a:schemeClr val="bg1"/>
            </a:solidFill>
            <a:miter lim="800000"/>
            <a:headEnd/>
            <a:tailEnd/>
          </a:ln>
        </p:spPr>
        <p:txBody>
          <a:bodyPr/>
          <a:lstStyle/>
          <a:p>
            <a:pPr marL="342900" indent="-342900" algn="just" eaLnBrk="1" hangingPunct="1">
              <a:spcBef>
                <a:spcPts val="1200"/>
              </a:spcBef>
              <a:spcAft>
                <a:spcPts val="600"/>
              </a:spcAft>
              <a:buClr>
                <a:srgbClr val="0070C0"/>
              </a:buClr>
              <a:buFont typeface="Wingdings" pitchFamily="2" charset="2"/>
              <a:buChar char="§"/>
            </a:pPr>
            <a:r>
              <a:rPr lang="en-US" altLang="id-ID" sz="2800" b="1">
                <a:solidFill>
                  <a:srgbClr val="007033"/>
                </a:solidFill>
                <a:latin typeface="Century Gothic" pitchFamily="34" charset="0"/>
              </a:rPr>
              <a:t>Tenaga Kesehatan</a:t>
            </a:r>
            <a:r>
              <a:rPr lang="id-ID" altLang="id-ID" sz="2800" b="1">
                <a:solidFill>
                  <a:srgbClr val="007033"/>
                </a:solidFill>
                <a:latin typeface="Century Gothic" pitchFamily="34" charset="0"/>
              </a:rPr>
              <a:t> Lulusan Luar Negeri</a:t>
            </a:r>
          </a:p>
        </p:txBody>
      </p:sp>
      <p:sp>
        <p:nvSpPr>
          <p:cNvPr id="16" name="Oval 9"/>
          <p:cNvSpPr>
            <a:spLocks noChangeArrowheads="1"/>
          </p:cNvSpPr>
          <p:nvPr/>
        </p:nvSpPr>
        <p:spPr bwMode="auto">
          <a:xfrm>
            <a:off x="217488" y="1268413"/>
            <a:ext cx="682625" cy="711200"/>
          </a:xfrm>
          <a:prstGeom prst="ellipse">
            <a:avLst/>
          </a:prstGeom>
          <a:solidFill>
            <a:srgbClr val="00B050"/>
          </a:solidFill>
          <a:ln w="3175">
            <a:solidFill>
              <a:srgbClr val="00B050"/>
            </a:solidFill>
            <a:bevel/>
            <a:headEnd/>
            <a:tailEnd/>
          </a:ln>
        </p:spPr>
        <p:txBody>
          <a:bodyPr anchor="ctr"/>
          <a:lstStyle/>
          <a:p>
            <a:pPr algn="ctr" eaLnBrk="1" hangingPunct="1"/>
            <a:r>
              <a:rPr lang="id-ID" altLang="id-ID" sz="2400" b="1">
                <a:solidFill>
                  <a:schemeClr val="bg1"/>
                </a:solidFill>
                <a:latin typeface="Century Gothic" pitchFamily="34" charset="0"/>
                <a:ea typeface="SimHei" pitchFamily="49" charset="-122"/>
                <a:sym typeface="Century Gothic" pitchFamily="34" charset="0"/>
              </a:rPr>
              <a:t>a</a:t>
            </a:r>
            <a:endParaRPr lang="en-US" altLang="id-ID" sz="2400" b="1">
              <a:solidFill>
                <a:schemeClr val="bg1"/>
              </a:solidFill>
              <a:latin typeface="Century Gothic" pitchFamily="34" charset="0"/>
              <a:ea typeface="SimHei" pitchFamily="49" charset="-122"/>
              <a:sym typeface="Century Gothic" pitchFamily="34" charset="0"/>
            </a:endParaRPr>
          </a:p>
        </p:txBody>
      </p:sp>
      <p:sp>
        <p:nvSpPr>
          <p:cNvPr id="23560" name="Content Placeholder 2"/>
          <p:cNvSpPr txBox="1">
            <a:spLocks/>
          </p:cNvSpPr>
          <p:nvPr/>
        </p:nvSpPr>
        <p:spPr bwMode="auto">
          <a:xfrm>
            <a:off x="5294313" y="3702050"/>
            <a:ext cx="2446337" cy="576263"/>
          </a:xfrm>
          <a:prstGeom prst="rect">
            <a:avLst/>
          </a:prstGeom>
          <a:noFill/>
          <a:ln w="57150">
            <a:solidFill>
              <a:schemeClr val="bg1"/>
            </a:solidFill>
            <a:miter lim="800000"/>
            <a:headEnd/>
            <a:tailEnd/>
          </a:ln>
        </p:spPr>
        <p:txBody>
          <a:bodyPr/>
          <a:lstStyle/>
          <a:p>
            <a:pPr marL="342900" indent="-342900" algn="just" eaLnBrk="1" hangingPunct="1">
              <a:spcBef>
                <a:spcPts val="1200"/>
              </a:spcBef>
              <a:spcAft>
                <a:spcPts val="600"/>
              </a:spcAft>
              <a:buClr>
                <a:srgbClr val="0070C0"/>
              </a:buClr>
              <a:buFont typeface="Wingdings" pitchFamily="2" charset="2"/>
              <a:buChar char="§"/>
            </a:pPr>
            <a:r>
              <a:rPr lang="id-ID" altLang="id-ID" sz="2800" b="1">
                <a:solidFill>
                  <a:srgbClr val="007033"/>
                </a:solidFill>
                <a:latin typeface="Century Gothic" pitchFamily="34" charset="0"/>
              </a:rPr>
              <a:t>TK-WNA</a:t>
            </a:r>
          </a:p>
        </p:txBody>
      </p:sp>
      <p:sp>
        <p:nvSpPr>
          <p:cNvPr id="18" name="Oval 9"/>
          <p:cNvSpPr>
            <a:spLocks noChangeArrowheads="1"/>
          </p:cNvSpPr>
          <p:nvPr/>
        </p:nvSpPr>
        <p:spPr bwMode="auto">
          <a:xfrm>
            <a:off x="4932363" y="3648075"/>
            <a:ext cx="682625" cy="711200"/>
          </a:xfrm>
          <a:prstGeom prst="ellipse">
            <a:avLst/>
          </a:prstGeom>
          <a:solidFill>
            <a:srgbClr val="00B050"/>
          </a:solidFill>
          <a:ln w="3175">
            <a:solidFill>
              <a:srgbClr val="00B050"/>
            </a:solidFill>
            <a:bevel/>
            <a:headEnd/>
            <a:tailEnd/>
          </a:ln>
        </p:spPr>
        <p:txBody>
          <a:bodyPr anchor="ctr"/>
          <a:lstStyle/>
          <a:p>
            <a:pPr algn="ctr" eaLnBrk="1" hangingPunct="1"/>
            <a:r>
              <a:rPr lang="id-ID" altLang="id-ID" sz="2400" b="1">
                <a:solidFill>
                  <a:schemeClr val="bg1"/>
                </a:solidFill>
                <a:latin typeface="Century Gothic" pitchFamily="34" charset="0"/>
                <a:ea typeface="SimHei" pitchFamily="49" charset="-122"/>
                <a:sym typeface="Century Gothic" pitchFamily="34" charset="0"/>
              </a:rPr>
              <a:t>b</a:t>
            </a:r>
            <a:endParaRPr lang="en-US" altLang="id-ID" sz="2400" b="1">
              <a:solidFill>
                <a:schemeClr val="bg1"/>
              </a:solidFill>
              <a:latin typeface="Century Gothic" pitchFamily="34" charset="0"/>
              <a:ea typeface="SimHei" pitchFamily="49" charset="-122"/>
              <a:sym typeface="Century Gothic" pitchFamily="34" charset="0"/>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9" name="Content Placeholder 1"/>
          <p:cNvSpPr>
            <a:spLocks noGrp="1"/>
          </p:cNvSpPr>
          <p:nvPr>
            <p:ph idx="1"/>
          </p:nvPr>
        </p:nvSpPr>
        <p:spPr>
          <a:xfrm>
            <a:off x="2268538" y="1268413"/>
            <a:ext cx="4535487" cy="579437"/>
          </a:xfrm>
          <a:solidFill>
            <a:schemeClr val="tx2">
              <a:lumMod val="40000"/>
              <a:lumOff val="60000"/>
            </a:schemeClr>
          </a:solidFill>
        </p:spPr>
        <p:txBody>
          <a:bodyPr/>
          <a:lstStyle/>
          <a:p>
            <a:pPr marL="0" indent="0" algn="ctr" eaLnBrk="1" hangingPunct="1">
              <a:buFont typeface="Wingdings 3" pitchFamily="18" charset="2"/>
              <a:buNone/>
            </a:pPr>
            <a:r>
              <a:rPr lang="en-US" altLang="id-ID" b="1"/>
              <a:t>EVALUASI KOMPETENSI</a:t>
            </a:r>
            <a:r>
              <a:rPr lang="id-ID" altLang="id-ID" b="1"/>
              <a:t> </a:t>
            </a:r>
          </a:p>
        </p:txBody>
      </p:sp>
      <p:sp>
        <p:nvSpPr>
          <p:cNvPr id="4" name="Rectangle 3"/>
          <p:cNvSpPr/>
          <p:nvPr/>
        </p:nvSpPr>
        <p:spPr>
          <a:xfrm>
            <a:off x="1008063" y="2339975"/>
            <a:ext cx="3382962" cy="6477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d-ID" sz="2400" b="1" dirty="0">
                <a:solidFill>
                  <a:schemeClr val="tx1"/>
                </a:solidFill>
              </a:rPr>
              <a:t>ADMINISTRASI</a:t>
            </a:r>
          </a:p>
        </p:txBody>
      </p:sp>
      <p:sp>
        <p:nvSpPr>
          <p:cNvPr id="5" name="Rectangle 4"/>
          <p:cNvSpPr/>
          <p:nvPr/>
        </p:nvSpPr>
        <p:spPr>
          <a:xfrm>
            <a:off x="4678363" y="2339975"/>
            <a:ext cx="3241675" cy="6477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d-ID" sz="2400" b="1" dirty="0">
                <a:solidFill>
                  <a:schemeClr val="tx1"/>
                </a:solidFill>
              </a:rPr>
              <a:t>KEMAMPUAN</a:t>
            </a:r>
          </a:p>
        </p:txBody>
      </p:sp>
      <p:sp>
        <p:nvSpPr>
          <p:cNvPr id="6" name="Rectangle 5"/>
          <p:cNvSpPr/>
          <p:nvPr/>
        </p:nvSpPr>
        <p:spPr>
          <a:xfrm>
            <a:off x="1008063" y="3132138"/>
            <a:ext cx="3382962" cy="155575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31775" indent="-231775" eaLnBrk="1" hangingPunct="1">
              <a:spcBef>
                <a:spcPts val="600"/>
              </a:spcBef>
              <a:spcAft>
                <a:spcPts val="600"/>
              </a:spcAft>
              <a:buFont typeface="Arial" pitchFamily="34" charset="0"/>
              <a:buChar char="•"/>
              <a:defRPr/>
            </a:pPr>
            <a:r>
              <a:rPr lang="id-ID" sz="2000" b="1" dirty="0">
                <a:solidFill>
                  <a:schemeClr val="tx1"/>
                </a:solidFill>
              </a:rPr>
              <a:t>Keabsahan Izasah</a:t>
            </a:r>
          </a:p>
          <a:p>
            <a:pPr marL="231775" indent="-231775" eaLnBrk="1" hangingPunct="1">
              <a:spcBef>
                <a:spcPts val="600"/>
              </a:spcBef>
              <a:spcAft>
                <a:spcPts val="600"/>
              </a:spcAft>
              <a:buFont typeface="Arial" pitchFamily="34" charset="0"/>
              <a:buChar char="•"/>
              <a:defRPr/>
            </a:pPr>
            <a:r>
              <a:rPr lang="id-ID" sz="2000" b="1" dirty="0">
                <a:solidFill>
                  <a:schemeClr val="tx1"/>
                </a:solidFill>
              </a:rPr>
              <a:t>Fisik dan Mental</a:t>
            </a:r>
          </a:p>
          <a:p>
            <a:pPr marL="231775" indent="-231775" eaLnBrk="1" hangingPunct="1">
              <a:spcBef>
                <a:spcPts val="600"/>
              </a:spcBef>
              <a:spcAft>
                <a:spcPts val="600"/>
              </a:spcAft>
              <a:buFont typeface="Arial" pitchFamily="34" charset="0"/>
              <a:buChar char="•"/>
              <a:defRPr/>
            </a:pPr>
            <a:r>
              <a:rPr lang="id-ID" sz="2000" b="1" dirty="0">
                <a:solidFill>
                  <a:schemeClr val="tx1"/>
                </a:solidFill>
              </a:rPr>
              <a:t>Pernyataan mematuhi dan melaksanakan  etika profesi</a:t>
            </a:r>
          </a:p>
        </p:txBody>
      </p:sp>
      <p:sp>
        <p:nvSpPr>
          <p:cNvPr id="7" name="Rectangle 6"/>
          <p:cNvSpPr/>
          <p:nvPr/>
        </p:nvSpPr>
        <p:spPr>
          <a:xfrm>
            <a:off x="4678363" y="3132138"/>
            <a:ext cx="3241675" cy="155575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31775" indent="-231775" eaLnBrk="1" hangingPunct="1">
              <a:spcBef>
                <a:spcPts val="1200"/>
              </a:spcBef>
              <a:spcAft>
                <a:spcPts val="600"/>
              </a:spcAft>
              <a:buFont typeface="Arial" pitchFamily="34" charset="0"/>
              <a:buChar char="•"/>
              <a:defRPr/>
            </a:pPr>
            <a:r>
              <a:rPr lang="id-ID" sz="2000" b="1" dirty="0">
                <a:solidFill>
                  <a:schemeClr val="tx1"/>
                </a:solidFill>
              </a:rPr>
              <a:t>Uji Kompetensi sesuai dengan ketentuan </a:t>
            </a:r>
            <a:r>
              <a:rPr lang="en-US" sz="2000" b="1" dirty="0" err="1">
                <a:solidFill>
                  <a:schemeClr val="tx1"/>
                </a:solidFill>
              </a:rPr>
              <a:t>peraturan</a:t>
            </a:r>
            <a:r>
              <a:rPr lang="en-US" sz="2000" b="1" dirty="0">
                <a:solidFill>
                  <a:schemeClr val="tx1"/>
                </a:solidFill>
              </a:rPr>
              <a:t> </a:t>
            </a:r>
            <a:r>
              <a:rPr lang="en-US" sz="2000" b="1" dirty="0" err="1">
                <a:solidFill>
                  <a:schemeClr val="tx1"/>
                </a:solidFill>
              </a:rPr>
              <a:t>perundangan</a:t>
            </a:r>
            <a:endParaRPr lang="id-ID" sz="2000" b="1" dirty="0">
              <a:solidFill>
                <a:schemeClr val="tx1"/>
              </a:solidFill>
            </a:endParaRPr>
          </a:p>
        </p:txBody>
      </p:sp>
      <p:sp>
        <p:nvSpPr>
          <p:cNvPr id="8" name="Rectangle 7"/>
          <p:cNvSpPr/>
          <p:nvPr/>
        </p:nvSpPr>
        <p:spPr>
          <a:xfrm>
            <a:off x="1008063" y="5160963"/>
            <a:ext cx="6911975" cy="4318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d-ID" sz="2800" b="1" dirty="0">
                <a:solidFill>
                  <a:schemeClr val="tx1"/>
                </a:solidFill>
              </a:rPr>
              <a:t>SURAT TANDA REGISTRASI (STR)</a:t>
            </a:r>
          </a:p>
        </p:txBody>
      </p:sp>
      <p:sp>
        <p:nvSpPr>
          <p:cNvPr id="9" name="Rectangle 8"/>
          <p:cNvSpPr/>
          <p:nvPr/>
        </p:nvSpPr>
        <p:spPr>
          <a:xfrm>
            <a:off x="1008063" y="5867400"/>
            <a:ext cx="6911975" cy="4953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d-ID" sz="2800" b="1" dirty="0">
                <a:solidFill>
                  <a:schemeClr val="tx1"/>
                </a:solidFill>
              </a:rPr>
              <a:t>SURAT IJIN PRAKTIK</a:t>
            </a:r>
          </a:p>
        </p:txBody>
      </p:sp>
      <p:sp>
        <p:nvSpPr>
          <p:cNvPr id="11" name="Down Arrow 10"/>
          <p:cNvSpPr/>
          <p:nvPr/>
        </p:nvSpPr>
        <p:spPr>
          <a:xfrm>
            <a:off x="4030663" y="2051050"/>
            <a:ext cx="936625" cy="215900"/>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d-ID"/>
          </a:p>
        </p:txBody>
      </p:sp>
      <p:sp>
        <p:nvSpPr>
          <p:cNvPr id="12" name="Down Arrow 11"/>
          <p:cNvSpPr/>
          <p:nvPr/>
        </p:nvSpPr>
        <p:spPr>
          <a:xfrm>
            <a:off x="4030663" y="4916488"/>
            <a:ext cx="936625" cy="142875"/>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d-ID"/>
          </a:p>
        </p:txBody>
      </p:sp>
      <p:sp>
        <p:nvSpPr>
          <p:cNvPr id="13" name="Down Arrow 12"/>
          <p:cNvSpPr/>
          <p:nvPr/>
        </p:nvSpPr>
        <p:spPr>
          <a:xfrm>
            <a:off x="4030663" y="5651500"/>
            <a:ext cx="936625" cy="142875"/>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d-ID"/>
          </a:p>
        </p:txBody>
      </p:sp>
      <p:sp>
        <p:nvSpPr>
          <p:cNvPr id="24589" name="Title 1"/>
          <p:cNvSpPr txBox="1">
            <a:spLocks/>
          </p:cNvSpPr>
          <p:nvPr/>
        </p:nvSpPr>
        <p:spPr bwMode="auto">
          <a:xfrm>
            <a:off x="-36513" y="1588"/>
            <a:ext cx="9180513" cy="690562"/>
          </a:xfrm>
          <a:prstGeom prst="rect">
            <a:avLst/>
          </a:prstGeom>
          <a:solidFill>
            <a:srgbClr val="00B050"/>
          </a:solidFill>
          <a:ln w="9525">
            <a:noFill/>
            <a:miter lim="800000"/>
            <a:headEnd/>
            <a:tailEnd/>
          </a:ln>
        </p:spPr>
        <p:txBody>
          <a:bodyPr anchor="ctr"/>
          <a:lstStyle/>
          <a:p>
            <a:pPr eaLnBrk="1" hangingPunct="1"/>
            <a:r>
              <a:rPr lang="id-ID" altLang="id-ID" sz="3600" b="1">
                <a:solidFill>
                  <a:schemeClr val="bg1"/>
                </a:solidFill>
                <a:latin typeface="Century Gothic" pitchFamily="34" charset="0"/>
              </a:rPr>
              <a:t>1</a:t>
            </a:r>
            <a:r>
              <a:rPr lang="en-US" altLang="id-ID" sz="3600" b="1">
                <a:solidFill>
                  <a:schemeClr val="bg1"/>
                </a:solidFill>
                <a:latin typeface="Century Gothic" pitchFamily="34" charset="0"/>
              </a:rPr>
              <a:t>1</a:t>
            </a:r>
            <a:r>
              <a:rPr lang="id-ID" altLang="id-ID" sz="3600" b="1">
                <a:solidFill>
                  <a:schemeClr val="bg1"/>
                </a:solidFill>
                <a:latin typeface="Century Gothic" pitchFamily="34" charset="0"/>
              </a:rPr>
              <a:t>. </a:t>
            </a:r>
            <a:r>
              <a:rPr lang="en-US" altLang="id-ID" sz="3600" b="1">
                <a:solidFill>
                  <a:schemeClr val="bg1"/>
                </a:solidFill>
                <a:latin typeface="Century Gothic" pitchFamily="34" charset="0"/>
              </a:rPr>
              <a:t>a</a:t>
            </a:r>
            <a:r>
              <a:rPr lang="id-ID" altLang="id-ID" sz="3600" b="1">
                <a:solidFill>
                  <a:schemeClr val="bg1"/>
                </a:solidFill>
                <a:latin typeface="Century Gothic" pitchFamily="34" charset="0"/>
              </a:rPr>
              <a:t>. NAKES WNI LULUSAN LUAR NEGERI</a:t>
            </a:r>
          </a:p>
        </p:txBody>
      </p:sp>
    </p:spTree>
  </p:cSld>
  <p:clrMapOvr>
    <a:masterClrMapping/>
  </p:clrMapOvr>
  <p:transition>
    <p:cover dir="ld"/>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3" name="Content Placeholder 1"/>
          <p:cNvSpPr>
            <a:spLocks noGrp="1"/>
          </p:cNvSpPr>
          <p:nvPr>
            <p:ph idx="1"/>
          </p:nvPr>
        </p:nvSpPr>
        <p:spPr>
          <a:xfrm>
            <a:off x="2268538" y="1268413"/>
            <a:ext cx="4535487" cy="579437"/>
          </a:xfrm>
          <a:solidFill>
            <a:schemeClr val="tx2">
              <a:lumMod val="40000"/>
              <a:lumOff val="60000"/>
            </a:schemeClr>
          </a:solidFill>
        </p:spPr>
        <p:txBody>
          <a:bodyPr/>
          <a:lstStyle/>
          <a:p>
            <a:pPr marL="0" indent="0" algn="ctr" eaLnBrk="1" hangingPunct="1">
              <a:buFont typeface="Wingdings 3" pitchFamily="18" charset="2"/>
              <a:buNone/>
            </a:pPr>
            <a:r>
              <a:rPr lang="en-US" altLang="id-ID" b="1"/>
              <a:t>EVALUASI KOMPETENSI</a:t>
            </a:r>
            <a:r>
              <a:rPr lang="id-ID" altLang="id-ID" b="1"/>
              <a:t> </a:t>
            </a:r>
          </a:p>
        </p:txBody>
      </p:sp>
      <p:sp>
        <p:nvSpPr>
          <p:cNvPr id="9" name="Rectangle 8"/>
          <p:cNvSpPr/>
          <p:nvPr/>
        </p:nvSpPr>
        <p:spPr>
          <a:xfrm>
            <a:off x="971550" y="4837113"/>
            <a:ext cx="6913563" cy="4318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d-ID" sz="2800" b="1" dirty="0">
                <a:solidFill>
                  <a:schemeClr val="tx1"/>
                </a:solidFill>
              </a:rPr>
              <a:t>STR SEMENTARA</a:t>
            </a:r>
          </a:p>
        </p:txBody>
      </p:sp>
      <p:sp>
        <p:nvSpPr>
          <p:cNvPr id="10" name="Rectangle 9"/>
          <p:cNvSpPr/>
          <p:nvPr/>
        </p:nvSpPr>
        <p:spPr>
          <a:xfrm>
            <a:off x="971550" y="5543550"/>
            <a:ext cx="6913563" cy="4953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d-ID" sz="2800" b="1" dirty="0">
                <a:solidFill>
                  <a:schemeClr val="tx1"/>
                </a:solidFill>
              </a:rPr>
              <a:t>SURAT IJIN PRAKTIK</a:t>
            </a:r>
          </a:p>
        </p:txBody>
      </p:sp>
      <p:sp>
        <p:nvSpPr>
          <p:cNvPr id="11" name="Rectangle 10"/>
          <p:cNvSpPr/>
          <p:nvPr/>
        </p:nvSpPr>
        <p:spPr>
          <a:xfrm>
            <a:off x="971550" y="6276975"/>
            <a:ext cx="6913563" cy="404813"/>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d-ID" sz="2400" b="1" dirty="0">
                <a:solidFill>
                  <a:schemeClr val="tx1"/>
                </a:solidFill>
              </a:rPr>
              <a:t>ALIH TEHNOLOGI DAN ILMU PENGETAHUAN</a:t>
            </a:r>
          </a:p>
        </p:txBody>
      </p:sp>
      <p:sp>
        <p:nvSpPr>
          <p:cNvPr id="12" name="Down Arrow 11"/>
          <p:cNvSpPr/>
          <p:nvPr/>
        </p:nvSpPr>
        <p:spPr>
          <a:xfrm>
            <a:off x="3995738" y="1901825"/>
            <a:ext cx="936625" cy="215900"/>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d-ID"/>
          </a:p>
        </p:txBody>
      </p:sp>
      <p:sp>
        <p:nvSpPr>
          <p:cNvPr id="13" name="Down Arrow 12"/>
          <p:cNvSpPr/>
          <p:nvPr/>
        </p:nvSpPr>
        <p:spPr>
          <a:xfrm>
            <a:off x="3995738" y="4652963"/>
            <a:ext cx="936625" cy="142875"/>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d-ID"/>
          </a:p>
        </p:txBody>
      </p:sp>
      <p:sp>
        <p:nvSpPr>
          <p:cNvPr id="14" name="Down Arrow 13"/>
          <p:cNvSpPr/>
          <p:nvPr/>
        </p:nvSpPr>
        <p:spPr>
          <a:xfrm>
            <a:off x="3995738" y="5327650"/>
            <a:ext cx="936625" cy="142875"/>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d-ID"/>
          </a:p>
        </p:txBody>
      </p:sp>
      <p:sp>
        <p:nvSpPr>
          <p:cNvPr id="15" name="Down Arrow 14"/>
          <p:cNvSpPr/>
          <p:nvPr/>
        </p:nvSpPr>
        <p:spPr>
          <a:xfrm>
            <a:off x="3995738" y="6081713"/>
            <a:ext cx="936625" cy="144462"/>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d-ID"/>
          </a:p>
        </p:txBody>
      </p:sp>
      <p:sp>
        <p:nvSpPr>
          <p:cNvPr id="25611" name="Title 1"/>
          <p:cNvSpPr txBox="1">
            <a:spLocks/>
          </p:cNvSpPr>
          <p:nvPr/>
        </p:nvSpPr>
        <p:spPr bwMode="auto">
          <a:xfrm>
            <a:off x="-36513" y="1588"/>
            <a:ext cx="9180513" cy="763587"/>
          </a:xfrm>
          <a:prstGeom prst="rect">
            <a:avLst/>
          </a:prstGeom>
          <a:solidFill>
            <a:srgbClr val="00B050"/>
          </a:solidFill>
          <a:ln w="9525">
            <a:noFill/>
            <a:miter lim="800000"/>
            <a:headEnd/>
            <a:tailEnd/>
          </a:ln>
        </p:spPr>
        <p:txBody>
          <a:bodyPr anchor="ctr"/>
          <a:lstStyle/>
          <a:p>
            <a:pPr algn="ctr" eaLnBrk="1" hangingPunct="1"/>
            <a:r>
              <a:rPr lang="id-ID" altLang="id-ID" sz="3400" b="1">
                <a:solidFill>
                  <a:schemeClr val="bg1"/>
                </a:solidFill>
                <a:latin typeface="Century Gothic" pitchFamily="34" charset="0"/>
              </a:rPr>
              <a:t>1</a:t>
            </a:r>
            <a:r>
              <a:rPr lang="en-US" altLang="id-ID" sz="3400" b="1">
                <a:solidFill>
                  <a:schemeClr val="bg1"/>
                </a:solidFill>
                <a:latin typeface="Century Gothic" pitchFamily="34" charset="0"/>
              </a:rPr>
              <a:t>1</a:t>
            </a:r>
            <a:r>
              <a:rPr lang="id-ID" altLang="id-ID" sz="3400" b="1">
                <a:solidFill>
                  <a:schemeClr val="bg1"/>
                </a:solidFill>
                <a:latin typeface="Century Gothic" pitchFamily="34" charset="0"/>
              </a:rPr>
              <a:t>.</a:t>
            </a:r>
            <a:r>
              <a:rPr lang="en-US" altLang="id-ID" sz="3400" b="1">
                <a:solidFill>
                  <a:schemeClr val="bg1"/>
                </a:solidFill>
                <a:latin typeface="Century Gothic" pitchFamily="34" charset="0"/>
              </a:rPr>
              <a:t> </a:t>
            </a:r>
            <a:r>
              <a:rPr lang="id-ID" altLang="id-ID" sz="3400" b="1">
                <a:solidFill>
                  <a:schemeClr val="bg1"/>
                </a:solidFill>
                <a:latin typeface="Century Gothic" pitchFamily="34" charset="0"/>
              </a:rPr>
              <a:t>b. TENAGA KESEHATAN WNA (TK-WNA)</a:t>
            </a:r>
          </a:p>
        </p:txBody>
      </p:sp>
      <p:sp>
        <p:nvSpPr>
          <p:cNvPr id="16" name="Rectangle 15"/>
          <p:cNvSpPr/>
          <p:nvPr/>
        </p:nvSpPr>
        <p:spPr>
          <a:xfrm>
            <a:off x="971550" y="2206625"/>
            <a:ext cx="3384550" cy="6477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d-ID" sz="2400" b="1" dirty="0">
                <a:solidFill>
                  <a:schemeClr val="tx1"/>
                </a:solidFill>
              </a:rPr>
              <a:t>ADMINISTRASI</a:t>
            </a:r>
          </a:p>
        </p:txBody>
      </p:sp>
      <p:sp>
        <p:nvSpPr>
          <p:cNvPr id="17" name="Rectangle 16"/>
          <p:cNvSpPr/>
          <p:nvPr/>
        </p:nvSpPr>
        <p:spPr>
          <a:xfrm>
            <a:off x="4643438" y="2206625"/>
            <a:ext cx="3241675" cy="6477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d-ID" sz="2400" b="1" dirty="0">
                <a:solidFill>
                  <a:schemeClr val="tx1"/>
                </a:solidFill>
              </a:rPr>
              <a:t>KEMAMPUAN</a:t>
            </a:r>
          </a:p>
        </p:txBody>
      </p:sp>
      <p:sp>
        <p:nvSpPr>
          <p:cNvPr id="18" name="Rectangle 17"/>
          <p:cNvSpPr/>
          <p:nvPr/>
        </p:nvSpPr>
        <p:spPr>
          <a:xfrm>
            <a:off x="971550" y="2998788"/>
            <a:ext cx="3384550" cy="155575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31775" indent="-231775" eaLnBrk="1" hangingPunct="1">
              <a:spcBef>
                <a:spcPts val="600"/>
              </a:spcBef>
              <a:spcAft>
                <a:spcPts val="600"/>
              </a:spcAft>
              <a:buFont typeface="Arial" pitchFamily="34" charset="0"/>
              <a:buChar char="•"/>
              <a:defRPr/>
            </a:pPr>
            <a:r>
              <a:rPr lang="id-ID" sz="2000" b="1" dirty="0">
                <a:solidFill>
                  <a:schemeClr val="tx1"/>
                </a:solidFill>
              </a:rPr>
              <a:t>Keabsahan Izasah</a:t>
            </a:r>
          </a:p>
          <a:p>
            <a:pPr marL="231775" indent="-231775" eaLnBrk="1" hangingPunct="1">
              <a:spcBef>
                <a:spcPts val="600"/>
              </a:spcBef>
              <a:spcAft>
                <a:spcPts val="600"/>
              </a:spcAft>
              <a:buFont typeface="Arial" pitchFamily="34" charset="0"/>
              <a:buChar char="•"/>
              <a:defRPr/>
            </a:pPr>
            <a:r>
              <a:rPr lang="id-ID" sz="2000" b="1" dirty="0">
                <a:solidFill>
                  <a:schemeClr val="tx1"/>
                </a:solidFill>
              </a:rPr>
              <a:t>Fisik dan Mental</a:t>
            </a:r>
          </a:p>
          <a:p>
            <a:pPr marL="231775" indent="-231775" eaLnBrk="1" hangingPunct="1">
              <a:spcBef>
                <a:spcPts val="600"/>
              </a:spcBef>
              <a:spcAft>
                <a:spcPts val="600"/>
              </a:spcAft>
              <a:buFont typeface="Arial" pitchFamily="34" charset="0"/>
              <a:buChar char="•"/>
              <a:defRPr/>
            </a:pPr>
            <a:r>
              <a:rPr lang="id-ID" sz="2000" b="1" dirty="0">
                <a:solidFill>
                  <a:schemeClr val="tx1"/>
                </a:solidFill>
              </a:rPr>
              <a:t>Pernyataan mematuhi dan melaksanakan  etika profesi</a:t>
            </a:r>
          </a:p>
        </p:txBody>
      </p:sp>
      <p:sp>
        <p:nvSpPr>
          <p:cNvPr id="19" name="Rectangle 18"/>
          <p:cNvSpPr/>
          <p:nvPr/>
        </p:nvSpPr>
        <p:spPr>
          <a:xfrm>
            <a:off x="4643438" y="2998788"/>
            <a:ext cx="3241675" cy="155575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31775" indent="-231775" eaLnBrk="1" hangingPunct="1">
              <a:spcBef>
                <a:spcPts val="1200"/>
              </a:spcBef>
              <a:spcAft>
                <a:spcPts val="600"/>
              </a:spcAft>
              <a:buFont typeface="Arial" pitchFamily="34" charset="0"/>
              <a:buChar char="•"/>
              <a:defRPr/>
            </a:pPr>
            <a:r>
              <a:rPr lang="id-ID" sz="2000" b="1" dirty="0">
                <a:solidFill>
                  <a:schemeClr val="tx1"/>
                </a:solidFill>
              </a:rPr>
              <a:t>Uji Kompetensi sesuai dengan ketentuan </a:t>
            </a:r>
            <a:r>
              <a:rPr lang="en-US" sz="2000" b="1" dirty="0" err="1">
                <a:solidFill>
                  <a:schemeClr val="tx1"/>
                </a:solidFill>
              </a:rPr>
              <a:t>peraturan</a:t>
            </a:r>
            <a:r>
              <a:rPr lang="en-US" sz="2000" b="1" dirty="0">
                <a:solidFill>
                  <a:schemeClr val="tx1"/>
                </a:solidFill>
              </a:rPr>
              <a:t> </a:t>
            </a:r>
            <a:r>
              <a:rPr lang="en-US" sz="2000" b="1" dirty="0" err="1">
                <a:solidFill>
                  <a:schemeClr val="tx1"/>
                </a:solidFill>
              </a:rPr>
              <a:t>perundangan</a:t>
            </a:r>
            <a:endParaRPr lang="id-ID" sz="2000" b="1" dirty="0">
              <a:solidFill>
                <a:schemeClr val="tx1"/>
              </a:solidFill>
            </a:endParaRPr>
          </a:p>
        </p:txBody>
      </p:sp>
    </p:spTree>
  </p:cSld>
  <p:clrMapOvr>
    <a:masterClrMapping/>
  </p:clrMapOvr>
  <p:transition>
    <p:cover dir="d"/>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Content Placeholder 1"/>
          <p:cNvSpPr>
            <a:spLocks noGrp="1"/>
          </p:cNvSpPr>
          <p:nvPr>
            <p:ph idx="1"/>
          </p:nvPr>
        </p:nvSpPr>
        <p:spPr>
          <a:xfrm>
            <a:off x="323850" y="1196975"/>
            <a:ext cx="8712200" cy="5327650"/>
          </a:xfrm>
          <a:solidFill>
            <a:schemeClr val="bg1"/>
          </a:solidFill>
          <a:ln w="57150">
            <a:solidFill>
              <a:schemeClr val="bg1"/>
            </a:solidFill>
          </a:ln>
        </p:spPr>
        <p:txBody>
          <a:bodyPr/>
          <a:lstStyle/>
          <a:p>
            <a:pPr marL="457200" indent="-457200" algn="just" eaLnBrk="1" hangingPunct="1">
              <a:spcBef>
                <a:spcPct val="0"/>
              </a:spcBef>
              <a:spcAft>
                <a:spcPts val="1200"/>
              </a:spcAft>
              <a:buFont typeface="Wingdings" pitchFamily="2" charset="2"/>
              <a:buChar char="§"/>
            </a:pPr>
            <a:r>
              <a:rPr lang="id-ID" altLang="id-ID" sz="2200">
                <a:solidFill>
                  <a:srgbClr val="007033"/>
                </a:solidFill>
                <a:latin typeface="Arial Rounded MT Bold" pitchFamily="34" charset="0"/>
              </a:rPr>
              <a:t>H</a:t>
            </a:r>
            <a:r>
              <a:rPr lang="en-US" altLang="id-ID" sz="2200">
                <a:solidFill>
                  <a:srgbClr val="007033"/>
                </a:solidFill>
                <a:latin typeface="Arial Rounded MT Bold" pitchFamily="34" charset="0"/>
              </a:rPr>
              <a:t>arus </a:t>
            </a:r>
            <a:r>
              <a:rPr lang="id-ID" altLang="id-ID" sz="2200">
                <a:solidFill>
                  <a:srgbClr val="007033"/>
                </a:solidFill>
                <a:latin typeface="Arial Rounded MT Bold" pitchFamily="34" charset="0"/>
              </a:rPr>
              <a:t>dilakukan </a:t>
            </a:r>
            <a:r>
              <a:rPr lang="en-US" altLang="id-ID" sz="2200" b="1">
                <a:solidFill>
                  <a:srgbClr val="007033"/>
                </a:solidFill>
                <a:latin typeface="Arial Rounded MT Bold" pitchFamily="34" charset="0"/>
              </a:rPr>
              <a:t>sesuai dengan kewenangan </a:t>
            </a:r>
            <a:r>
              <a:rPr lang="en-US" altLang="id-ID" sz="2200">
                <a:solidFill>
                  <a:srgbClr val="007033"/>
                </a:solidFill>
                <a:latin typeface="Arial Rounded MT Bold" pitchFamily="34" charset="0"/>
              </a:rPr>
              <a:t>yang didasarkan pada Kompetensi yang dimilikinya.</a:t>
            </a:r>
            <a:endParaRPr lang="en-GB" altLang="id-ID" sz="2200">
              <a:solidFill>
                <a:srgbClr val="007033"/>
              </a:solidFill>
              <a:latin typeface="Arial Rounded MT Bold" pitchFamily="34" charset="0"/>
            </a:endParaRPr>
          </a:p>
          <a:p>
            <a:pPr marL="457200" indent="-457200" algn="just" eaLnBrk="1" hangingPunct="1">
              <a:spcBef>
                <a:spcPct val="0"/>
              </a:spcBef>
              <a:spcAft>
                <a:spcPts val="1200"/>
              </a:spcAft>
              <a:buFont typeface="Wingdings" pitchFamily="2" charset="2"/>
              <a:buChar char="§"/>
            </a:pPr>
            <a:r>
              <a:rPr lang="en-US" altLang="id-ID" sz="2200">
                <a:solidFill>
                  <a:srgbClr val="007033"/>
                </a:solidFill>
                <a:latin typeface="Arial Rounded MT Bold" pitchFamily="34" charset="0"/>
              </a:rPr>
              <a:t>Dalam </a:t>
            </a:r>
            <a:r>
              <a:rPr lang="en-US" altLang="id-ID" sz="2200" b="1">
                <a:solidFill>
                  <a:schemeClr val="accent2"/>
                </a:solidFill>
                <a:latin typeface="Arial Rounded MT Bold" pitchFamily="34" charset="0"/>
              </a:rPr>
              <a:t>keadaan tertentu </a:t>
            </a:r>
            <a:r>
              <a:rPr lang="en-US" altLang="id-ID" sz="2200">
                <a:solidFill>
                  <a:srgbClr val="007033"/>
                </a:solidFill>
                <a:latin typeface="Arial Rounded MT Bold" pitchFamily="34" charset="0"/>
              </a:rPr>
              <a:t>dapat memberikan pelayanan di luar kewenangannya.</a:t>
            </a:r>
            <a:endParaRPr lang="en-GB" altLang="id-ID" sz="2200">
              <a:solidFill>
                <a:srgbClr val="007033"/>
              </a:solidFill>
              <a:latin typeface="Arial Rounded MT Bold" pitchFamily="34" charset="0"/>
            </a:endParaRPr>
          </a:p>
          <a:p>
            <a:pPr marL="457200" indent="-457200" algn="just" eaLnBrk="1" hangingPunct="1">
              <a:spcBef>
                <a:spcPct val="0"/>
              </a:spcBef>
              <a:spcAft>
                <a:spcPts val="1200"/>
              </a:spcAft>
              <a:buFont typeface="Wingdings" pitchFamily="2" charset="2"/>
              <a:buChar char="§"/>
            </a:pPr>
            <a:r>
              <a:rPr lang="en-US" altLang="id-ID" sz="2200">
                <a:solidFill>
                  <a:srgbClr val="007033"/>
                </a:solidFill>
                <a:latin typeface="Arial Rounded MT Bold" pitchFamily="34" charset="0"/>
              </a:rPr>
              <a:t>Dalam menjalankan praktik berkewajiban untuk </a:t>
            </a:r>
            <a:r>
              <a:rPr lang="en-US" altLang="id-ID" sz="2200" b="1">
                <a:solidFill>
                  <a:srgbClr val="007033"/>
                </a:solidFill>
                <a:latin typeface="Arial Rounded MT Bold" pitchFamily="34" charset="0"/>
              </a:rPr>
              <a:t>mematuhi Standar Profesi, Standar Pelayanan Profesi, dan Standar Prosedur Operasional</a:t>
            </a:r>
            <a:r>
              <a:rPr lang="en-US" altLang="id-ID" sz="2200">
                <a:solidFill>
                  <a:srgbClr val="007033"/>
                </a:solidFill>
                <a:latin typeface="Arial Rounded MT Bold" pitchFamily="34" charset="0"/>
              </a:rPr>
              <a:t>.</a:t>
            </a:r>
            <a:endParaRPr lang="id-ID" altLang="id-ID" sz="2200">
              <a:solidFill>
                <a:srgbClr val="007033"/>
              </a:solidFill>
              <a:latin typeface="Arial Rounded MT Bold" pitchFamily="34" charset="0"/>
            </a:endParaRPr>
          </a:p>
          <a:p>
            <a:pPr marL="457200" indent="-457200" algn="just" eaLnBrk="1" hangingPunct="1">
              <a:spcBef>
                <a:spcPct val="0"/>
              </a:spcBef>
              <a:spcAft>
                <a:spcPts val="1200"/>
              </a:spcAft>
              <a:buFont typeface="Wingdings" pitchFamily="2" charset="2"/>
              <a:buChar char="§"/>
            </a:pPr>
            <a:r>
              <a:rPr lang="en-US" altLang="id-ID" sz="2200">
                <a:solidFill>
                  <a:srgbClr val="007033"/>
                </a:solidFill>
                <a:latin typeface="Arial Rounded MT Bold" pitchFamily="34" charset="0"/>
              </a:rPr>
              <a:t>Tenaga Kesehatan yang melaksanakan pelayanan kesehatan perseorangan </a:t>
            </a:r>
            <a:r>
              <a:rPr lang="en-US" altLang="id-ID" sz="2200" b="1">
                <a:solidFill>
                  <a:srgbClr val="007033"/>
                </a:solidFill>
                <a:latin typeface="Arial Rounded MT Bold" pitchFamily="34" charset="0"/>
              </a:rPr>
              <a:t>wajib membuat rekam medis </a:t>
            </a:r>
            <a:r>
              <a:rPr lang="en-US" altLang="id-ID" sz="2200">
                <a:solidFill>
                  <a:srgbClr val="007033"/>
                </a:solidFill>
                <a:latin typeface="Arial Rounded MT Bold" pitchFamily="34" charset="0"/>
              </a:rPr>
              <a:t>Penerima Pelayanan Kesehatan.</a:t>
            </a:r>
          </a:p>
          <a:p>
            <a:pPr marL="457200" indent="-457200" algn="just" eaLnBrk="1" hangingPunct="1">
              <a:spcBef>
                <a:spcPct val="0"/>
              </a:spcBef>
              <a:spcAft>
                <a:spcPts val="1200"/>
              </a:spcAft>
              <a:buFont typeface="Wingdings" pitchFamily="2" charset="2"/>
              <a:buChar char="§"/>
            </a:pPr>
            <a:r>
              <a:rPr lang="en-US" altLang="id-ID" sz="2200">
                <a:solidFill>
                  <a:srgbClr val="007033"/>
                </a:solidFill>
                <a:latin typeface="Arial Rounded MT Bold" pitchFamily="34" charset="0"/>
              </a:rPr>
              <a:t>Dalam melaksanakan pelayanan kesehatan </a:t>
            </a:r>
            <a:r>
              <a:rPr lang="en-US" altLang="id-ID" sz="2200" b="1">
                <a:solidFill>
                  <a:srgbClr val="007033"/>
                </a:solidFill>
                <a:latin typeface="Arial Rounded MT Bold" pitchFamily="34" charset="0"/>
              </a:rPr>
              <a:t>wajib menyimpan rahasia kesehatan</a:t>
            </a:r>
            <a:r>
              <a:rPr lang="en-US" altLang="id-ID" sz="2200">
                <a:solidFill>
                  <a:srgbClr val="007033"/>
                </a:solidFill>
                <a:latin typeface="Arial Rounded MT Bold" pitchFamily="34" charset="0"/>
              </a:rPr>
              <a:t> Penerima Pelayanan Kesehatan</a:t>
            </a:r>
            <a:endParaRPr lang="en-GB" altLang="id-ID" sz="2200">
              <a:solidFill>
                <a:srgbClr val="007033"/>
              </a:solidFill>
              <a:latin typeface="Arial Rounded MT Bold" pitchFamily="34" charset="0"/>
            </a:endParaRPr>
          </a:p>
          <a:p>
            <a:pPr marL="457200" indent="-457200" algn="just" eaLnBrk="1" hangingPunct="1">
              <a:spcBef>
                <a:spcPct val="0"/>
              </a:spcBef>
              <a:spcAft>
                <a:spcPts val="1200"/>
              </a:spcAft>
              <a:buClr>
                <a:schemeClr val="bg1"/>
              </a:buClr>
              <a:buFont typeface="Wingdings" pitchFamily="2" charset="2"/>
              <a:buChar char="§"/>
            </a:pPr>
            <a:endParaRPr lang="en-GB" altLang="id-ID" sz="2200">
              <a:solidFill>
                <a:srgbClr val="007033"/>
              </a:solidFill>
              <a:latin typeface="Arial Rounded MT Bold" pitchFamily="34" charset="0"/>
            </a:endParaRPr>
          </a:p>
          <a:p>
            <a:pPr marL="457200" indent="-457200" algn="just" eaLnBrk="1" hangingPunct="1">
              <a:spcBef>
                <a:spcPct val="0"/>
              </a:spcBef>
              <a:spcAft>
                <a:spcPts val="1200"/>
              </a:spcAft>
              <a:buClr>
                <a:schemeClr val="bg1"/>
              </a:buClr>
              <a:buFont typeface="Wingdings" pitchFamily="2" charset="2"/>
              <a:buChar char="§"/>
            </a:pPr>
            <a:endParaRPr lang="en-GB" altLang="id-ID" sz="2200">
              <a:solidFill>
                <a:srgbClr val="007033"/>
              </a:solidFill>
              <a:latin typeface="Arial Rounded MT Bold" pitchFamily="34" charset="0"/>
            </a:endParaRPr>
          </a:p>
        </p:txBody>
      </p:sp>
      <p:sp>
        <p:nvSpPr>
          <p:cNvPr id="26627" name="Title 1"/>
          <p:cNvSpPr txBox="1">
            <a:spLocks/>
          </p:cNvSpPr>
          <p:nvPr/>
        </p:nvSpPr>
        <p:spPr bwMode="auto">
          <a:xfrm>
            <a:off x="-36513" y="1588"/>
            <a:ext cx="9180513" cy="763587"/>
          </a:xfrm>
          <a:prstGeom prst="rect">
            <a:avLst/>
          </a:prstGeom>
          <a:solidFill>
            <a:srgbClr val="00B050"/>
          </a:solidFill>
          <a:ln w="9525">
            <a:noFill/>
            <a:miter lim="800000"/>
            <a:headEnd/>
            <a:tailEnd/>
          </a:ln>
        </p:spPr>
        <p:txBody>
          <a:bodyPr anchor="ctr"/>
          <a:lstStyle/>
          <a:p>
            <a:pPr algn="ctr" eaLnBrk="1" hangingPunct="1"/>
            <a:r>
              <a:rPr lang="id-ID" altLang="id-ID" sz="3600" b="1">
                <a:solidFill>
                  <a:schemeClr val="bg1"/>
                </a:solidFill>
                <a:latin typeface="Century Gothic" pitchFamily="34" charset="0"/>
              </a:rPr>
              <a:t>1</a:t>
            </a:r>
            <a:r>
              <a:rPr lang="en-US" altLang="id-ID" sz="3600" b="1">
                <a:solidFill>
                  <a:schemeClr val="bg1"/>
                </a:solidFill>
                <a:latin typeface="Century Gothic" pitchFamily="34" charset="0"/>
              </a:rPr>
              <a:t>2</a:t>
            </a:r>
            <a:r>
              <a:rPr lang="id-ID" altLang="id-ID" sz="3600" b="1">
                <a:solidFill>
                  <a:schemeClr val="bg1"/>
                </a:solidFill>
                <a:latin typeface="Century Gothic" pitchFamily="34" charset="0"/>
              </a:rPr>
              <a:t>. PENYELENGGARAAN KEPROFESIAN</a:t>
            </a:r>
          </a:p>
        </p:txBody>
      </p:sp>
      <p:sp>
        <p:nvSpPr>
          <p:cNvPr id="4" name="Oval 9"/>
          <p:cNvSpPr>
            <a:spLocks noChangeArrowheads="1"/>
          </p:cNvSpPr>
          <p:nvPr/>
        </p:nvSpPr>
        <p:spPr bwMode="auto">
          <a:xfrm>
            <a:off x="179388" y="1125538"/>
            <a:ext cx="539750" cy="574675"/>
          </a:xfrm>
          <a:prstGeom prst="ellipse">
            <a:avLst/>
          </a:prstGeom>
          <a:solidFill>
            <a:srgbClr val="00B050"/>
          </a:solidFill>
          <a:ln w="3175">
            <a:solidFill>
              <a:srgbClr val="00B050"/>
            </a:solidFill>
            <a:bevel/>
            <a:headEnd/>
            <a:tailEnd/>
          </a:ln>
        </p:spPr>
        <p:txBody>
          <a:bodyPr anchor="ctr"/>
          <a:lstStyle/>
          <a:p>
            <a:pPr algn="ctr" eaLnBrk="1" hangingPunct="1"/>
            <a:r>
              <a:rPr lang="id-ID" altLang="id-ID" sz="2400" b="1">
                <a:solidFill>
                  <a:schemeClr val="bg1"/>
                </a:solidFill>
                <a:latin typeface="Century Gothic" pitchFamily="34" charset="0"/>
                <a:ea typeface="SimHei" pitchFamily="49" charset="-122"/>
                <a:sym typeface="Century Gothic" pitchFamily="34" charset="0"/>
              </a:rPr>
              <a:t>a</a:t>
            </a:r>
            <a:endParaRPr lang="en-US" altLang="id-ID" sz="2400" b="1">
              <a:solidFill>
                <a:schemeClr val="bg1"/>
              </a:solidFill>
              <a:latin typeface="Century Gothic" pitchFamily="34" charset="0"/>
              <a:ea typeface="SimHei" pitchFamily="49" charset="-122"/>
              <a:sym typeface="Century Gothic" pitchFamily="34" charset="0"/>
            </a:endParaRPr>
          </a:p>
        </p:txBody>
      </p:sp>
      <p:sp>
        <p:nvSpPr>
          <p:cNvPr id="5" name="Oval 9"/>
          <p:cNvSpPr>
            <a:spLocks noChangeArrowheads="1"/>
          </p:cNvSpPr>
          <p:nvPr/>
        </p:nvSpPr>
        <p:spPr bwMode="auto">
          <a:xfrm>
            <a:off x="179388" y="1989138"/>
            <a:ext cx="539750" cy="576262"/>
          </a:xfrm>
          <a:prstGeom prst="ellipse">
            <a:avLst/>
          </a:prstGeom>
          <a:solidFill>
            <a:srgbClr val="00B050"/>
          </a:solidFill>
          <a:ln w="3175">
            <a:solidFill>
              <a:srgbClr val="00B050"/>
            </a:solidFill>
            <a:bevel/>
            <a:headEnd/>
            <a:tailEnd/>
          </a:ln>
        </p:spPr>
        <p:txBody>
          <a:bodyPr anchor="ctr"/>
          <a:lstStyle/>
          <a:p>
            <a:pPr algn="ctr" eaLnBrk="1" hangingPunct="1"/>
            <a:r>
              <a:rPr lang="id-ID" altLang="id-ID" sz="2400" b="1">
                <a:solidFill>
                  <a:schemeClr val="bg1"/>
                </a:solidFill>
                <a:latin typeface="Century Gothic" pitchFamily="34" charset="0"/>
                <a:ea typeface="SimHei" pitchFamily="49" charset="-122"/>
                <a:sym typeface="Century Gothic" pitchFamily="34" charset="0"/>
              </a:rPr>
              <a:t>b</a:t>
            </a:r>
            <a:endParaRPr lang="en-US" altLang="id-ID" sz="2400" b="1">
              <a:solidFill>
                <a:schemeClr val="bg1"/>
              </a:solidFill>
              <a:latin typeface="Century Gothic" pitchFamily="34" charset="0"/>
              <a:ea typeface="SimHei" pitchFamily="49" charset="-122"/>
              <a:sym typeface="Century Gothic" pitchFamily="34" charset="0"/>
            </a:endParaRPr>
          </a:p>
        </p:txBody>
      </p:sp>
      <p:sp>
        <p:nvSpPr>
          <p:cNvPr id="6" name="Oval 9"/>
          <p:cNvSpPr>
            <a:spLocks noChangeArrowheads="1"/>
          </p:cNvSpPr>
          <p:nvPr/>
        </p:nvSpPr>
        <p:spPr bwMode="auto">
          <a:xfrm>
            <a:off x="214313" y="2924175"/>
            <a:ext cx="539750" cy="576263"/>
          </a:xfrm>
          <a:prstGeom prst="ellipse">
            <a:avLst/>
          </a:prstGeom>
          <a:solidFill>
            <a:srgbClr val="00B050"/>
          </a:solidFill>
          <a:ln w="3175">
            <a:solidFill>
              <a:srgbClr val="00B050"/>
            </a:solidFill>
            <a:bevel/>
            <a:headEnd/>
            <a:tailEnd/>
          </a:ln>
        </p:spPr>
        <p:txBody>
          <a:bodyPr anchor="ctr"/>
          <a:lstStyle/>
          <a:p>
            <a:pPr algn="ctr" eaLnBrk="1" hangingPunct="1"/>
            <a:r>
              <a:rPr lang="id-ID" altLang="id-ID" sz="2400" b="1">
                <a:solidFill>
                  <a:schemeClr val="bg1"/>
                </a:solidFill>
                <a:latin typeface="Century Gothic" pitchFamily="34" charset="0"/>
                <a:ea typeface="SimHei" pitchFamily="49" charset="-122"/>
                <a:sym typeface="Century Gothic" pitchFamily="34" charset="0"/>
              </a:rPr>
              <a:t>c</a:t>
            </a:r>
            <a:endParaRPr lang="en-US" altLang="id-ID" sz="2400" b="1">
              <a:solidFill>
                <a:schemeClr val="bg1"/>
              </a:solidFill>
              <a:latin typeface="Century Gothic" pitchFamily="34" charset="0"/>
              <a:ea typeface="SimHei" pitchFamily="49" charset="-122"/>
              <a:sym typeface="Century Gothic" pitchFamily="34" charset="0"/>
            </a:endParaRPr>
          </a:p>
        </p:txBody>
      </p:sp>
      <p:sp>
        <p:nvSpPr>
          <p:cNvPr id="7" name="Oval 9"/>
          <p:cNvSpPr>
            <a:spLocks noChangeArrowheads="1"/>
          </p:cNvSpPr>
          <p:nvPr/>
        </p:nvSpPr>
        <p:spPr bwMode="auto">
          <a:xfrm>
            <a:off x="200025" y="4005263"/>
            <a:ext cx="539750" cy="574675"/>
          </a:xfrm>
          <a:prstGeom prst="ellipse">
            <a:avLst/>
          </a:prstGeom>
          <a:solidFill>
            <a:srgbClr val="00B050"/>
          </a:solidFill>
          <a:ln w="3175">
            <a:solidFill>
              <a:srgbClr val="00B050"/>
            </a:solidFill>
            <a:bevel/>
            <a:headEnd/>
            <a:tailEnd/>
          </a:ln>
        </p:spPr>
        <p:txBody>
          <a:bodyPr anchor="ctr"/>
          <a:lstStyle/>
          <a:p>
            <a:pPr algn="ctr" eaLnBrk="1" hangingPunct="1"/>
            <a:r>
              <a:rPr lang="id-ID" altLang="id-ID" sz="2400" b="1">
                <a:solidFill>
                  <a:schemeClr val="bg1"/>
                </a:solidFill>
                <a:latin typeface="Century Gothic" pitchFamily="34" charset="0"/>
                <a:ea typeface="SimHei" pitchFamily="49" charset="-122"/>
                <a:sym typeface="Century Gothic" pitchFamily="34" charset="0"/>
              </a:rPr>
              <a:t>d</a:t>
            </a:r>
            <a:endParaRPr lang="en-US" altLang="id-ID" sz="2400" b="1">
              <a:solidFill>
                <a:schemeClr val="bg1"/>
              </a:solidFill>
              <a:latin typeface="Century Gothic" pitchFamily="34" charset="0"/>
              <a:ea typeface="SimHei" pitchFamily="49" charset="-122"/>
              <a:sym typeface="Century Gothic" pitchFamily="34" charset="0"/>
            </a:endParaRPr>
          </a:p>
        </p:txBody>
      </p:sp>
      <p:sp>
        <p:nvSpPr>
          <p:cNvPr id="8" name="Oval 9"/>
          <p:cNvSpPr>
            <a:spLocks noChangeArrowheads="1"/>
          </p:cNvSpPr>
          <p:nvPr/>
        </p:nvSpPr>
        <p:spPr bwMode="auto">
          <a:xfrm>
            <a:off x="214313" y="5157788"/>
            <a:ext cx="539750" cy="574675"/>
          </a:xfrm>
          <a:prstGeom prst="ellipse">
            <a:avLst/>
          </a:prstGeom>
          <a:solidFill>
            <a:srgbClr val="00B050"/>
          </a:solidFill>
          <a:ln w="3175">
            <a:solidFill>
              <a:srgbClr val="00B050"/>
            </a:solidFill>
            <a:bevel/>
            <a:headEnd/>
            <a:tailEnd/>
          </a:ln>
        </p:spPr>
        <p:txBody>
          <a:bodyPr anchor="ctr"/>
          <a:lstStyle/>
          <a:p>
            <a:pPr algn="ctr" eaLnBrk="1" hangingPunct="1"/>
            <a:r>
              <a:rPr lang="id-ID" altLang="id-ID" sz="2400" b="1">
                <a:solidFill>
                  <a:schemeClr val="bg1"/>
                </a:solidFill>
                <a:latin typeface="Century Gothic" pitchFamily="34" charset="0"/>
                <a:ea typeface="SimHei" pitchFamily="49" charset="-122"/>
                <a:sym typeface="Century Gothic" pitchFamily="34" charset="0"/>
              </a:rPr>
              <a:t>e</a:t>
            </a:r>
            <a:endParaRPr lang="en-US" altLang="id-ID" sz="2400" b="1">
              <a:solidFill>
                <a:schemeClr val="bg1"/>
              </a:solidFill>
              <a:latin typeface="Century Gothic" pitchFamily="34" charset="0"/>
              <a:ea typeface="SimHei" pitchFamily="49" charset="-122"/>
              <a:sym typeface="Century Gothic" pitchFamily="34" charset="0"/>
            </a:endParaRP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50" name="Picture 10" descr="bdg-wisuda tj karang-4.jpg"/>
          <p:cNvPicPr>
            <a:picLocks noGrp="1" noChangeAspect="1"/>
          </p:cNvPicPr>
          <p:nvPr isPhoto="1"/>
        </p:nvPicPr>
        <p:blipFill>
          <a:blip r:embed="rId2" cstate="print"/>
          <a:srcRect/>
          <a:stretch>
            <a:fillRect/>
          </a:stretch>
        </p:blipFill>
        <p:spPr bwMode="auto">
          <a:xfrm>
            <a:off x="6732588" y="4572000"/>
            <a:ext cx="2411412" cy="1597025"/>
          </a:xfrm>
          <a:prstGeom prst="rect">
            <a:avLst/>
          </a:prstGeom>
          <a:noFill/>
          <a:ln w="9525">
            <a:noFill/>
            <a:miter lim="800000"/>
            <a:headEnd/>
            <a:tailEnd/>
          </a:ln>
        </p:spPr>
      </p:pic>
      <p:sp>
        <p:nvSpPr>
          <p:cNvPr id="26626" name="Content Placeholder 1"/>
          <p:cNvSpPr>
            <a:spLocks noGrp="1"/>
          </p:cNvSpPr>
          <p:nvPr>
            <p:ph idx="1"/>
          </p:nvPr>
        </p:nvSpPr>
        <p:spPr>
          <a:xfrm>
            <a:off x="573088" y="1503363"/>
            <a:ext cx="8229600" cy="3509962"/>
          </a:xfrm>
          <a:ln w="57150"/>
        </p:spPr>
        <p:txBody>
          <a:bodyPr/>
          <a:lstStyle/>
          <a:p>
            <a:pPr marL="536575" indent="-536575" algn="just" eaLnBrk="1" hangingPunct="1">
              <a:spcBef>
                <a:spcPts val="0"/>
              </a:spcBef>
              <a:spcAft>
                <a:spcPts val="1800"/>
              </a:spcAft>
              <a:buClr>
                <a:srgbClr val="0070C0"/>
              </a:buClr>
              <a:buFont typeface="Arial" charset="0"/>
              <a:buChar char="•"/>
              <a:defRPr/>
            </a:pPr>
            <a:r>
              <a:rPr lang="id-ID" sz="2400" b="1" dirty="0">
                <a:solidFill>
                  <a:srgbClr val="007033"/>
                </a:solidFill>
                <a:latin typeface="Century Gothic" pitchFamily="34" charset="0"/>
              </a:rPr>
              <a:t>Tenaga Kesehatan </a:t>
            </a:r>
            <a:r>
              <a:rPr lang="en-US" sz="2400" dirty="0" err="1">
                <a:solidFill>
                  <a:srgbClr val="007033"/>
                </a:solidFill>
                <a:latin typeface="Century Gothic" pitchFamily="34" charset="0"/>
              </a:rPr>
              <a:t>dalam</a:t>
            </a:r>
            <a:r>
              <a:rPr lang="en-US" sz="2400" dirty="0">
                <a:solidFill>
                  <a:srgbClr val="007033"/>
                </a:solidFill>
                <a:latin typeface="Century Gothic" pitchFamily="34" charset="0"/>
              </a:rPr>
              <a:t> </a:t>
            </a:r>
            <a:r>
              <a:rPr lang="en-US" sz="2400" dirty="0" err="1">
                <a:solidFill>
                  <a:srgbClr val="007033"/>
                </a:solidFill>
                <a:latin typeface="Century Gothic" pitchFamily="34" charset="0"/>
              </a:rPr>
              <a:t>melakukan</a:t>
            </a:r>
            <a:r>
              <a:rPr lang="en-US" sz="2400" dirty="0">
                <a:solidFill>
                  <a:srgbClr val="007033"/>
                </a:solidFill>
                <a:latin typeface="Century Gothic" pitchFamily="34" charset="0"/>
              </a:rPr>
              <a:t> </a:t>
            </a:r>
            <a:r>
              <a:rPr lang="en-US" sz="2400" dirty="0" err="1">
                <a:solidFill>
                  <a:srgbClr val="007033"/>
                </a:solidFill>
                <a:latin typeface="Century Gothic" pitchFamily="34" charset="0"/>
              </a:rPr>
              <a:t>pelayanan</a:t>
            </a:r>
            <a:r>
              <a:rPr lang="en-US" sz="2400" dirty="0">
                <a:solidFill>
                  <a:srgbClr val="007033"/>
                </a:solidFill>
                <a:latin typeface="Century Gothic" pitchFamily="34" charset="0"/>
              </a:rPr>
              <a:t> </a:t>
            </a:r>
            <a:r>
              <a:rPr lang="en-US" sz="2400" dirty="0" err="1">
                <a:solidFill>
                  <a:srgbClr val="007033"/>
                </a:solidFill>
                <a:latin typeface="Century Gothic" pitchFamily="34" charset="0"/>
              </a:rPr>
              <a:t>kesehatan</a:t>
            </a:r>
            <a:r>
              <a:rPr lang="en-US" sz="2400" dirty="0">
                <a:solidFill>
                  <a:srgbClr val="007033"/>
                </a:solidFill>
                <a:latin typeface="Century Gothic" pitchFamily="34" charset="0"/>
              </a:rPr>
              <a:t>, </a:t>
            </a:r>
            <a:r>
              <a:rPr lang="en-US" sz="2400" dirty="0" err="1">
                <a:solidFill>
                  <a:srgbClr val="007033"/>
                </a:solidFill>
                <a:latin typeface="Century Gothic" pitchFamily="34" charset="0"/>
              </a:rPr>
              <a:t>dapat</a:t>
            </a:r>
            <a:r>
              <a:rPr lang="en-US" sz="2400" dirty="0">
                <a:solidFill>
                  <a:srgbClr val="007033"/>
                </a:solidFill>
                <a:latin typeface="Century Gothic" pitchFamily="34" charset="0"/>
              </a:rPr>
              <a:t> </a:t>
            </a:r>
            <a:r>
              <a:rPr lang="en-US" sz="2400" dirty="0" err="1">
                <a:solidFill>
                  <a:srgbClr val="007033"/>
                </a:solidFill>
                <a:latin typeface="Century Gothic" pitchFamily="34" charset="0"/>
              </a:rPr>
              <a:t>menerima</a:t>
            </a:r>
            <a:r>
              <a:rPr lang="en-US" sz="2400" dirty="0">
                <a:solidFill>
                  <a:srgbClr val="007033"/>
                </a:solidFill>
                <a:latin typeface="Century Gothic" pitchFamily="34" charset="0"/>
              </a:rPr>
              <a:t> </a:t>
            </a:r>
            <a:r>
              <a:rPr lang="en-US" sz="2400" b="1" dirty="0" err="1">
                <a:solidFill>
                  <a:srgbClr val="007033"/>
                </a:solidFill>
                <a:latin typeface="Century Gothic" pitchFamily="34" charset="0"/>
              </a:rPr>
              <a:t>pelimpahan</a:t>
            </a:r>
            <a:r>
              <a:rPr lang="en-US" sz="2400" b="1" dirty="0">
                <a:solidFill>
                  <a:srgbClr val="007033"/>
                </a:solidFill>
                <a:latin typeface="Century Gothic" pitchFamily="34" charset="0"/>
              </a:rPr>
              <a:t> </a:t>
            </a:r>
            <a:r>
              <a:rPr lang="en-US" sz="2400" b="1" dirty="0" err="1">
                <a:solidFill>
                  <a:srgbClr val="007033"/>
                </a:solidFill>
                <a:latin typeface="Century Gothic" pitchFamily="34" charset="0"/>
              </a:rPr>
              <a:t>tindakan</a:t>
            </a:r>
            <a:r>
              <a:rPr lang="en-US" sz="2400" b="1" dirty="0">
                <a:solidFill>
                  <a:srgbClr val="007033"/>
                </a:solidFill>
                <a:latin typeface="Century Gothic" pitchFamily="34" charset="0"/>
              </a:rPr>
              <a:t> </a:t>
            </a:r>
            <a:r>
              <a:rPr lang="en-US" sz="2400" b="1" dirty="0" err="1">
                <a:solidFill>
                  <a:srgbClr val="007033"/>
                </a:solidFill>
                <a:latin typeface="Century Gothic" pitchFamily="34" charset="0"/>
              </a:rPr>
              <a:t>medis</a:t>
            </a:r>
            <a:r>
              <a:rPr lang="en-US" sz="2400" b="1" dirty="0">
                <a:solidFill>
                  <a:srgbClr val="007033"/>
                </a:solidFill>
                <a:latin typeface="Century Gothic" pitchFamily="34" charset="0"/>
              </a:rPr>
              <a:t> </a:t>
            </a:r>
            <a:r>
              <a:rPr lang="en-US" sz="2400" dirty="0" err="1">
                <a:solidFill>
                  <a:srgbClr val="007033"/>
                </a:solidFill>
                <a:latin typeface="Century Gothic" pitchFamily="34" charset="0"/>
              </a:rPr>
              <a:t>dari</a:t>
            </a:r>
            <a:r>
              <a:rPr lang="en-US" sz="2400" dirty="0">
                <a:solidFill>
                  <a:srgbClr val="007033"/>
                </a:solidFill>
                <a:latin typeface="Century Gothic" pitchFamily="34" charset="0"/>
              </a:rPr>
              <a:t> </a:t>
            </a:r>
            <a:r>
              <a:rPr lang="en-US" sz="2400" dirty="0" err="1">
                <a:solidFill>
                  <a:srgbClr val="007033"/>
                </a:solidFill>
                <a:latin typeface="Century Gothic" pitchFamily="34" charset="0"/>
              </a:rPr>
              <a:t>tenaga</a:t>
            </a:r>
            <a:r>
              <a:rPr lang="en-US" sz="2400" dirty="0">
                <a:solidFill>
                  <a:srgbClr val="007033"/>
                </a:solidFill>
                <a:latin typeface="Century Gothic" pitchFamily="34" charset="0"/>
              </a:rPr>
              <a:t> </a:t>
            </a:r>
            <a:r>
              <a:rPr lang="en-US" sz="2400" dirty="0" err="1">
                <a:solidFill>
                  <a:srgbClr val="007033"/>
                </a:solidFill>
                <a:latin typeface="Century Gothic" pitchFamily="34" charset="0"/>
              </a:rPr>
              <a:t>medis</a:t>
            </a:r>
            <a:endParaRPr lang="id-ID" sz="2400" dirty="0">
              <a:solidFill>
                <a:srgbClr val="007033"/>
              </a:solidFill>
              <a:latin typeface="Century Gothic" pitchFamily="34" charset="0"/>
            </a:endParaRPr>
          </a:p>
          <a:p>
            <a:pPr marL="536575" indent="-536575" algn="just" eaLnBrk="1" hangingPunct="1">
              <a:spcBef>
                <a:spcPts val="0"/>
              </a:spcBef>
              <a:spcAft>
                <a:spcPts val="1800"/>
              </a:spcAft>
              <a:buClr>
                <a:srgbClr val="0070C0"/>
              </a:buClr>
              <a:buFont typeface="Arial" charset="0"/>
              <a:buChar char="•"/>
              <a:defRPr/>
            </a:pPr>
            <a:r>
              <a:rPr lang="en-US" sz="2400" b="1" dirty="0">
                <a:solidFill>
                  <a:srgbClr val="007033"/>
                </a:solidFill>
                <a:latin typeface="Century Gothic" pitchFamily="34" charset="0"/>
              </a:rPr>
              <a:t>Tenaga </a:t>
            </a:r>
            <a:r>
              <a:rPr lang="en-US" sz="2400" b="1" dirty="0" err="1">
                <a:solidFill>
                  <a:srgbClr val="007033"/>
                </a:solidFill>
                <a:latin typeface="Century Gothic" pitchFamily="34" charset="0"/>
              </a:rPr>
              <a:t>Kesehatan</a:t>
            </a:r>
            <a:r>
              <a:rPr lang="en-US" sz="2400" b="1" dirty="0">
                <a:solidFill>
                  <a:srgbClr val="007033"/>
                </a:solidFill>
                <a:latin typeface="Century Gothic" pitchFamily="34" charset="0"/>
              </a:rPr>
              <a:t> </a:t>
            </a:r>
            <a:r>
              <a:rPr lang="en-US" sz="2400" dirty="0" err="1">
                <a:solidFill>
                  <a:srgbClr val="007033"/>
                </a:solidFill>
                <a:latin typeface="Century Gothic" pitchFamily="34" charset="0"/>
              </a:rPr>
              <a:t>dimaksud</a:t>
            </a:r>
            <a:r>
              <a:rPr lang="en-US" sz="2400" dirty="0">
                <a:solidFill>
                  <a:srgbClr val="007033"/>
                </a:solidFill>
                <a:latin typeface="Century Gothic" pitchFamily="34" charset="0"/>
              </a:rPr>
              <a:t> </a:t>
            </a:r>
            <a:r>
              <a:rPr lang="en-US" sz="2400" dirty="0" err="1">
                <a:solidFill>
                  <a:srgbClr val="007033"/>
                </a:solidFill>
                <a:latin typeface="Century Gothic" pitchFamily="34" charset="0"/>
              </a:rPr>
              <a:t>antara</a:t>
            </a:r>
            <a:r>
              <a:rPr lang="en-US" sz="2400" dirty="0">
                <a:solidFill>
                  <a:srgbClr val="007033"/>
                </a:solidFill>
                <a:latin typeface="Century Gothic" pitchFamily="34" charset="0"/>
              </a:rPr>
              <a:t> lain </a:t>
            </a:r>
            <a:r>
              <a:rPr lang="id-ID" sz="2400" dirty="0">
                <a:solidFill>
                  <a:srgbClr val="007033"/>
                </a:solidFill>
                <a:latin typeface="Century Gothic" pitchFamily="34" charset="0"/>
              </a:rPr>
              <a:t>adalah </a:t>
            </a:r>
            <a:r>
              <a:rPr lang="en-US" sz="2400" b="1" dirty="0" err="1">
                <a:solidFill>
                  <a:srgbClr val="007033"/>
                </a:solidFill>
                <a:latin typeface="Century Gothic" pitchFamily="34" charset="0"/>
              </a:rPr>
              <a:t>perawat</a:t>
            </a:r>
            <a:r>
              <a:rPr lang="en-US" sz="2400" b="1" dirty="0">
                <a:solidFill>
                  <a:srgbClr val="007033"/>
                </a:solidFill>
                <a:latin typeface="Century Gothic" pitchFamily="34" charset="0"/>
              </a:rPr>
              <a:t>, </a:t>
            </a:r>
            <a:r>
              <a:rPr lang="en-US" sz="2400" b="1" dirty="0" err="1">
                <a:solidFill>
                  <a:srgbClr val="007033"/>
                </a:solidFill>
                <a:latin typeface="Century Gothic" pitchFamily="34" charset="0"/>
              </a:rPr>
              <a:t>bidan</a:t>
            </a:r>
            <a:r>
              <a:rPr lang="en-US" sz="2400" b="1" dirty="0">
                <a:solidFill>
                  <a:srgbClr val="007033"/>
                </a:solidFill>
                <a:latin typeface="Century Gothic" pitchFamily="34" charset="0"/>
              </a:rPr>
              <a:t>, </a:t>
            </a:r>
            <a:r>
              <a:rPr lang="id-ID" sz="2400" b="1" dirty="0">
                <a:solidFill>
                  <a:srgbClr val="007033"/>
                </a:solidFill>
                <a:latin typeface="Century Gothic" pitchFamily="34" charset="0"/>
              </a:rPr>
              <a:t>penata anestesi</a:t>
            </a:r>
            <a:r>
              <a:rPr lang="en-US" sz="2400" b="1" dirty="0">
                <a:solidFill>
                  <a:srgbClr val="007033"/>
                </a:solidFill>
                <a:latin typeface="Century Gothic" pitchFamily="34" charset="0"/>
              </a:rPr>
              <a:t>, </a:t>
            </a:r>
            <a:r>
              <a:rPr lang="en-US" sz="2400" b="1" dirty="0" err="1">
                <a:solidFill>
                  <a:srgbClr val="007033"/>
                </a:solidFill>
                <a:latin typeface="Century Gothic" pitchFamily="34" charset="0"/>
              </a:rPr>
              <a:t>tenaga</a:t>
            </a:r>
            <a:r>
              <a:rPr lang="en-US" sz="2400" b="1" dirty="0">
                <a:solidFill>
                  <a:srgbClr val="007033"/>
                </a:solidFill>
                <a:latin typeface="Century Gothic" pitchFamily="34" charset="0"/>
              </a:rPr>
              <a:t> </a:t>
            </a:r>
            <a:r>
              <a:rPr lang="en-US" sz="2400" b="1" dirty="0" err="1">
                <a:solidFill>
                  <a:srgbClr val="007033"/>
                </a:solidFill>
                <a:latin typeface="Century Gothic" pitchFamily="34" charset="0"/>
              </a:rPr>
              <a:t>keterapian</a:t>
            </a:r>
            <a:r>
              <a:rPr lang="en-US" sz="2400" b="1" dirty="0">
                <a:solidFill>
                  <a:srgbClr val="007033"/>
                </a:solidFill>
                <a:latin typeface="Century Gothic" pitchFamily="34" charset="0"/>
              </a:rPr>
              <a:t> </a:t>
            </a:r>
            <a:r>
              <a:rPr lang="en-US" sz="2400" b="1" dirty="0" err="1">
                <a:solidFill>
                  <a:srgbClr val="007033"/>
                </a:solidFill>
                <a:latin typeface="Century Gothic" pitchFamily="34" charset="0"/>
              </a:rPr>
              <a:t>fisik</a:t>
            </a:r>
            <a:r>
              <a:rPr lang="id-ID" sz="2400" b="1" dirty="0">
                <a:solidFill>
                  <a:srgbClr val="007033"/>
                </a:solidFill>
                <a:latin typeface="Century Gothic" pitchFamily="34" charset="0"/>
              </a:rPr>
              <a:t>,</a:t>
            </a:r>
            <a:r>
              <a:rPr lang="en-US" sz="2400" b="1" dirty="0">
                <a:solidFill>
                  <a:srgbClr val="007033"/>
                </a:solidFill>
                <a:latin typeface="Century Gothic" pitchFamily="34" charset="0"/>
              </a:rPr>
              <a:t> </a:t>
            </a:r>
            <a:r>
              <a:rPr lang="en-US" sz="2400" b="1" dirty="0" err="1">
                <a:solidFill>
                  <a:srgbClr val="007033"/>
                </a:solidFill>
                <a:latin typeface="Century Gothic" pitchFamily="34" charset="0"/>
              </a:rPr>
              <a:t>dan</a:t>
            </a:r>
            <a:r>
              <a:rPr lang="en-US" sz="2400" b="1" dirty="0">
                <a:solidFill>
                  <a:srgbClr val="007033"/>
                </a:solidFill>
                <a:latin typeface="Century Gothic" pitchFamily="34" charset="0"/>
              </a:rPr>
              <a:t> </a:t>
            </a:r>
            <a:r>
              <a:rPr lang="en-US" sz="2400" b="1" dirty="0" err="1">
                <a:solidFill>
                  <a:srgbClr val="007033"/>
                </a:solidFill>
                <a:latin typeface="Century Gothic" pitchFamily="34" charset="0"/>
              </a:rPr>
              <a:t>keteknisian</a:t>
            </a:r>
            <a:r>
              <a:rPr lang="en-US" sz="2400" b="1" dirty="0">
                <a:solidFill>
                  <a:srgbClr val="007033"/>
                </a:solidFill>
                <a:latin typeface="Century Gothic" pitchFamily="34" charset="0"/>
              </a:rPr>
              <a:t> </a:t>
            </a:r>
            <a:r>
              <a:rPr lang="en-US" sz="2400" b="1" dirty="0" err="1">
                <a:solidFill>
                  <a:srgbClr val="007033"/>
                </a:solidFill>
                <a:latin typeface="Century Gothic" pitchFamily="34" charset="0"/>
              </a:rPr>
              <a:t>medis</a:t>
            </a:r>
            <a:r>
              <a:rPr lang="en-US" sz="2400" b="1" dirty="0">
                <a:solidFill>
                  <a:srgbClr val="007033"/>
                </a:solidFill>
                <a:latin typeface="Century Gothic" pitchFamily="34" charset="0"/>
              </a:rPr>
              <a:t>.</a:t>
            </a:r>
            <a:r>
              <a:rPr lang="id-ID" sz="2400" dirty="0">
                <a:solidFill>
                  <a:srgbClr val="007033"/>
                </a:solidFill>
                <a:latin typeface="Century Gothic" pitchFamily="34" charset="0"/>
              </a:rPr>
              <a:t> (</a:t>
            </a:r>
            <a:r>
              <a:rPr lang="id-ID" sz="1800" i="1" dirty="0">
                <a:solidFill>
                  <a:srgbClr val="007033"/>
                </a:solidFill>
                <a:latin typeface="Century Gothic" pitchFamily="34" charset="0"/>
              </a:rPr>
              <a:t>Penjelasan pasal 65 ayat (1) </a:t>
            </a:r>
            <a:r>
              <a:rPr lang="id-ID" sz="2400" dirty="0">
                <a:solidFill>
                  <a:srgbClr val="007033"/>
                </a:solidFill>
                <a:latin typeface="Century Gothic" pitchFamily="34" charset="0"/>
              </a:rPr>
              <a:t>)</a:t>
            </a:r>
          </a:p>
          <a:p>
            <a:pPr algn="just" eaLnBrk="1" hangingPunct="1">
              <a:spcBef>
                <a:spcPts val="0"/>
              </a:spcBef>
              <a:spcAft>
                <a:spcPts val="1800"/>
              </a:spcAft>
              <a:buClr>
                <a:srgbClr val="0070C0"/>
              </a:buClr>
              <a:buFont typeface="Arial" charset="0"/>
              <a:buChar char="•"/>
              <a:defRPr/>
            </a:pPr>
            <a:endParaRPr lang="id-ID" sz="2800" dirty="0">
              <a:solidFill>
                <a:srgbClr val="007033"/>
              </a:solidFill>
              <a:latin typeface="Century Gothic" pitchFamily="34" charset="0"/>
            </a:endParaRPr>
          </a:p>
        </p:txBody>
      </p:sp>
      <p:sp>
        <p:nvSpPr>
          <p:cNvPr id="9" name="Oval 9"/>
          <p:cNvSpPr>
            <a:spLocks noChangeArrowheads="1"/>
          </p:cNvSpPr>
          <p:nvPr/>
        </p:nvSpPr>
        <p:spPr bwMode="auto">
          <a:xfrm>
            <a:off x="144463" y="2852738"/>
            <a:ext cx="682625" cy="711200"/>
          </a:xfrm>
          <a:prstGeom prst="ellipse">
            <a:avLst/>
          </a:prstGeom>
          <a:solidFill>
            <a:srgbClr val="00B050"/>
          </a:solidFill>
          <a:ln w="3175">
            <a:noFill/>
            <a:bevel/>
            <a:headEnd/>
            <a:tailEnd/>
          </a:ln>
        </p:spPr>
        <p:txBody>
          <a:bodyPr anchor="ctr"/>
          <a:lstStyle/>
          <a:p>
            <a:pPr algn="ctr" eaLnBrk="1" hangingPunct="1"/>
            <a:r>
              <a:rPr lang="id-ID" altLang="id-ID" sz="2400" b="1">
                <a:solidFill>
                  <a:schemeClr val="bg1"/>
                </a:solidFill>
                <a:latin typeface="Century Gothic" pitchFamily="34" charset="0"/>
                <a:ea typeface="SimHei" pitchFamily="49" charset="-122"/>
                <a:sym typeface="Century Gothic" pitchFamily="34" charset="0"/>
              </a:rPr>
              <a:t>b</a:t>
            </a:r>
            <a:endParaRPr lang="en-US" altLang="id-ID" sz="2400" b="1">
              <a:solidFill>
                <a:schemeClr val="bg1"/>
              </a:solidFill>
              <a:latin typeface="Century Gothic" pitchFamily="34" charset="0"/>
              <a:ea typeface="SimHei" pitchFamily="49" charset="-122"/>
              <a:sym typeface="Century Gothic" pitchFamily="34" charset="0"/>
            </a:endParaRPr>
          </a:p>
        </p:txBody>
      </p:sp>
      <p:sp>
        <p:nvSpPr>
          <p:cNvPr id="10" name="Oval 9"/>
          <p:cNvSpPr>
            <a:spLocks noChangeArrowheads="1"/>
          </p:cNvSpPr>
          <p:nvPr/>
        </p:nvSpPr>
        <p:spPr bwMode="auto">
          <a:xfrm>
            <a:off x="144463" y="1484313"/>
            <a:ext cx="682625" cy="711200"/>
          </a:xfrm>
          <a:prstGeom prst="ellipse">
            <a:avLst/>
          </a:prstGeom>
          <a:solidFill>
            <a:srgbClr val="00B050"/>
          </a:solidFill>
          <a:ln w="3175">
            <a:noFill/>
            <a:bevel/>
            <a:headEnd/>
            <a:tailEnd/>
          </a:ln>
        </p:spPr>
        <p:txBody>
          <a:bodyPr anchor="ctr"/>
          <a:lstStyle/>
          <a:p>
            <a:pPr algn="ctr" eaLnBrk="1" hangingPunct="1"/>
            <a:r>
              <a:rPr lang="id-ID" altLang="id-ID" sz="2400" b="1">
                <a:solidFill>
                  <a:schemeClr val="bg1"/>
                </a:solidFill>
                <a:latin typeface="Century Gothic" pitchFamily="34" charset="0"/>
                <a:ea typeface="SimHei" pitchFamily="49" charset="-122"/>
                <a:sym typeface="Century Gothic" pitchFamily="34" charset="0"/>
              </a:rPr>
              <a:t>a</a:t>
            </a:r>
            <a:endParaRPr lang="en-US" altLang="id-ID" sz="2400" b="1">
              <a:solidFill>
                <a:schemeClr val="bg1"/>
              </a:solidFill>
              <a:latin typeface="Century Gothic" pitchFamily="34" charset="0"/>
              <a:ea typeface="SimHei" pitchFamily="49" charset="-122"/>
              <a:sym typeface="Century Gothic" pitchFamily="34" charset="0"/>
            </a:endParaRPr>
          </a:p>
        </p:txBody>
      </p:sp>
      <p:sp>
        <p:nvSpPr>
          <p:cNvPr id="27654" name="Title 1"/>
          <p:cNvSpPr txBox="1">
            <a:spLocks/>
          </p:cNvSpPr>
          <p:nvPr/>
        </p:nvSpPr>
        <p:spPr bwMode="auto">
          <a:xfrm>
            <a:off x="-36513" y="1588"/>
            <a:ext cx="9180513" cy="763587"/>
          </a:xfrm>
          <a:prstGeom prst="rect">
            <a:avLst/>
          </a:prstGeom>
          <a:solidFill>
            <a:srgbClr val="00B050"/>
          </a:solidFill>
          <a:ln w="9525">
            <a:noFill/>
            <a:miter lim="800000"/>
            <a:headEnd/>
            <a:tailEnd/>
          </a:ln>
        </p:spPr>
        <p:txBody>
          <a:bodyPr anchor="ctr"/>
          <a:lstStyle/>
          <a:p>
            <a:pPr algn="ctr" eaLnBrk="1" hangingPunct="1"/>
            <a:r>
              <a:rPr lang="id-ID" altLang="id-ID" sz="3600" b="1">
                <a:solidFill>
                  <a:schemeClr val="bg1"/>
                </a:solidFill>
                <a:latin typeface="Century Gothic" pitchFamily="34" charset="0"/>
              </a:rPr>
              <a:t>1</a:t>
            </a:r>
            <a:r>
              <a:rPr lang="en-US" altLang="id-ID" sz="3600" b="1">
                <a:solidFill>
                  <a:schemeClr val="bg1"/>
                </a:solidFill>
                <a:latin typeface="Century Gothic" pitchFamily="34" charset="0"/>
              </a:rPr>
              <a:t>2</a:t>
            </a:r>
            <a:r>
              <a:rPr lang="id-ID" altLang="id-ID" sz="3600" b="1">
                <a:solidFill>
                  <a:schemeClr val="bg1"/>
                </a:solidFill>
                <a:latin typeface="Century Gothic" pitchFamily="34" charset="0"/>
              </a:rPr>
              <a:t>. PENYELENGGARAAN KEPROFESIAN</a:t>
            </a:r>
          </a:p>
        </p:txBody>
      </p:sp>
      <p:pic>
        <p:nvPicPr>
          <p:cNvPr id="27655" name="Picture 5" descr="bdg-wisuda banten-1.jpg"/>
          <p:cNvPicPr>
            <a:picLocks noGrp="1" noChangeAspect="1"/>
          </p:cNvPicPr>
          <p:nvPr isPhoto="1"/>
        </p:nvPicPr>
        <p:blipFill>
          <a:blip r:embed="rId3" cstate="print"/>
          <a:srcRect/>
          <a:stretch>
            <a:fillRect/>
          </a:stretch>
        </p:blipFill>
        <p:spPr bwMode="auto">
          <a:xfrm>
            <a:off x="0" y="4581525"/>
            <a:ext cx="2411413" cy="1597025"/>
          </a:xfrm>
          <a:prstGeom prst="rect">
            <a:avLst/>
          </a:prstGeom>
          <a:noFill/>
          <a:ln w="9525">
            <a:noFill/>
            <a:miter lim="800000"/>
            <a:headEnd/>
            <a:tailEnd/>
          </a:ln>
        </p:spPr>
      </p:pic>
      <p:pic>
        <p:nvPicPr>
          <p:cNvPr id="27656" name="Picture 6" descr="bdg-wisuda banten-5.jpg"/>
          <p:cNvPicPr>
            <a:picLocks noGrp="1" noChangeAspect="1"/>
          </p:cNvPicPr>
          <p:nvPr isPhoto="1"/>
        </p:nvPicPr>
        <p:blipFill>
          <a:blip r:embed="rId4" cstate="print"/>
          <a:srcRect/>
          <a:stretch>
            <a:fillRect/>
          </a:stretch>
        </p:blipFill>
        <p:spPr bwMode="auto">
          <a:xfrm>
            <a:off x="2411413" y="4581525"/>
            <a:ext cx="2109787" cy="1604963"/>
          </a:xfrm>
          <a:prstGeom prst="rect">
            <a:avLst/>
          </a:prstGeom>
          <a:noFill/>
          <a:ln w="9525">
            <a:noFill/>
            <a:miter lim="800000"/>
            <a:headEnd/>
            <a:tailEnd/>
          </a:ln>
        </p:spPr>
      </p:pic>
      <p:pic>
        <p:nvPicPr>
          <p:cNvPr id="27657" name="Picture 7" descr="bdg-wisuda tj karang-1.jpg"/>
          <p:cNvPicPr>
            <a:picLocks noGrp="1" noChangeAspect="1"/>
          </p:cNvPicPr>
          <p:nvPr isPhoto="1"/>
        </p:nvPicPr>
        <p:blipFill>
          <a:blip r:embed="rId5" cstate="print"/>
          <a:srcRect/>
          <a:stretch>
            <a:fillRect/>
          </a:stretch>
        </p:blipFill>
        <p:spPr bwMode="auto">
          <a:xfrm>
            <a:off x="4500563" y="4597400"/>
            <a:ext cx="2392362" cy="1584325"/>
          </a:xfrm>
          <a:prstGeom prst="rect">
            <a:avLst/>
          </a:prstGeom>
          <a:noFill/>
          <a:ln w="9525">
            <a:noFill/>
            <a:miter lim="800000"/>
            <a:headEnd/>
            <a:tailEnd/>
          </a:ln>
        </p:spPr>
      </p:pic>
    </p:spTree>
  </p:cSld>
  <p:clrMapOvr>
    <a:masterClrMapping/>
  </p:clrMapOvr>
  <p:transition>
    <p:comb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750" y="1412875"/>
            <a:ext cx="8496300" cy="5111750"/>
          </a:xfrm>
          <a:solidFill>
            <a:schemeClr val="bg1"/>
          </a:solidFill>
          <a:ln w="57150">
            <a:solidFill>
              <a:schemeClr val="bg1"/>
            </a:solidFill>
          </a:ln>
        </p:spPr>
        <p:txBody>
          <a:bodyPr rtlCol="0">
            <a:normAutofit/>
          </a:bodyPr>
          <a:lstStyle/>
          <a:p>
            <a:pPr algn="just" eaLnBrk="1" fontAlgn="auto" hangingPunct="1">
              <a:spcAft>
                <a:spcPts val="0"/>
              </a:spcAft>
              <a:defRPr/>
            </a:pPr>
            <a:r>
              <a:rPr lang="en-US" sz="2400" dirty="0" err="1">
                <a:solidFill>
                  <a:srgbClr val="007033"/>
                </a:solidFill>
                <a:latin typeface="Century Gothic" pitchFamily="34" charset="0"/>
              </a:rPr>
              <a:t>Setiap</a:t>
            </a:r>
            <a:r>
              <a:rPr lang="en-US" sz="2400" dirty="0">
                <a:solidFill>
                  <a:srgbClr val="007033"/>
                </a:solidFill>
                <a:latin typeface="Century Gothic" pitchFamily="34" charset="0"/>
              </a:rPr>
              <a:t> </a:t>
            </a:r>
            <a:r>
              <a:rPr lang="en-US" sz="2400" dirty="0" err="1">
                <a:solidFill>
                  <a:srgbClr val="007033"/>
                </a:solidFill>
                <a:latin typeface="Century Gothic" pitchFamily="34" charset="0"/>
              </a:rPr>
              <a:t>Penerima</a:t>
            </a:r>
            <a:r>
              <a:rPr lang="en-US" sz="2400" dirty="0">
                <a:solidFill>
                  <a:srgbClr val="007033"/>
                </a:solidFill>
                <a:latin typeface="Century Gothic" pitchFamily="34" charset="0"/>
              </a:rPr>
              <a:t> </a:t>
            </a:r>
            <a:r>
              <a:rPr lang="en-US" sz="2400" dirty="0" err="1">
                <a:solidFill>
                  <a:srgbClr val="007033"/>
                </a:solidFill>
                <a:latin typeface="Century Gothic" pitchFamily="34" charset="0"/>
              </a:rPr>
              <a:t>Pelayanan</a:t>
            </a:r>
            <a:r>
              <a:rPr lang="en-US" sz="2400" dirty="0">
                <a:solidFill>
                  <a:srgbClr val="007033"/>
                </a:solidFill>
                <a:latin typeface="Century Gothic" pitchFamily="34" charset="0"/>
              </a:rPr>
              <a:t> </a:t>
            </a:r>
            <a:r>
              <a:rPr lang="en-US" sz="2400" dirty="0" err="1">
                <a:solidFill>
                  <a:srgbClr val="007033"/>
                </a:solidFill>
                <a:latin typeface="Century Gothic" pitchFamily="34" charset="0"/>
              </a:rPr>
              <a:t>Kesehatan</a:t>
            </a:r>
            <a:r>
              <a:rPr lang="en-US" sz="2400" dirty="0">
                <a:solidFill>
                  <a:srgbClr val="007033"/>
                </a:solidFill>
                <a:latin typeface="Century Gothic" pitchFamily="34" charset="0"/>
              </a:rPr>
              <a:t> </a:t>
            </a:r>
            <a:r>
              <a:rPr lang="en-US" sz="2400" b="1" dirty="0">
                <a:solidFill>
                  <a:srgbClr val="007033"/>
                </a:solidFill>
                <a:latin typeface="Century Gothic" pitchFamily="34" charset="0"/>
              </a:rPr>
              <a:t>yang </a:t>
            </a:r>
            <a:r>
              <a:rPr lang="en-US" sz="2400" b="1" dirty="0" err="1">
                <a:solidFill>
                  <a:srgbClr val="007033"/>
                </a:solidFill>
                <a:latin typeface="Century Gothic" pitchFamily="34" charset="0"/>
              </a:rPr>
              <a:t>dirugikan</a:t>
            </a:r>
            <a:r>
              <a:rPr lang="en-US" sz="2400" b="1" dirty="0">
                <a:solidFill>
                  <a:srgbClr val="007033"/>
                </a:solidFill>
                <a:latin typeface="Century Gothic" pitchFamily="34" charset="0"/>
              </a:rPr>
              <a:t> </a:t>
            </a:r>
            <a:r>
              <a:rPr lang="en-US" sz="2400" dirty="0" err="1">
                <a:solidFill>
                  <a:srgbClr val="007033"/>
                </a:solidFill>
                <a:latin typeface="Century Gothic" pitchFamily="34" charset="0"/>
              </a:rPr>
              <a:t>akibat</a:t>
            </a:r>
            <a:r>
              <a:rPr lang="en-US" sz="2400" dirty="0">
                <a:solidFill>
                  <a:srgbClr val="007033"/>
                </a:solidFill>
                <a:latin typeface="Century Gothic" pitchFamily="34" charset="0"/>
              </a:rPr>
              <a:t> </a:t>
            </a:r>
            <a:r>
              <a:rPr lang="en-US" sz="2400" dirty="0" err="1">
                <a:solidFill>
                  <a:srgbClr val="007033"/>
                </a:solidFill>
                <a:latin typeface="Century Gothic" pitchFamily="34" charset="0"/>
              </a:rPr>
              <a:t>kesalahan</a:t>
            </a:r>
            <a:r>
              <a:rPr lang="en-US" sz="2400" dirty="0">
                <a:solidFill>
                  <a:srgbClr val="007033"/>
                </a:solidFill>
                <a:latin typeface="Century Gothic" pitchFamily="34" charset="0"/>
              </a:rPr>
              <a:t> </a:t>
            </a:r>
            <a:r>
              <a:rPr lang="en-US" sz="2400" dirty="0" err="1">
                <a:solidFill>
                  <a:srgbClr val="007033"/>
                </a:solidFill>
                <a:latin typeface="Century Gothic" pitchFamily="34" charset="0"/>
              </a:rPr>
              <a:t>atau</a:t>
            </a:r>
            <a:r>
              <a:rPr lang="en-US" sz="2400" dirty="0">
                <a:solidFill>
                  <a:srgbClr val="007033"/>
                </a:solidFill>
                <a:latin typeface="Century Gothic" pitchFamily="34" charset="0"/>
              </a:rPr>
              <a:t> </a:t>
            </a:r>
            <a:r>
              <a:rPr lang="en-US" sz="2400" dirty="0" err="1">
                <a:solidFill>
                  <a:srgbClr val="007033"/>
                </a:solidFill>
                <a:latin typeface="Century Gothic" pitchFamily="34" charset="0"/>
              </a:rPr>
              <a:t>kelalaian</a:t>
            </a:r>
            <a:r>
              <a:rPr lang="en-US" sz="2400" dirty="0">
                <a:solidFill>
                  <a:srgbClr val="007033"/>
                </a:solidFill>
                <a:latin typeface="Century Gothic" pitchFamily="34" charset="0"/>
              </a:rPr>
              <a:t> </a:t>
            </a:r>
            <a:r>
              <a:rPr lang="en-US" sz="2400" dirty="0" err="1">
                <a:solidFill>
                  <a:srgbClr val="007033"/>
                </a:solidFill>
                <a:latin typeface="Century Gothic" pitchFamily="34" charset="0"/>
              </a:rPr>
              <a:t>Tenaga</a:t>
            </a:r>
            <a:r>
              <a:rPr lang="en-US" sz="2400" dirty="0">
                <a:solidFill>
                  <a:srgbClr val="007033"/>
                </a:solidFill>
                <a:latin typeface="Century Gothic" pitchFamily="34" charset="0"/>
              </a:rPr>
              <a:t> </a:t>
            </a:r>
            <a:r>
              <a:rPr lang="en-US" sz="2400" dirty="0" err="1">
                <a:solidFill>
                  <a:srgbClr val="007033"/>
                </a:solidFill>
                <a:latin typeface="Century Gothic" pitchFamily="34" charset="0"/>
              </a:rPr>
              <a:t>Kesehatan</a:t>
            </a:r>
            <a:r>
              <a:rPr lang="en-US" sz="2400" dirty="0">
                <a:solidFill>
                  <a:srgbClr val="007033"/>
                </a:solidFill>
                <a:latin typeface="Century Gothic" pitchFamily="34" charset="0"/>
              </a:rPr>
              <a:t> </a:t>
            </a:r>
            <a:r>
              <a:rPr lang="en-US" sz="2400" b="1" dirty="0" err="1">
                <a:solidFill>
                  <a:srgbClr val="007033"/>
                </a:solidFill>
                <a:latin typeface="Century Gothic" pitchFamily="34" charset="0"/>
              </a:rPr>
              <a:t>dapat</a:t>
            </a:r>
            <a:r>
              <a:rPr lang="en-US" sz="2400" b="1" dirty="0">
                <a:solidFill>
                  <a:srgbClr val="007033"/>
                </a:solidFill>
                <a:latin typeface="Century Gothic" pitchFamily="34" charset="0"/>
              </a:rPr>
              <a:t> </a:t>
            </a:r>
            <a:r>
              <a:rPr lang="en-US" sz="2400" b="1" dirty="0" err="1">
                <a:solidFill>
                  <a:srgbClr val="007033"/>
                </a:solidFill>
                <a:latin typeface="Century Gothic" pitchFamily="34" charset="0"/>
              </a:rPr>
              <a:t>meminta</a:t>
            </a:r>
            <a:r>
              <a:rPr lang="en-US" sz="2400" b="1" dirty="0">
                <a:solidFill>
                  <a:srgbClr val="007033"/>
                </a:solidFill>
                <a:latin typeface="Century Gothic" pitchFamily="34" charset="0"/>
              </a:rPr>
              <a:t> </a:t>
            </a:r>
            <a:r>
              <a:rPr lang="en-US" sz="2400" b="1" dirty="0" err="1">
                <a:solidFill>
                  <a:srgbClr val="007033"/>
                </a:solidFill>
                <a:latin typeface="Century Gothic" pitchFamily="34" charset="0"/>
              </a:rPr>
              <a:t>ganti</a:t>
            </a:r>
            <a:r>
              <a:rPr lang="en-US" sz="2400" b="1" dirty="0">
                <a:solidFill>
                  <a:srgbClr val="007033"/>
                </a:solidFill>
                <a:latin typeface="Century Gothic" pitchFamily="34" charset="0"/>
              </a:rPr>
              <a:t> </a:t>
            </a:r>
            <a:r>
              <a:rPr lang="en-US" sz="2400" b="1" dirty="0" err="1">
                <a:solidFill>
                  <a:srgbClr val="007033"/>
                </a:solidFill>
                <a:latin typeface="Century Gothic" pitchFamily="34" charset="0"/>
              </a:rPr>
              <a:t>rugi</a:t>
            </a:r>
            <a:r>
              <a:rPr lang="en-US" sz="2400" b="1" dirty="0">
                <a:solidFill>
                  <a:srgbClr val="007033"/>
                </a:solidFill>
                <a:latin typeface="Century Gothic" pitchFamily="34" charset="0"/>
              </a:rPr>
              <a:t> </a:t>
            </a:r>
            <a:r>
              <a:rPr lang="en-US" sz="2400" b="1" dirty="0" err="1">
                <a:solidFill>
                  <a:srgbClr val="007033"/>
                </a:solidFill>
                <a:latin typeface="Century Gothic" pitchFamily="34" charset="0"/>
              </a:rPr>
              <a:t>sesuai</a:t>
            </a:r>
            <a:r>
              <a:rPr lang="id-ID" sz="2400" b="1" dirty="0">
                <a:solidFill>
                  <a:srgbClr val="007033"/>
                </a:solidFill>
                <a:latin typeface="Century Gothic" pitchFamily="34" charset="0"/>
              </a:rPr>
              <a:t> </a:t>
            </a:r>
            <a:r>
              <a:rPr lang="id-ID" sz="2400" dirty="0">
                <a:solidFill>
                  <a:srgbClr val="007033"/>
                </a:solidFill>
                <a:latin typeface="Century Gothic" pitchFamily="34" charset="0"/>
              </a:rPr>
              <a:t>dengan</a:t>
            </a:r>
            <a:r>
              <a:rPr lang="en-US" sz="2400" dirty="0">
                <a:solidFill>
                  <a:srgbClr val="007033"/>
                </a:solidFill>
                <a:latin typeface="Century Gothic" pitchFamily="34" charset="0"/>
              </a:rPr>
              <a:t> </a:t>
            </a:r>
            <a:r>
              <a:rPr lang="en-US" sz="2400" dirty="0" err="1">
                <a:solidFill>
                  <a:srgbClr val="007033"/>
                </a:solidFill>
                <a:latin typeface="Century Gothic" pitchFamily="34" charset="0"/>
              </a:rPr>
              <a:t>ketentuan</a:t>
            </a:r>
            <a:r>
              <a:rPr lang="en-US" sz="2400" dirty="0">
                <a:solidFill>
                  <a:srgbClr val="007033"/>
                </a:solidFill>
                <a:latin typeface="Century Gothic" pitchFamily="34" charset="0"/>
              </a:rPr>
              <a:t> </a:t>
            </a:r>
            <a:r>
              <a:rPr lang="en-US" sz="2400" dirty="0" err="1">
                <a:solidFill>
                  <a:srgbClr val="007033"/>
                </a:solidFill>
                <a:latin typeface="Century Gothic" pitchFamily="34" charset="0"/>
              </a:rPr>
              <a:t>Peraturan</a:t>
            </a:r>
            <a:r>
              <a:rPr lang="en-US" sz="2400" dirty="0">
                <a:solidFill>
                  <a:srgbClr val="007033"/>
                </a:solidFill>
                <a:latin typeface="Century Gothic" pitchFamily="34" charset="0"/>
              </a:rPr>
              <a:t> </a:t>
            </a:r>
            <a:r>
              <a:rPr lang="en-US" sz="2400" dirty="0" err="1">
                <a:solidFill>
                  <a:srgbClr val="007033"/>
                </a:solidFill>
                <a:latin typeface="Century Gothic" pitchFamily="34" charset="0"/>
              </a:rPr>
              <a:t>Perundang-undangan</a:t>
            </a:r>
            <a:endParaRPr lang="en-US" sz="2400" dirty="0">
              <a:solidFill>
                <a:srgbClr val="007033"/>
              </a:solidFill>
              <a:latin typeface="Century Gothic" pitchFamily="34" charset="0"/>
            </a:endParaRPr>
          </a:p>
          <a:p>
            <a:pPr marL="109537" indent="0" algn="just" eaLnBrk="1" fontAlgn="auto" hangingPunct="1">
              <a:spcAft>
                <a:spcPts val="0"/>
              </a:spcAft>
              <a:buFont typeface="Wingdings 3" pitchFamily="18" charset="2"/>
              <a:buNone/>
              <a:defRPr/>
            </a:pPr>
            <a:endParaRPr lang="en-US" sz="2400" dirty="0">
              <a:solidFill>
                <a:srgbClr val="007033"/>
              </a:solidFill>
              <a:latin typeface="Century Gothic" pitchFamily="34" charset="0"/>
            </a:endParaRPr>
          </a:p>
          <a:p>
            <a:pPr algn="just" eaLnBrk="1" fontAlgn="auto" hangingPunct="1">
              <a:spcAft>
                <a:spcPts val="0"/>
              </a:spcAft>
              <a:defRPr/>
            </a:pPr>
            <a:r>
              <a:rPr lang="en-US" sz="2400" dirty="0" err="1">
                <a:solidFill>
                  <a:srgbClr val="007033"/>
                </a:solidFill>
                <a:latin typeface="Century Gothic" pitchFamily="34" charset="0"/>
              </a:rPr>
              <a:t>Dalam</a:t>
            </a:r>
            <a:r>
              <a:rPr lang="en-US" sz="2400" dirty="0">
                <a:solidFill>
                  <a:srgbClr val="007033"/>
                </a:solidFill>
                <a:latin typeface="Century Gothic" pitchFamily="34" charset="0"/>
              </a:rPr>
              <a:t> </a:t>
            </a:r>
            <a:r>
              <a:rPr lang="en-US" sz="2400" dirty="0" err="1">
                <a:solidFill>
                  <a:srgbClr val="007033"/>
                </a:solidFill>
                <a:latin typeface="Century Gothic" pitchFamily="34" charset="0"/>
              </a:rPr>
              <a:t>hal</a:t>
            </a:r>
            <a:r>
              <a:rPr lang="en-US" sz="2400" dirty="0">
                <a:solidFill>
                  <a:srgbClr val="007033"/>
                </a:solidFill>
                <a:latin typeface="Century Gothic" pitchFamily="34" charset="0"/>
              </a:rPr>
              <a:t> </a:t>
            </a:r>
            <a:r>
              <a:rPr lang="en-US" sz="2400" dirty="0" err="1">
                <a:solidFill>
                  <a:srgbClr val="007033"/>
                </a:solidFill>
                <a:latin typeface="Century Gothic" pitchFamily="34" charset="0"/>
              </a:rPr>
              <a:t>Tenaga</a:t>
            </a:r>
            <a:r>
              <a:rPr lang="en-US" sz="2400" dirty="0">
                <a:solidFill>
                  <a:srgbClr val="007033"/>
                </a:solidFill>
                <a:latin typeface="Century Gothic" pitchFamily="34" charset="0"/>
              </a:rPr>
              <a:t> </a:t>
            </a:r>
            <a:r>
              <a:rPr lang="en-US" sz="2400" dirty="0" err="1">
                <a:solidFill>
                  <a:srgbClr val="007033"/>
                </a:solidFill>
                <a:latin typeface="Century Gothic" pitchFamily="34" charset="0"/>
              </a:rPr>
              <a:t>Kesehatan</a:t>
            </a:r>
            <a:r>
              <a:rPr lang="en-US" sz="2400" dirty="0">
                <a:solidFill>
                  <a:srgbClr val="007033"/>
                </a:solidFill>
                <a:latin typeface="Century Gothic" pitchFamily="34" charset="0"/>
              </a:rPr>
              <a:t> </a:t>
            </a:r>
            <a:r>
              <a:rPr lang="en-US" sz="2400" dirty="0" err="1">
                <a:solidFill>
                  <a:srgbClr val="007033"/>
                </a:solidFill>
                <a:latin typeface="Century Gothic" pitchFamily="34" charset="0"/>
              </a:rPr>
              <a:t>diduga</a:t>
            </a:r>
            <a:r>
              <a:rPr lang="en-US" sz="2400" dirty="0">
                <a:solidFill>
                  <a:srgbClr val="007033"/>
                </a:solidFill>
                <a:latin typeface="Century Gothic" pitchFamily="34" charset="0"/>
              </a:rPr>
              <a:t> </a:t>
            </a:r>
            <a:r>
              <a:rPr lang="en-US" sz="2400" dirty="0" err="1">
                <a:solidFill>
                  <a:srgbClr val="007033"/>
                </a:solidFill>
                <a:latin typeface="Century Gothic" pitchFamily="34" charset="0"/>
              </a:rPr>
              <a:t>melakukan</a:t>
            </a:r>
            <a:r>
              <a:rPr lang="en-US" sz="2400" dirty="0">
                <a:solidFill>
                  <a:srgbClr val="007033"/>
                </a:solidFill>
                <a:latin typeface="Century Gothic" pitchFamily="34" charset="0"/>
              </a:rPr>
              <a:t> </a:t>
            </a:r>
            <a:r>
              <a:rPr lang="en-US" sz="2400" dirty="0" err="1">
                <a:solidFill>
                  <a:srgbClr val="007033"/>
                </a:solidFill>
                <a:latin typeface="Century Gothic" pitchFamily="34" charset="0"/>
              </a:rPr>
              <a:t>kelalaian</a:t>
            </a:r>
            <a:r>
              <a:rPr lang="en-US" sz="2400" dirty="0">
                <a:solidFill>
                  <a:srgbClr val="007033"/>
                </a:solidFill>
                <a:latin typeface="Century Gothic" pitchFamily="34" charset="0"/>
              </a:rPr>
              <a:t> </a:t>
            </a:r>
            <a:r>
              <a:rPr lang="en-US" sz="2400" dirty="0" err="1">
                <a:solidFill>
                  <a:srgbClr val="007033"/>
                </a:solidFill>
                <a:latin typeface="Century Gothic" pitchFamily="34" charset="0"/>
              </a:rPr>
              <a:t>dalam</a:t>
            </a:r>
            <a:r>
              <a:rPr lang="en-US" sz="2400" dirty="0">
                <a:solidFill>
                  <a:srgbClr val="007033"/>
                </a:solidFill>
                <a:latin typeface="Century Gothic" pitchFamily="34" charset="0"/>
              </a:rPr>
              <a:t> </a:t>
            </a:r>
            <a:r>
              <a:rPr lang="en-US" sz="2400" dirty="0" err="1">
                <a:solidFill>
                  <a:srgbClr val="007033"/>
                </a:solidFill>
                <a:latin typeface="Century Gothic" pitchFamily="34" charset="0"/>
              </a:rPr>
              <a:t>menjalankan</a:t>
            </a:r>
            <a:r>
              <a:rPr lang="en-US" sz="2400" dirty="0">
                <a:solidFill>
                  <a:srgbClr val="007033"/>
                </a:solidFill>
                <a:latin typeface="Century Gothic" pitchFamily="34" charset="0"/>
              </a:rPr>
              <a:t> </a:t>
            </a:r>
            <a:r>
              <a:rPr lang="en-US" sz="2400" dirty="0" err="1">
                <a:solidFill>
                  <a:srgbClr val="007033"/>
                </a:solidFill>
                <a:latin typeface="Century Gothic" pitchFamily="34" charset="0"/>
              </a:rPr>
              <a:t>profesinya</a:t>
            </a:r>
            <a:r>
              <a:rPr lang="en-US" sz="2400" dirty="0">
                <a:solidFill>
                  <a:srgbClr val="007033"/>
                </a:solidFill>
                <a:latin typeface="Century Gothic" pitchFamily="34" charset="0"/>
              </a:rPr>
              <a:t> yang </a:t>
            </a:r>
            <a:r>
              <a:rPr lang="en-US" sz="2400" dirty="0" err="1">
                <a:solidFill>
                  <a:srgbClr val="007033"/>
                </a:solidFill>
                <a:latin typeface="Century Gothic" pitchFamily="34" charset="0"/>
              </a:rPr>
              <a:t>menyebabkan</a:t>
            </a:r>
            <a:r>
              <a:rPr lang="en-US" sz="2400" dirty="0">
                <a:solidFill>
                  <a:srgbClr val="007033"/>
                </a:solidFill>
                <a:latin typeface="Century Gothic" pitchFamily="34" charset="0"/>
              </a:rPr>
              <a:t> </a:t>
            </a:r>
            <a:r>
              <a:rPr lang="en-US" sz="2400" dirty="0" err="1">
                <a:solidFill>
                  <a:srgbClr val="007033"/>
                </a:solidFill>
                <a:latin typeface="Century Gothic" pitchFamily="34" charset="0"/>
              </a:rPr>
              <a:t>kerugian</a:t>
            </a:r>
            <a:r>
              <a:rPr lang="en-US" sz="2400" dirty="0">
                <a:solidFill>
                  <a:srgbClr val="007033"/>
                </a:solidFill>
                <a:latin typeface="Century Gothic" pitchFamily="34" charset="0"/>
              </a:rPr>
              <a:t> </a:t>
            </a:r>
            <a:r>
              <a:rPr lang="en-US" sz="2400" dirty="0" err="1">
                <a:solidFill>
                  <a:srgbClr val="007033"/>
                </a:solidFill>
                <a:latin typeface="Century Gothic" pitchFamily="34" charset="0"/>
              </a:rPr>
              <a:t>kepada</a:t>
            </a:r>
            <a:r>
              <a:rPr lang="en-US" sz="2400" dirty="0">
                <a:solidFill>
                  <a:srgbClr val="007033"/>
                </a:solidFill>
                <a:latin typeface="Century Gothic" pitchFamily="34" charset="0"/>
              </a:rPr>
              <a:t> </a:t>
            </a:r>
            <a:r>
              <a:rPr lang="en-US" sz="2400" dirty="0" err="1">
                <a:solidFill>
                  <a:srgbClr val="007033"/>
                </a:solidFill>
                <a:latin typeface="Century Gothic" pitchFamily="34" charset="0"/>
              </a:rPr>
              <a:t>penerima</a:t>
            </a:r>
            <a:r>
              <a:rPr lang="en-US" sz="2400" dirty="0">
                <a:solidFill>
                  <a:srgbClr val="007033"/>
                </a:solidFill>
                <a:latin typeface="Century Gothic" pitchFamily="34" charset="0"/>
              </a:rPr>
              <a:t> </a:t>
            </a:r>
            <a:r>
              <a:rPr lang="en-US" sz="2400" dirty="0" err="1">
                <a:solidFill>
                  <a:srgbClr val="007033"/>
                </a:solidFill>
                <a:latin typeface="Century Gothic" pitchFamily="34" charset="0"/>
              </a:rPr>
              <a:t>pelayanan</a:t>
            </a:r>
            <a:r>
              <a:rPr lang="en-US" sz="2400" dirty="0">
                <a:solidFill>
                  <a:srgbClr val="007033"/>
                </a:solidFill>
                <a:latin typeface="Century Gothic" pitchFamily="34" charset="0"/>
              </a:rPr>
              <a:t> </a:t>
            </a:r>
            <a:r>
              <a:rPr lang="en-US" sz="2400" dirty="0" err="1">
                <a:solidFill>
                  <a:srgbClr val="007033"/>
                </a:solidFill>
                <a:latin typeface="Century Gothic" pitchFamily="34" charset="0"/>
              </a:rPr>
              <a:t>kesehatan</a:t>
            </a:r>
            <a:r>
              <a:rPr lang="en-US" sz="2400" dirty="0">
                <a:solidFill>
                  <a:srgbClr val="007033"/>
                </a:solidFill>
                <a:latin typeface="Century Gothic" pitchFamily="34" charset="0"/>
              </a:rPr>
              <a:t>, </a:t>
            </a:r>
            <a:r>
              <a:rPr lang="en-US" sz="2400" dirty="0" err="1">
                <a:solidFill>
                  <a:srgbClr val="007033"/>
                </a:solidFill>
                <a:latin typeface="Century Gothic" pitchFamily="34" charset="0"/>
              </a:rPr>
              <a:t>perselisihan</a:t>
            </a:r>
            <a:r>
              <a:rPr lang="en-US" sz="2400" dirty="0">
                <a:solidFill>
                  <a:srgbClr val="007033"/>
                </a:solidFill>
                <a:latin typeface="Century Gothic" pitchFamily="34" charset="0"/>
              </a:rPr>
              <a:t> yang </a:t>
            </a:r>
            <a:r>
              <a:rPr lang="en-US" sz="2400" dirty="0" err="1">
                <a:solidFill>
                  <a:srgbClr val="007033"/>
                </a:solidFill>
                <a:latin typeface="Century Gothic" pitchFamily="34" charset="0"/>
              </a:rPr>
              <a:t>timbul</a:t>
            </a:r>
            <a:r>
              <a:rPr lang="en-US" sz="2400" dirty="0">
                <a:solidFill>
                  <a:srgbClr val="007033"/>
                </a:solidFill>
                <a:latin typeface="Century Gothic" pitchFamily="34" charset="0"/>
              </a:rPr>
              <a:t> </a:t>
            </a:r>
            <a:r>
              <a:rPr lang="en-US" sz="2400" dirty="0" err="1">
                <a:solidFill>
                  <a:srgbClr val="007033"/>
                </a:solidFill>
                <a:latin typeface="Century Gothic" pitchFamily="34" charset="0"/>
              </a:rPr>
              <a:t>akibat</a:t>
            </a:r>
            <a:r>
              <a:rPr lang="en-US" sz="2400" dirty="0">
                <a:solidFill>
                  <a:srgbClr val="007033"/>
                </a:solidFill>
                <a:latin typeface="Century Gothic" pitchFamily="34" charset="0"/>
              </a:rPr>
              <a:t> </a:t>
            </a:r>
            <a:r>
              <a:rPr lang="en-US" sz="2400" dirty="0" err="1">
                <a:solidFill>
                  <a:srgbClr val="007033"/>
                </a:solidFill>
                <a:latin typeface="Century Gothic" pitchFamily="34" charset="0"/>
              </a:rPr>
              <a:t>kelalaian</a:t>
            </a:r>
            <a:r>
              <a:rPr lang="en-US" sz="2400" dirty="0">
                <a:solidFill>
                  <a:srgbClr val="007033"/>
                </a:solidFill>
                <a:latin typeface="Century Gothic" pitchFamily="34" charset="0"/>
              </a:rPr>
              <a:t> </a:t>
            </a:r>
            <a:r>
              <a:rPr lang="en-US" sz="2400" dirty="0" err="1">
                <a:solidFill>
                  <a:srgbClr val="007033"/>
                </a:solidFill>
                <a:latin typeface="Century Gothic" pitchFamily="34" charset="0"/>
              </a:rPr>
              <a:t>tersebut</a:t>
            </a:r>
            <a:r>
              <a:rPr lang="en-US" sz="2400" dirty="0">
                <a:solidFill>
                  <a:srgbClr val="007033"/>
                </a:solidFill>
                <a:latin typeface="Century Gothic" pitchFamily="34" charset="0"/>
              </a:rPr>
              <a:t> </a:t>
            </a:r>
            <a:r>
              <a:rPr lang="en-US" sz="2400" dirty="0" err="1">
                <a:solidFill>
                  <a:srgbClr val="007033"/>
                </a:solidFill>
                <a:latin typeface="Century Gothic" pitchFamily="34" charset="0"/>
              </a:rPr>
              <a:t>harus</a:t>
            </a:r>
            <a:r>
              <a:rPr lang="en-US" sz="2400" dirty="0">
                <a:solidFill>
                  <a:srgbClr val="007033"/>
                </a:solidFill>
                <a:latin typeface="Century Gothic" pitchFamily="34" charset="0"/>
              </a:rPr>
              <a:t> </a:t>
            </a:r>
            <a:r>
              <a:rPr lang="en-US" sz="2400" dirty="0" err="1">
                <a:solidFill>
                  <a:srgbClr val="007033"/>
                </a:solidFill>
                <a:latin typeface="Century Gothic" pitchFamily="34" charset="0"/>
              </a:rPr>
              <a:t>diselesaikan</a:t>
            </a:r>
            <a:r>
              <a:rPr lang="en-US" sz="2400" dirty="0">
                <a:solidFill>
                  <a:srgbClr val="007033"/>
                </a:solidFill>
                <a:latin typeface="Century Gothic" pitchFamily="34" charset="0"/>
              </a:rPr>
              <a:t> </a:t>
            </a:r>
            <a:r>
              <a:rPr lang="en-US" sz="2400" dirty="0" err="1">
                <a:solidFill>
                  <a:srgbClr val="007033"/>
                </a:solidFill>
                <a:latin typeface="Century Gothic" pitchFamily="34" charset="0"/>
              </a:rPr>
              <a:t>terlebih</a:t>
            </a:r>
            <a:r>
              <a:rPr lang="en-US" sz="2400" dirty="0">
                <a:solidFill>
                  <a:srgbClr val="007033"/>
                </a:solidFill>
                <a:latin typeface="Century Gothic" pitchFamily="34" charset="0"/>
              </a:rPr>
              <a:t> </a:t>
            </a:r>
            <a:r>
              <a:rPr lang="en-US" sz="2400" b="1" dirty="0" err="1">
                <a:solidFill>
                  <a:srgbClr val="007033"/>
                </a:solidFill>
                <a:latin typeface="Century Gothic" pitchFamily="34" charset="0"/>
              </a:rPr>
              <a:t>dahulu</a:t>
            </a:r>
            <a:r>
              <a:rPr lang="en-US" sz="2400" b="1" dirty="0">
                <a:solidFill>
                  <a:srgbClr val="007033"/>
                </a:solidFill>
                <a:latin typeface="Century Gothic" pitchFamily="34" charset="0"/>
              </a:rPr>
              <a:t> </a:t>
            </a:r>
            <a:r>
              <a:rPr lang="en-US" sz="2400" b="1" dirty="0" err="1">
                <a:solidFill>
                  <a:srgbClr val="007033"/>
                </a:solidFill>
                <a:latin typeface="Century Gothic" pitchFamily="34" charset="0"/>
              </a:rPr>
              <a:t>melalui</a:t>
            </a:r>
            <a:r>
              <a:rPr lang="en-US" sz="2400" b="1" dirty="0">
                <a:solidFill>
                  <a:srgbClr val="007033"/>
                </a:solidFill>
                <a:latin typeface="Century Gothic" pitchFamily="34" charset="0"/>
              </a:rPr>
              <a:t> </a:t>
            </a:r>
            <a:r>
              <a:rPr lang="id-ID" sz="2400" b="1" dirty="0">
                <a:solidFill>
                  <a:srgbClr val="007033"/>
                </a:solidFill>
                <a:latin typeface="Century Gothic" pitchFamily="34" charset="0"/>
              </a:rPr>
              <a:t>penyelesai</a:t>
            </a:r>
            <a:r>
              <a:rPr lang="en-US" sz="2400" b="1" dirty="0">
                <a:solidFill>
                  <a:srgbClr val="007033"/>
                </a:solidFill>
                <a:latin typeface="Century Gothic" pitchFamily="34" charset="0"/>
              </a:rPr>
              <a:t>a</a:t>
            </a:r>
            <a:r>
              <a:rPr lang="id-ID" sz="2400" b="1" dirty="0">
                <a:solidFill>
                  <a:srgbClr val="007033"/>
                </a:solidFill>
                <a:latin typeface="Century Gothic" pitchFamily="34" charset="0"/>
              </a:rPr>
              <a:t>n sengketa di luar pengadilan </a:t>
            </a:r>
            <a:r>
              <a:rPr lang="id-ID" sz="2400" dirty="0">
                <a:solidFill>
                  <a:srgbClr val="007033"/>
                </a:solidFill>
                <a:latin typeface="Century Gothic" pitchFamily="34" charset="0"/>
              </a:rPr>
              <a:t>sesuai dengan ketentuan </a:t>
            </a:r>
            <a:r>
              <a:rPr lang="en-US" sz="2400" dirty="0">
                <a:solidFill>
                  <a:srgbClr val="007033"/>
                </a:solidFill>
                <a:latin typeface="Century Gothic" pitchFamily="34" charset="0"/>
              </a:rPr>
              <a:t>P</a:t>
            </a:r>
            <a:r>
              <a:rPr lang="id-ID" sz="2400" dirty="0">
                <a:solidFill>
                  <a:srgbClr val="007033"/>
                </a:solidFill>
                <a:latin typeface="Century Gothic" pitchFamily="34" charset="0"/>
              </a:rPr>
              <a:t>eraturan </a:t>
            </a:r>
            <a:r>
              <a:rPr lang="en-US" sz="2400" dirty="0">
                <a:solidFill>
                  <a:srgbClr val="007033"/>
                </a:solidFill>
                <a:latin typeface="Century Gothic" pitchFamily="34" charset="0"/>
              </a:rPr>
              <a:t>P</a:t>
            </a:r>
            <a:r>
              <a:rPr lang="id-ID" sz="2400" dirty="0">
                <a:solidFill>
                  <a:srgbClr val="007033"/>
                </a:solidFill>
                <a:latin typeface="Century Gothic" pitchFamily="34" charset="0"/>
              </a:rPr>
              <a:t>erundang-undangan</a:t>
            </a:r>
            <a:endParaRPr lang="en-GB" sz="2400" dirty="0">
              <a:solidFill>
                <a:srgbClr val="007033"/>
              </a:solidFill>
              <a:latin typeface="Century Gothic" pitchFamily="34" charset="0"/>
            </a:endParaRPr>
          </a:p>
        </p:txBody>
      </p:sp>
      <p:sp>
        <p:nvSpPr>
          <p:cNvPr id="28675" name="Title 1"/>
          <p:cNvSpPr txBox="1">
            <a:spLocks/>
          </p:cNvSpPr>
          <p:nvPr/>
        </p:nvSpPr>
        <p:spPr bwMode="auto">
          <a:xfrm>
            <a:off x="-36513" y="1588"/>
            <a:ext cx="9180513" cy="763587"/>
          </a:xfrm>
          <a:prstGeom prst="rect">
            <a:avLst/>
          </a:prstGeom>
          <a:solidFill>
            <a:srgbClr val="00B050"/>
          </a:solidFill>
          <a:ln w="9525">
            <a:noFill/>
            <a:miter lim="800000"/>
            <a:headEnd/>
            <a:tailEnd/>
          </a:ln>
        </p:spPr>
        <p:txBody>
          <a:bodyPr anchor="ctr"/>
          <a:lstStyle/>
          <a:p>
            <a:pPr algn="ctr" eaLnBrk="1" hangingPunct="1"/>
            <a:r>
              <a:rPr lang="id-ID" altLang="id-ID" sz="3600" b="1">
                <a:solidFill>
                  <a:schemeClr val="bg1"/>
                </a:solidFill>
                <a:latin typeface="Century Gothic" pitchFamily="34" charset="0"/>
              </a:rPr>
              <a:t>1</a:t>
            </a:r>
            <a:r>
              <a:rPr lang="en-US" altLang="id-ID" sz="3600" b="1">
                <a:solidFill>
                  <a:schemeClr val="bg1"/>
                </a:solidFill>
                <a:latin typeface="Century Gothic" pitchFamily="34" charset="0"/>
              </a:rPr>
              <a:t>3</a:t>
            </a:r>
            <a:r>
              <a:rPr lang="id-ID" altLang="id-ID" sz="3600" b="1">
                <a:solidFill>
                  <a:schemeClr val="bg1"/>
                </a:solidFill>
                <a:latin typeface="Century Gothic" pitchFamily="34" charset="0"/>
              </a:rPr>
              <a:t>. PENYELESAIAN PERSELISIHAN</a:t>
            </a:r>
          </a:p>
        </p:txBody>
      </p:sp>
      <p:sp>
        <p:nvSpPr>
          <p:cNvPr id="9" name="Oval 9"/>
          <p:cNvSpPr>
            <a:spLocks noChangeArrowheads="1"/>
          </p:cNvSpPr>
          <p:nvPr/>
        </p:nvSpPr>
        <p:spPr bwMode="auto">
          <a:xfrm>
            <a:off x="179388" y="3357563"/>
            <a:ext cx="682625" cy="711200"/>
          </a:xfrm>
          <a:prstGeom prst="ellipse">
            <a:avLst/>
          </a:prstGeom>
          <a:solidFill>
            <a:srgbClr val="00B050"/>
          </a:solidFill>
          <a:ln w="3175">
            <a:noFill/>
            <a:bevel/>
            <a:headEnd/>
            <a:tailEnd/>
          </a:ln>
        </p:spPr>
        <p:txBody>
          <a:bodyPr anchor="ctr"/>
          <a:lstStyle/>
          <a:p>
            <a:pPr algn="ctr" eaLnBrk="1" hangingPunct="1"/>
            <a:r>
              <a:rPr lang="id-ID" altLang="id-ID" sz="3600" b="1">
                <a:solidFill>
                  <a:schemeClr val="bg1"/>
                </a:solidFill>
                <a:latin typeface="Century Gothic" pitchFamily="34" charset="0"/>
                <a:ea typeface="SimHei" pitchFamily="49" charset="-122"/>
                <a:sym typeface="Century Gothic" pitchFamily="34" charset="0"/>
              </a:rPr>
              <a:t>b</a:t>
            </a:r>
            <a:endParaRPr lang="en-US" altLang="id-ID" sz="3600" b="1">
              <a:solidFill>
                <a:schemeClr val="bg1"/>
              </a:solidFill>
              <a:latin typeface="Century Gothic" pitchFamily="34" charset="0"/>
              <a:ea typeface="SimHei" pitchFamily="49" charset="-122"/>
              <a:sym typeface="Century Gothic" pitchFamily="34" charset="0"/>
            </a:endParaRPr>
          </a:p>
        </p:txBody>
      </p:sp>
      <p:sp>
        <p:nvSpPr>
          <p:cNvPr id="10" name="Oval 9"/>
          <p:cNvSpPr>
            <a:spLocks noChangeArrowheads="1"/>
          </p:cNvSpPr>
          <p:nvPr/>
        </p:nvSpPr>
        <p:spPr bwMode="auto">
          <a:xfrm>
            <a:off x="179388" y="1341438"/>
            <a:ext cx="682625" cy="711200"/>
          </a:xfrm>
          <a:prstGeom prst="ellipse">
            <a:avLst/>
          </a:prstGeom>
          <a:solidFill>
            <a:srgbClr val="00B050"/>
          </a:solidFill>
          <a:ln w="3175">
            <a:noFill/>
            <a:bevel/>
            <a:headEnd/>
            <a:tailEnd/>
          </a:ln>
        </p:spPr>
        <p:txBody>
          <a:bodyPr anchor="ctr"/>
          <a:lstStyle/>
          <a:p>
            <a:pPr algn="ctr" eaLnBrk="1" hangingPunct="1"/>
            <a:r>
              <a:rPr lang="id-ID" altLang="id-ID" sz="3600" b="1">
                <a:solidFill>
                  <a:schemeClr val="bg1"/>
                </a:solidFill>
                <a:latin typeface="Century Gothic" pitchFamily="34" charset="0"/>
                <a:ea typeface="SimHei" pitchFamily="49" charset="-122"/>
                <a:sym typeface="Century Gothic" pitchFamily="34" charset="0"/>
              </a:rPr>
              <a:t>a</a:t>
            </a:r>
            <a:endParaRPr lang="en-US" altLang="id-ID" sz="3600" b="1">
              <a:solidFill>
                <a:schemeClr val="bg1"/>
              </a:solidFill>
              <a:latin typeface="Century Gothic" pitchFamily="34" charset="0"/>
              <a:ea typeface="SimHei" pitchFamily="49" charset="-122"/>
              <a:sym typeface="Century Gothic" pitchFamily="34" charset="0"/>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0" y="-25400"/>
            <a:ext cx="9144000" cy="1143000"/>
          </a:xfrm>
          <a:solidFill>
            <a:srgbClr val="00B050"/>
          </a:solidFill>
        </p:spPr>
        <p:txBody>
          <a:bodyPr/>
          <a:lstStyle/>
          <a:p>
            <a:r>
              <a:rPr lang="id-ID" altLang="id-ID" sz="4000" b="1">
                <a:solidFill>
                  <a:schemeClr val="bg1"/>
                </a:solidFill>
                <a:latin typeface="Century Gothic" pitchFamily="34" charset="0"/>
              </a:rPr>
              <a:t>1</a:t>
            </a:r>
            <a:r>
              <a:rPr lang="en-US" altLang="id-ID" sz="4000" b="1">
                <a:solidFill>
                  <a:schemeClr val="bg1"/>
                </a:solidFill>
                <a:latin typeface="Century Gothic" pitchFamily="34" charset="0"/>
              </a:rPr>
              <a:t>4</a:t>
            </a:r>
            <a:r>
              <a:rPr lang="id-ID" altLang="id-ID" sz="4000" b="1">
                <a:solidFill>
                  <a:schemeClr val="bg1"/>
                </a:solidFill>
                <a:latin typeface="Century Gothic" pitchFamily="34" charset="0"/>
              </a:rPr>
              <a:t>. PEMBINAAN DAN PENGAWASAN</a:t>
            </a:r>
          </a:p>
        </p:txBody>
      </p:sp>
      <p:sp>
        <p:nvSpPr>
          <p:cNvPr id="5" name="Rectangle 4"/>
          <p:cNvSpPr/>
          <p:nvPr/>
        </p:nvSpPr>
        <p:spPr>
          <a:xfrm>
            <a:off x="357188" y="2786063"/>
            <a:ext cx="2714625" cy="2786062"/>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d-ID" sz="2800" b="1" dirty="0"/>
              <a:t>PEMDA </a:t>
            </a:r>
          </a:p>
          <a:p>
            <a:pPr algn="ctr" eaLnBrk="1" hangingPunct="1">
              <a:defRPr/>
            </a:pPr>
            <a:r>
              <a:rPr lang="id-ID" sz="2800" b="1" dirty="0"/>
              <a:t>+ </a:t>
            </a:r>
            <a:endParaRPr lang="en-US" sz="2800" b="1" dirty="0"/>
          </a:p>
          <a:p>
            <a:pPr algn="ctr" eaLnBrk="1" hangingPunct="1">
              <a:defRPr/>
            </a:pPr>
            <a:r>
              <a:rPr lang="id-ID" sz="2800" b="1" dirty="0"/>
              <a:t>KONSIL</a:t>
            </a:r>
            <a:endParaRPr lang="en-US" sz="2800" b="1" dirty="0"/>
          </a:p>
          <a:p>
            <a:pPr algn="ctr" eaLnBrk="1" hangingPunct="1">
              <a:defRPr/>
            </a:pPr>
            <a:r>
              <a:rPr lang="en-US" sz="2800" b="1" dirty="0"/>
              <a:t> </a:t>
            </a:r>
            <a:r>
              <a:rPr lang="id-ID" sz="2800" b="1" dirty="0"/>
              <a:t>+</a:t>
            </a:r>
            <a:endParaRPr lang="en-US" sz="2800" b="1" dirty="0"/>
          </a:p>
          <a:p>
            <a:pPr algn="ctr" eaLnBrk="1" hangingPunct="1">
              <a:defRPr/>
            </a:pPr>
            <a:r>
              <a:rPr lang="id-ID" sz="2800" b="1" dirty="0"/>
              <a:t>PROFESI</a:t>
            </a:r>
          </a:p>
        </p:txBody>
      </p:sp>
      <p:sp>
        <p:nvSpPr>
          <p:cNvPr id="7" name="Right Arrow 6"/>
          <p:cNvSpPr/>
          <p:nvPr/>
        </p:nvSpPr>
        <p:spPr>
          <a:xfrm>
            <a:off x="3143250" y="3000375"/>
            <a:ext cx="2428875" cy="2214563"/>
          </a:xfrm>
          <a:prstGeom prst="right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d-ID" sz="3600" b="1" dirty="0">
                <a:solidFill>
                  <a:schemeClr val="accent1">
                    <a:lumMod val="50000"/>
                  </a:schemeClr>
                </a:solidFill>
              </a:rPr>
              <a:t>BINWAS</a:t>
            </a:r>
          </a:p>
        </p:txBody>
      </p:sp>
      <p:sp>
        <p:nvSpPr>
          <p:cNvPr id="8" name="Rectangle 7"/>
          <p:cNvSpPr/>
          <p:nvPr/>
        </p:nvSpPr>
        <p:spPr>
          <a:xfrm>
            <a:off x="5429250" y="1643063"/>
            <a:ext cx="3500438" cy="4643437"/>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eaLnBrk="1" hangingPunct="1">
              <a:buFontTx/>
              <a:buAutoNum type="arabicPeriod"/>
              <a:defRPr/>
            </a:pPr>
            <a:r>
              <a:rPr lang="id-ID" sz="2800" b="1" dirty="0"/>
              <a:t>PENINGKATAN MUTU PELAYANAN </a:t>
            </a:r>
          </a:p>
          <a:p>
            <a:pPr marL="342900" indent="-342900" eaLnBrk="1" hangingPunct="1">
              <a:buFontTx/>
              <a:buAutoNum type="arabicPeriod" startAt="2"/>
              <a:defRPr/>
            </a:pPr>
            <a:r>
              <a:rPr lang="id-ID" sz="2800" b="1" dirty="0"/>
              <a:t>MELINDUNGI PENERIMA PELAYANAN</a:t>
            </a:r>
          </a:p>
          <a:p>
            <a:pPr marL="342900" indent="-342900" eaLnBrk="1" hangingPunct="1">
              <a:buFontTx/>
              <a:buAutoNum type="arabicPeriod" startAt="2"/>
              <a:defRPr/>
            </a:pPr>
            <a:r>
              <a:rPr lang="id-ID" sz="2800" b="1" dirty="0"/>
              <a:t>MEMBERIKAN KEPASTIAN HUKUM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1"/>
          <p:cNvSpPr>
            <a:spLocks noChangeArrowheads="1"/>
          </p:cNvSpPr>
          <p:nvPr/>
        </p:nvSpPr>
        <p:spPr bwMode="auto">
          <a:xfrm>
            <a:off x="34925" y="1885950"/>
            <a:ext cx="7007225" cy="3846513"/>
          </a:xfrm>
          <a:prstGeom prst="rect">
            <a:avLst/>
          </a:prstGeom>
          <a:noFill/>
          <a:ln w="9525">
            <a:noFill/>
            <a:miter lim="800000"/>
            <a:headEnd/>
            <a:tailEnd/>
          </a:ln>
        </p:spPr>
        <p:txBody>
          <a:bodyPr anchor="ctr">
            <a:spAutoFit/>
          </a:bodyPr>
          <a:lstStyle/>
          <a:p>
            <a:pPr marL="441325" indent="-441325" eaLnBrk="1" hangingPunct="1">
              <a:spcAft>
                <a:spcPts val="1200"/>
              </a:spcAft>
              <a:buFontTx/>
              <a:buChar char="•"/>
              <a:defRPr/>
            </a:pPr>
            <a:r>
              <a:rPr lang="id-ID" altLang="id-ID" sz="2000" dirty="0">
                <a:solidFill>
                  <a:srgbClr val="007033"/>
                </a:solidFill>
                <a:latin typeface="+mn-lt"/>
              </a:rPr>
              <a:t>Setiap Tenaga Kesehatan yang tidak melaksanakan ketentuan Pasal 47, Pasal 52 ayat (1), Pasal 54 ayat(1), Pasal 58 ayat (1), Pasal 59 ayat (1), Pasal 62 ayat (1), Pasal 66 ayat (1), Pasal 68 ayat (1), Pasal 70ayat (1), Pasal 70 ayat (2), Pasal 70 ayat (3) dan Pasal 73 ayat (1) dikenai sanksi administratif.</a:t>
            </a:r>
          </a:p>
          <a:p>
            <a:pPr marL="441325" indent="-441325">
              <a:spcAft>
                <a:spcPts val="1200"/>
              </a:spcAft>
              <a:buFontTx/>
              <a:buChar char="•"/>
              <a:defRPr/>
            </a:pPr>
            <a:r>
              <a:rPr lang="id-ID" altLang="id-ID" sz="2000" dirty="0">
                <a:solidFill>
                  <a:srgbClr val="007033"/>
                </a:solidFill>
                <a:latin typeface="+mn-lt"/>
              </a:rPr>
              <a:t>Setiap Fasilitas Pelayanan Kesehatan yang tidak melaksanakan ketentuan Pasal 26 ayat (2), Pasal 53 ayat (1), Pasal 70 ayat (4), dan Pasal 74 dikenai sanksi administratif.</a:t>
            </a:r>
          </a:p>
          <a:p>
            <a:pPr marL="441325" indent="-441325">
              <a:spcAft>
                <a:spcPts val="1200"/>
              </a:spcAft>
              <a:buFontTx/>
              <a:buChar char="•"/>
              <a:defRPr/>
            </a:pPr>
            <a:r>
              <a:rPr lang="id-ID" altLang="id-ID" sz="2000" dirty="0">
                <a:solidFill>
                  <a:srgbClr val="007033"/>
                </a:solidFill>
                <a:latin typeface="+mn-lt"/>
              </a:rPr>
              <a:t>Pemerintah, pemda provinsi, kabupaten/kota sesuai dengan kewenangannya memberikan sanksi administratif kepada</a:t>
            </a:r>
            <a:r>
              <a:rPr lang="en-US" altLang="id-ID" sz="2000" dirty="0">
                <a:solidFill>
                  <a:srgbClr val="007033"/>
                </a:solidFill>
                <a:latin typeface="+mn-lt"/>
              </a:rPr>
              <a:t> </a:t>
            </a:r>
            <a:r>
              <a:rPr lang="id-ID" altLang="id-ID" sz="2000" dirty="0">
                <a:solidFill>
                  <a:srgbClr val="007033"/>
                </a:solidFill>
                <a:latin typeface="+mn-lt"/>
              </a:rPr>
              <a:t>Tenaga Kesehatan dan Fasilitas Pelayanan Kesehatan </a:t>
            </a:r>
            <a:r>
              <a:rPr lang="id-ID" altLang="id-ID" sz="2400" dirty="0">
                <a:solidFill>
                  <a:srgbClr val="007033"/>
                </a:solidFill>
                <a:latin typeface="+mn-lt"/>
              </a:rPr>
              <a:t>.</a:t>
            </a:r>
          </a:p>
        </p:txBody>
      </p:sp>
      <p:sp>
        <p:nvSpPr>
          <p:cNvPr id="30723" name="Title 1"/>
          <p:cNvSpPr txBox="1">
            <a:spLocks/>
          </p:cNvSpPr>
          <p:nvPr/>
        </p:nvSpPr>
        <p:spPr bwMode="auto">
          <a:xfrm>
            <a:off x="-36513" y="1588"/>
            <a:ext cx="5465763" cy="690562"/>
          </a:xfrm>
          <a:prstGeom prst="rect">
            <a:avLst/>
          </a:prstGeom>
          <a:solidFill>
            <a:srgbClr val="FF3300"/>
          </a:solidFill>
          <a:ln w="9525">
            <a:noFill/>
            <a:miter lim="800000"/>
            <a:headEnd/>
            <a:tailEnd/>
          </a:ln>
        </p:spPr>
        <p:txBody>
          <a:bodyPr anchor="ctr"/>
          <a:lstStyle/>
          <a:p>
            <a:pPr eaLnBrk="1" hangingPunct="1"/>
            <a:r>
              <a:rPr lang="en-US" altLang="id-ID" sz="4000" b="1">
                <a:solidFill>
                  <a:schemeClr val="bg1"/>
                </a:solidFill>
                <a:latin typeface="Century Gothic" pitchFamily="34" charset="0"/>
              </a:rPr>
              <a:t>15</a:t>
            </a:r>
            <a:r>
              <a:rPr lang="id-ID" altLang="id-ID" sz="4000" b="1">
                <a:solidFill>
                  <a:schemeClr val="bg1"/>
                </a:solidFill>
                <a:latin typeface="Century Gothic" pitchFamily="34" charset="0"/>
              </a:rPr>
              <a:t>. SANKSI</a:t>
            </a:r>
          </a:p>
        </p:txBody>
      </p:sp>
      <p:sp>
        <p:nvSpPr>
          <p:cNvPr id="10" name="Oval 9"/>
          <p:cNvSpPr>
            <a:spLocks noChangeArrowheads="1"/>
          </p:cNvSpPr>
          <p:nvPr/>
        </p:nvSpPr>
        <p:spPr bwMode="auto">
          <a:xfrm>
            <a:off x="34925" y="1885950"/>
            <a:ext cx="468313" cy="425450"/>
          </a:xfrm>
          <a:prstGeom prst="ellipse">
            <a:avLst/>
          </a:prstGeom>
          <a:solidFill>
            <a:srgbClr val="00B050"/>
          </a:solidFill>
          <a:ln w="3175">
            <a:noFill/>
            <a:bevel/>
            <a:headEnd/>
            <a:tailEnd/>
          </a:ln>
        </p:spPr>
        <p:txBody>
          <a:bodyPr anchor="ctr"/>
          <a:lstStyle/>
          <a:p>
            <a:pPr algn="ctr" eaLnBrk="1" hangingPunct="1"/>
            <a:r>
              <a:rPr lang="id-ID" altLang="id-ID" sz="2400" b="1">
                <a:solidFill>
                  <a:schemeClr val="bg1"/>
                </a:solidFill>
                <a:latin typeface="Century Gothic" pitchFamily="34" charset="0"/>
                <a:ea typeface="SimHei" pitchFamily="49" charset="-122"/>
                <a:sym typeface="Century Gothic" pitchFamily="34" charset="0"/>
              </a:rPr>
              <a:t>a</a:t>
            </a:r>
            <a:endParaRPr lang="en-US" altLang="id-ID" sz="2400" b="1">
              <a:solidFill>
                <a:schemeClr val="bg1"/>
              </a:solidFill>
              <a:latin typeface="Century Gothic" pitchFamily="34" charset="0"/>
              <a:ea typeface="SimHei" pitchFamily="49" charset="-122"/>
              <a:sym typeface="Century Gothic" pitchFamily="34" charset="0"/>
            </a:endParaRPr>
          </a:p>
        </p:txBody>
      </p:sp>
      <p:sp>
        <p:nvSpPr>
          <p:cNvPr id="34821" name="Rectangle 2"/>
          <p:cNvSpPr>
            <a:spLocks noChangeArrowheads="1"/>
          </p:cNvSpPr>
          <p:nvPr/>
        </p:nvSpPr>
        <p:spPr bwMode="auto">
          <a:xfrm>
            <a:off x="7073900" y="2193925"/>
            <a:ext cx="2057400" cy="3262313"/>
          </a:xfrm>
          <a:prstGeom prst="rect">
            <a:avLst/>
          </a:prstGeom>
          <a:solidFill>
            <a:schemeClr val="accent2">
              <a:lumMod val="60000"/>
              <a:lumOff val="40000"/>
            </a:schemeClr>
          </a:solidFill>
          <a:ln>
            <a:noFill/>
          </a:ln>
        </p:spPr>
        <p:txBody>
          <a:bodyPr anchor="ctr">
            <a:spAutoFit/>
          </a:bodyPr>
          <a:lstStyle>
            <a:lvl1pPr marL="268288" indent="-2682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ts val="1200"/>
              </a:spcAft>
              <a:buFontTx/>
              <a:buNone/>
              <a:defRPr/>
            </a:pPr>
            <a:r>
              <a:rPr lang="id-ID" altLang="id-ID" sz="2200" dirty="0">
                <a:latin typeface="Arial" panose="020B0604020202020204" pitchFamily="34" charset="0"/>
              </a:rPr>
              <a:t>a. teguran lisan;</a:t>
            </a:r>
          </a:p>
          <a:p>
            <a:pPr>
              <a:spcBef>
                <a:spcPct val="0"/>
              </a:spcBef>
              <a:spcAft>
                <a:spcPts val="1200"/>
              </a:spcAft>
              <a:buFontTx/>
              <a:buNone/>
              <a:defRPr/>
            </a:pPr>
            <a:r>
              <a:rPr lang="id-ID" altLang="id-ID" sz="2200" dirty="0">
                <a:latin typeface="Arial" panose="020B0604020202020204" pitchFamily="34" charset="0"/>
              </a:rPr>
              <a:t>b. peringatan tertulis;</a:t>
            </a:r>
          </a:p>
          <a:p>
            <a:pPr>
              <a:spcBef>
                <a:spcPct val="0"/>
              </a:spcBef>
              <a:spcAft>
                <a:spcPts val="1200"/>
              </a:spcAft>
              <a:buFontTx/>
              <a:buNone/>
              <a:defRPr/>
            </a:pPr>
            <a:r>
              <a:rPr lang="id-ID" altLang="id-ID" sz="2200" dirty="0">
                <a:latin typeface="Arial" panose="020B0604020202020204" pitchFamily="34" charset="0"/>
              </a:rPr>
              <a:t>c. denda administratif</a:t>
            </a:r>
            <a:endParaRPr lang="en-US" altLang="id-ID" sz="2200" dirty="0">
              <a:latin typeface="Arial" panose="020B0604020202020204" pitchFamily="34" charset="0"/>
            </a:endParaRPr>
          </a:p>
          <a:p>
            <a:pPr>
              <a:spcBef>
                <a:spcPct val="0"/>
              </a:spcBef>
              <a:spcAft>
                <a:spcPts val="1200"/>
              </a:spcAft>
              <a:buFontTx/>
              <a:buNone/>
              <a:defRPr/>
            </a:pPr>
            <a:r>
              <a:rPr lang="id-ID" altLang="id-ID" sz="2200" dirty="0">
                <a:latin typeface="Arial" panose="020B0604020202020204" pitchFamily="34" charset="0"/>
              </a:rPr>
              <a:t>d. </a:t>
            </a:r>
            <a:r>
              <a:rPr lang="en-US" altLang="id-ID" sz="2200" dirty="0">
                <a:latin typeface="Arial" panose="020B0604020202020204" pitchFamily="34" charset="0"/>
              </a:rPr>
              <a:t>p</a:t>
            </a:r>
            <a:r>
              <a:rPr lang="id-ID" altLang="id-ID" sz="2200" dirty="0">
                <a:latin typeface="Arial" panose="020B0604020202020204" pitchFamily="34" charset="0"/>
              </a:rPr>
              <a:t>encabutan izin.</a:t>
            </a:r>
          </a:p>
        </p:txBody>
      </p:sp>
      <p:sp>
        <p:nvSpPr>
          <p:cNvPr id="11" name="Oval 10"/>
          <p:cNvSpPr>
            <a:spLocks noChangeArrowheads="1"/>
          </p:cNvSpPr>
          <p:nvPr/>
        </p:nvSpPr>
        <p:spPr bwMode="auto">
          <a:xfrm>
            <a:off x="34925" y="3476625"/>
            <a:ext cx="468313" cy="492125"/>
          </a:xfrm>
          <a:prstGeom prst="ellipse">
            <a:avLst/>
          </a:prstGeom>
          <a:solidFill>
            <a:srgbClr val="00B050"/>
          </a:solidFill>
          <a:ln w="3175">
            <a:noFill/>
            <a:bevel/>
            <a:headEnd/>
            <a:tailEnd/>
          </a:ln>
        </p:spPr>
        <p:txBody>
          <a:bodyPr anchor="ctr"/>
          <a:lstStyle/>
          <a:p>
            <a:pPr algn="ctr" eaLnBrk="1" hangingPunct="1"/>
            <a:r>
              <a:rPr lang="id-ID" altLang="id-ID" sz="2400" b="1">
                <a:solidFill>
                  <a:schemeClr val="bg1"/>
                </a:solidFill>
                <a:latin typeface="Century Gothic" pitchFamily="34" charset="0"/>
                <a:ea typeface="SimHei" pitchFamily="49" charset="-122"/>
                <a:sym typeface="Century Gothic" pitchFamily="34" charset="0"/>
              </a:rPr>
              <a:t>b</a:t>
            </a:r>
            <a:endParaRPr lang="en-US" altLang="id-ID" sz="2400" b="1">
              <a:solidFill>
                <a:schemeClr val="bg1"/>
              </a:solidFill>
              <a:latin typeface="Century Gothic" pitchFamily="34" charset="0"/>
              <a:ea typeface="SimHei" pitchFamily="49" charset="-122"/>
              <a:sym typeface="Century Gothic" pitchFamily="34" charset="0"/>
            </a:endParaRPr>
          </a:p>
        </p:txBody>
      </p:sp>
      <p:sp>
        <p:nvSpPr>
          <p:cNvPr id="12" name="Oval 11"/>
          <p:cNvSpPr>
            <a:spLocks noChangeArrowheads="1"/>
          </p:cNvSpPr>
          <p:nvPr/>
        </p:nvSpPr>
        <p:spPr bwMode="auto">
          <a:xfrm>
            <a:off x="60325" y="4630738"/>
            <a:ext cx="466725" cy="441325"/>
          </a:xfrm>
          <a:prstGeom prst="ellipse">
            <a:avLst/>
          </a:prstGeom>
          <a:solidFill>
            <a:srgbClr val="00B050"/>
          </a:solidFill>
          <a:ln w="3175">
            <a:noFill/>
            <a:bevel/>
            <a:headEnd/>
            <a:tailEnd/>
          </a:ln>
        </p:spPr>
        <p:txBody>
          <a:bodyPr anchor="ctr"/>
          <a:lstStyle/>
          <a:p>
            <a:pPr algn="ctr" eaLnBrk="1" hangingPunct="1"/>
            <a:r>
              <a:rPr lang="en-US" altLang="id-ID" sz="2400" b="1">
                <a:solidFill>
                  <a:schemeClr val="bg1"/>
                </a:solidFill>
                <a:latin typeface="Century Gothic" pitchFamily="34" charset="0"/>
                <a:ea typeface="SimHei" pitchFamily="49" charset="-122"/>
                <a:sym typeface="Century Gothic" pitchFamily="34" charset="0"/>
              </a:rPr>
              <a:t>c</a:t>
            </a:r>
          </a:p>
        </p:txBody>
      </p:sp>
      <p:sp>
        <p:nvSpPr>
          <p:cNvPr id="2" name="Curved Down Arrow 1"/>
          <p:cNvSpPr/>
          <p:nvPr/>
        </p:nvSpPr>
        <p:spPr>
          <a:xfrm>
            <a:off x="5429250" y="1036638"/>
            <a:ext cx="2887663" cy="906462"/>
          </a:xfrm>
          <a:prstGeom prst="curvedDown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solidFill>
                <a:schemeClr val="tx1"/>
              </a:solidFill>
            </a:endParaRPr>
          </a:p>
        </p:txBody>
      </p:sp>
      <p:sp>
        <p:nvSpPr>
          <p:cNvPr id="3" name="Curved Up Arrow 2"/>
          <p:cNvSpPr/>
          <p:nvPr/>
        </p:nvSpPr>
        <p:spPr>
          <a:xfrm>
            <a:off x="5576888" y="5737225"/>
            <a:ext cx="2740025" cy="844550"/>
          </a:xfrm>
          <a:prstGeom prst="curvedUp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solidFill>
                <a:schemeClr val="tx1"/>
              </a:solidFill>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ChangeArrowheads="1"/>
          </p:cNvSpPr>
          <p:nvPr/>
        </p:nvSpPr>
        <p:spPr bwMode="auto">
          <a:xfrm>
            <a:off x="349250" y="1487488"/>
            <a:ext cx="7031038" cy="1200150"/>
          </a:xfrm>
          <a:prstGeom prst="rect">
            <a:avLst/>
          </a:prstGeom>
          <a:noFill/>
          <a:ln w="9525">
            <a:noFill/>
            <a:miter lim="800000"/>
            <a:headEnd/>
            <a:tailEnd/>
          </a:ln>
        </p:spPr>
        <p:txBody>
          <a:bodyPr anchor="ctr">
            <a:spAutoFit/>
          </a:bodyPr>
          <a:lstStyle/>
          <a:p>
            <a:pPr eaLnBrk="1" hangingPunct="1"/>
            <a:r>
              <a:rPr lang="id-ID" altLang="id-ID" sz="2400" dirty="0">
                <a:solidFill>
                  <a:srgbClr val="007033"/>
                </a:solidFill>
              </a:rPr>
              <a:t>Setiap orang yang bukan Tenaga Kesehatan melakukan praktik seolah-olah sebagai Tenaga Kesehatan yang telah memiliki izin</a:t>
            </a:r>
          </a:p>
        </p:txBody>
      </p:sp>
      <p:sp>
        <p:nvSpPr>
          <p:cNvPr id="31747" name="Title 1"/>
          <p:cNvSpPr txBox="1">
            <a:spLocks/>
          </p:cNvSpPr>
          <p:nvPr/>
        </p:nvSpPr>
        <p:spPr bwMode="auto">
          <a:xfrm>
            <a:off x="-36513" y="1588"/>
            <a:ext cx="3313113" cy="690562"/>
          </a:xfrm>
          <a:prstGeom prst="rect">
            <a:avLst/>
          </a:prstGeom>
          <a:solidFill>
            <a:srgbClr val="FF3300"/>
          </a:solidFill>
          <a:ln w="9525">
            <a:noFill/>
            <a:miter lim="800000"/>
            <a:headEnd/>
            <a:tailEnd/>
          </a:ln>
        </p:spPr>
        <p:txBody>
          <a:bodyPr anchor="ctr"/>
          <a:lstStyle/>
          <a:p>
            <a:pPr eaLnBrk="1" hangingPunct="1"/>
            <a:r>
              <a:rPr lang="en-US" altLang="id-ID" sz="4000" b="1">
                <a:solidFill>
                  <a:schemeClr val="bg1"/>
                </a:solidFill>
                <a:latin typeface="Century Gothic" pitchFamily="34" charset="0"/>
              </a:rPr>
              <a:t>16</a:t>
            </a:r>
            <a:r>
              <a:rPr lang="id-ID" altLang="id-ID" sz="4000" b="1">
                <a:solidFill>
                  <a:schemeClr val="bg1"/>
                </a:solidFill>
                <a:latin typeface="Century Gothic" pitchFamily="34" charset="0"/>
              </a:rPr>
              <a:t>. PIDANA</a:t>
            </a:r>
          </a:p>
        </p:txBody>
      </p:sp>
      <p:sp>
        <p:nvSpPr>
          <p:cNvPr id="31748" name="Rectangle 13"/>
          <p:cNvSpPr>
            <a:spLocks noChangeArrowheads="1"/>
          </p:cNvSpPr>
          <p:nvPr/>
        </p:nvSpPr>
        <p:spPr bwMode="auto">
          <a:xfrm>
            <a:off x="5867400" y="2566988"/>
            <a:ext cx="2995613" cy="769937"/>
          </a:xfrm>
          <a:prstGeom prst="rect">
            <a:avLst/>
          </a:prstGeom>
          <a:solidFill>
            <a:schemeClr val="accent2"/>
          </a:solidFill>
          <a:ln w="9525">
            <a:noFill/>
            <a:miter lim="800000"/>
            <a:headEnd/>
            <a:tailEnd/>
          </a:ln>
        </p:spPr>
        <p:txBody>
          <a:bodyPr>
            <a:spAutoFit/>
          </a:bodyPr>
          <a:lstStyle/>
          <a:p>
            <a:pPr eaLnBrk="1" hangingPunct="1"/>
            <a:r>
              <a:rPr lang="id-ID" altLang="id-ID" sz="2200" dirty="0">
                <a:solidFill>
                  <a:schemeClr val="bg1"/>
                </a:solidFill>
              </a:rPr>
              <a:t>pidana penjara paling lama 5 (lima)</a:t>
            </a:r>
            <a:r>
              <a:rPr lang="en-US" altLang="id-ID" sz="2200" dirty="0">
                <a:solidFill>
                  <a:schemeClr val="bg1"/>
                </a:solidFill>
              </a:rPr>
              <a:t> </a:t>
            </a:r>
            <a:r>
              <a:rPr lang="id-ID" altLang="id-ID" sz="2200" dirty="0">
                <a:solidFill>
                  <a:schemeClr val="bg1"/>
                </a:solidFill>
              </a:rPr>
              <a:t>Tahun</a:t>
            </a:r>
          </a:p>
        </p:txBody>
      </p:sp>
      <p:sp>
        <p:nvSpPr>
          <p:cNvPr id="31749" name="Rectangle 3"/>
          <p:cNvSpPr>
            <a:spLocks noChangeArrowheads="1"/>
          </p:cNvSpPr>
          <p:nvPr/>
        </p:nvSpPr>
        <p:spPr bwMode="auto">
          <a:xfrm>
            <a:off x="142875" y="944563"/>
            <a:ext cx="1835150" cy="461962"/>
          </a:xfrm>
          <a:prstGeom prst="rect">
            <a:avLst/>
          </a:prstGeom>
          <a:noFill/>
          <a:ln w="9525">
            <a:noFill/>
            <a:miter lim="800000"/>
            <a:headEnd/>
            <a:tailEnd/>
          </a:ln>
        </p:spPr>
        <p:txBody>
          <a:bodyPr anchor="ctr">
            <a:spAutoFit/>
          </a:bodyPr>
          <a:lstStyle/>
          <a:p>
            <a:pPr eaLnBrk="1" hangingPunct="1"/>
            <a:r>
              <a:rPr lang="id-ID" altLang="id-ID" sz="2400" b="1">
                <a:solidFill>
                  <a:srgbClr val="FF0000"/>
                </a:solidFill>
              </a:rPr>
              <a:t>Pasal 83</a:t>
            </a:r>
            <a:endParaRPr lang="id-ID" altLang="id-ID" sz="4800">
              <a:solidFill>
                <a:srgbClr val="FF0000"/>
              </a:solidFill>
            </a:endParaRPr>
          </a:p>
        </p:txBody>
      </p:sp>
      <p:sp>
        <p:nvSpPr>
          <p:cNvPr id="31750" name="Rectangle 1"/>
          <p:cNvSpPr>
            <a:spLocks noChangeArrowheads="1"/>
          </p:cNvSpPr>
          <p:nvPr/>
        </p:nvSpPr>
        <p:spPr bwMode="auto">
          <a:xfrm>
            <a:off x="142875" y="3829050"/>
            <a:ext cx="7869238" cy="2262188"/>
          </a:xfrm>
          <a:prstGeom prst="rect">
            <a:avLst/>
          </a:prstGeom>
          <a:noFill/>
          <a:ln w="9525">
            <a:noFill/>
            <a:miter lim="800000"/>
            <a:headEnd/>
            <a:tailEnd/>
          </a:ln>
        </p:spPr>
        <p:txBody>
          <a:bodyPr anchor="ctr">
            <a:spAutoFit/>
          </a:bodyPr>
          <a:lstStyle/>
          <a:p>
            <a:pPr marL="361950" indent="-361950" eaLnBrk="1" hangingPunct="1">
              <a:spcAft>
                <a:spcPts val="1800"/>
              </a:spcAft>
              <a:buFont typeface="Wingdings" pitchFamily="2" charset="2"/>
              <a:buChar char="q"/>
            </a:pPr>
            <a:r>
              <a:rPr lang="id-ID" altLang="id-ID" sz="2400">
                <a:solidFill>
                  <a:srgbClr val="007033"/>
                </a:solidFill>
              </a:rPr>
              <a:t>Setiap Tenaga Kesehatan yang melakukan kelalaian berat yang mengakibatkan Penerima Pelayanan Kesehatan luka berat</a:t>
            </a:r>
            <a:endParaRPr lang="en-US" altLang="id-ID" sz="2400">
              <a:solidFill>
                <a:srgbClr val="007033"/>
              </a:solidFill>
            </a:endParaRPr>
          </a:p>
          <a:p>
            <a:pPr marL="361950" indent="-361950" eaLnBrk="1" hangingPunct="1">
              <a:spcAft>
                <a:spcPts val="1200"/>
              </a:spcAft>
              <a:buFont typeface="Wingdings" pitchFamily="2" charset="2"/>
              <a:buChar char="q"/>
            </a:pPr>
            <a:endParaRPr lang="id-ID" altLang="id-ID" sz="1600">
              <a:solidFill>
                <a:srgbClr val="007033"/>
              </a:solidFill>
            </a:endParaRPr>
          </a:p>
          <a:p>
            <a:pPr marL="361950" indent="-361950" eaLnBrk="1" hangingPunct="1">
              <a:spcAft>
                <a:spcPts val="1800"/>
              </a:spcAft>
              <a:buFont typeface="Wingdings" pitchFamily="2" charset="2"/>
              <a:buChar char="q"/>
            </a:pPr>
            <a:r>
              <a:rPr lang="id-ID" altLang="id-ID" sz="2400">
                <a:solidFill>
                  <a:srgbClr val="007033"/>
                </a:solidFill>
              </a:rPr>
              <a:t>Jika kelalaian berat mengakibatkan kematian</a:t>
            </a:r>
          </a:p>
        </p:txBody>
      </p:sp>
      <p:sp>
        <p:nvSpPr>
          <p:cNvPr id="31751" name="Rectangle 3"/>
          <p:cNvSpPr>
            <a:spLocks noChangeArrowheads="1"/>
          </p:cNvSpPr>
          <p:nvPr/>
        </p:nvSpPr>
        <p:spPr bwMode="auto">
          <a:xfrm>
            <a:off x="158750" y="3287713"/>
            <a:ext cx="1477963" cy="461962"/>
          </a:xfrm>
          <a:prstGeom prst="rect">
            <a:avLst/>
          </a:prstGeom>
          <a:noFill/>
          <a:ln w="9525">
            <a:noFill/>
            <a:miter lim="800000"/>
            <a:headEnd/>
            <a:tailEnd/>
          </a:ln>
        </p:spPr>
        <p:txBody>
          <a:bodyPr anchor="ctr">
            <a:spAutoFit/>
          </a:bodyPr>
          <a:lstStyle/>
          <a:p>
            <a:pPr eaLnBrk="1" hangingPunct="1"/>
            <a:r>
              <a:rPr lang="id-ID" altLang="id-ID" sz="2400" b="1">
                <a:solidFill>
                  <a:srgbClr val="FF0000"/>
                </a:solidFill>
              </a:rPr>
              <a:t>Pasal 84</a:t>
            </a:r>
            <a:endParaRPr lang="id-ID" altLang="id-ID" sz="4800">
              <a:solidFill>
                <a:srgbClr val="FF0000"/>
              </a:solidFill>
            </a:endParaRPr>
          </a:p>
        </p:txBody>
      </p:sp>
      <p:sp>
        <p:nvSpPr>
          <p:cNvPr id="30" name="Right Arrow 29"/>
          <p:cNvSpPr/>
          <p:nvPr/>
        </p:nvSpPr>
        <p:spPr>
          <a:xfrm>
            <a:off x="4859338" y="2767013"/>
            <a:ext cx="865187" cy="441325"/>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d-ID"/>
          </a:p>
        </p:txBody>
      </p:sp>
      <p:sp>
        <p:nvSpPr>
          <p:cNvPr id="31753" name="Rectangle 13"/>
          <p:cNvSpPr>
            <a:spLocks noChangeArrowheads="1"/>
          </p:cNvSpPr>
          <p:nvPr/>
        </p:nvSpPr>
        <p:spPr bwMode="auto">
          <a:xfrm>
            <a:off x="5867400" y="5995988"/>
            <a:ext cx="3001963" cy="769937"/>
          </a:xfrm>
          <a:prstGeom prst="rect">
            <a:avLst/>
          </a:prstGeom>
          <a:solidFill>
            <a:schemeClr val="accent2"/>
          </a:solidFill>
          <a:ln w="9525">
            <a:noFill/>
            <a:miter lim="800000"/>
            <a:headEnd/>
            <a:tailEnd/>
          </a:ln>
        </p:spPr>
        <p:txBody>
          <a:bodyPr>
            <a:spAutoFit/>
          </a:bodyPr>
          <a:lstStyle/>
          <a:p>
            <a:pPr eaLnBrk="1" hangingPunct="1"/>
            <a:r>
              <a:rPr lang="id-ID" altLang="id-ID" sz="2200">
                <a:solidFill>
                  <a:schemeClr val="bg1"/>
                </a:solidFill>
              </a:rPr>
              <a:t>pidana penjara paling lama 5 (lima)</a:t>
            </a:r>
            <a:r>
              <a:rPr lang="en-US" altLang="id-ID" sz="2200">
                <a:solidFill>
                  <a:schemeClr val="bg1"/>
                </a:solidFill>
              </a:rPr>
              <a:t> </a:t>
            </a:r>
            <a:r>
              <a:rPr lang="id-ID" altLang="id-ID" sz="2200">
                <a:solidFill>
                  <a:schemeClr val="bg1"/>
                </a:solidFill>
              </a:rPr>
              <a:t>Tahun</a:t>
            </a:r>
          </a:p>
        </p:txBody>
      </p:sp>
      <p:sp>
        <p:nvSpPr>
          <p:cNvPr id="37" name="Right Arrow 36"/>
          <p:cNvSpPr/>
          <p:nvPr/>
        </p:nvSpPr>
        <p:spPr>
          <a:xfrm>
            <a:off x="4859338" y="6143625"/>
            <a:ext cx="865187" cy="439738"/>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d-ID"/>
          </a:p>
        </p:txBody>
      </p:sp>
      <p:sp>
        <p:nvSpPr>
          <p:cNvPr id="31755" name="Rectangle 13"/>
          <p:cNvSpPr>
            <a:spLocks noChangeArrowheads="1"/>
          </p:cNvSpPr>
          <p:nvPr/>
        </p:nvSpPr>
        <p:spPr bwMode="auto">
          <a:xfrm>
            <a:off x="5867400" y="4665663"/>
            <a:ext cx="2995613" cy="769937"/>
          </a:xfrm>
          <a:prstGeom prst="rect">
            <a:avLst/>
          </a:prstGeom>
          <a:solidFill>
            <a:schemeClr val="accent2"/>
          </a:solidFill>
          <a:ln w="9525">
            <a:noFill/>
            <a:miter lim="800000"/>
            <a:headEnd/>
            <a:tailEnd/>
          </a:ln>
        </p:spPr>
        <p:txBody>
          <a:bodyPr>
            <a:spAutoFit/>
          </a:bodyPr>
          <a:lstStyle/>
          <a:p>
            <a:pPr eaLnBrk="1" hangingPunct="1"/>
            <a:r>
              <a:rPr lang="id-ID" altLang="id-ID" sz="2200">
                <a:solidFill>
                  <a:schemeClr val="bg1"/>
                </a:solidFill>
              </a:rPr>
              <a:t>pidana penjara paling lama </a:t>
            </a:r>
            <a:r>
              <a:rPr lang="en-US" altLang="id-ID" sz="2200">
                <a:solidFill>
                  <a:schemeClr val="bg1"/>
                </a:solidFill>
              </a:rPr>
              <a:t>3</a:t>
            </a:r>
            <a:r>
              <a:rPr lang="id-ID" altLang="id-ID" sz="2200">
                <a:solidFill>
                  <a:schemeClr val="bg1"/>
                </a:solidFill>
              </a:rPr>
              <a:t> (</a:t>
            </a:r>
            <a:r>
              <a:rPr lang="en-US" altLang="id-ID" sz="2200">
                <a:solidFill>
                  <a:schemeClr val="bg1"/>
                </a:solidFill>
              </a:rPr>
              <a:t>tiga</a:t>
            </a:r>
            <a:r>
              <a:rPr lang="id-ID" altLang="id-ID" sz="2200">
                <a:solidFill>
                  <a:schemeClr val="bg1"/>
                </a:solidFill>
              </a:rPr>
              <a:t>)</a:t>
            </a:r>
            <a:r>
              <a:rPr lang="en-US" altLang="id-ID" sz="2200">
                <a:solidFill>
                  <a:schemeClr val="bg1"/>
                </a:solidFill>
              </a:rPr>
              <a:t> </a:t>
            </a:r>
            <a:r>
              <a:rPr lang="id-ID" altLang="id-ID" sz="2200">
                <a:solidFill>
                  <a:schemeClr val="bg1"/>
                </a:solidFill>
              </a:rPr>
              <a:t>Tahun</a:t>
            </a:r>
          </a:p>
        </p:txBody>
      </p:sp>
      <p:sp>
        <p:nvSpPr>
          <p:cNvPr id="39" name="Right Arrow 38"/>
          <p:cNvSpPr/>
          <p:nvPr/>
        </p:nvSpPr>
        <p:spPr>
          <a:xfrm>
            <a:off x="4859338" y="4830763"/>
            <a:ext cx="865187" cy="441325"/>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d-ID"/>
          </a:p>
        </p:txBody>
      </p:sp>
    </p:spTree>
  </p:cSld>
  <p:clrMapOvr>
    <a:masterClrMapping/>
  </p:clrMapOvr>
  <p:transition>
    <p:diamond/>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Content Placeholder 2"/>
          <p:cNvSpPr>
            <a:spLocks noGrp="1"/>
          </p:cNvSpPr>
          <p:nvPr>
            <p:ph idx="1"/>
          </p:nvPr>
        </p:nvSpPr>
        <p:spPr>
          <a:xfrm>
            <a:off x="673100" y="1392238"/>
            <a:ext cx="8012113" cy="5367337"/>
          </a:xfrm>
          <a:ln w="57150">
            <a:solidFill>
              <a:schemeClr val="bg1"/>
            </a:solidFill>
          </a:ln>
        </p:spPr>
        <p:txBody>
          <a:bodyPr/>
          <a:lstStyle/>
          <a:p>
            <a:pPr algn="just" eaLnBrk="1" hangingPunct="1">
              <a:spcBef>
                <a:spcPts val="1200"/>
              </a:spcBef>
              <a:spcAft>
                <a:spcPts val="600"/>
              </a:spcAft>
              <a:buClr>
                <a:srgbClr val="0070C0"/>
              </a:buClr>
              <a:buFont typeface="Wingdings" pitchFamily="2" charset="2"/>
              <a:buChar char="§"/>
            </a:pPr>
            <a:r>
              <a:rPr lang="id-ID" altLang="id-ID" sz="2400">
                <a:solidFill>
                  <a:srgbClr val="002060"/>
                </a:solidFill>
                <a:latin typeface="Arial Rounded MT Bold" pitchFamily="34" charset="0"/>
              </a:rPr>
              <a:t>M</a:t>
            </a:r>
            <a:r>
              <a:rPr lang="en-US" altLang="id-ID" sz="2400">
                <a:solidFill>
                  <a:srgbClr val="002060"/>
                </a:solidFill>
                <a:latin typeface="Arial Rounded MT Bold" pitchFamily="34" charset="0"/>
              </a:rPr>
              <a:t>emenuhi kebutuhan </a:t>
            </a:r>
            <a:r>
              <a:rPr lang="en-US" altLang="id-ID" sz="2400">
                <a:solidFill>
                  <a:srgbClr val="007033"/>
                </a:solidFill>
                <a:latin typeface="Arial Rounded MT Bold" pitchFamily="34" charset="0"/>
              </a:rPr>
              <a:t>masyarakat akan Tenaga Kesehatan;</a:t>
            </a:r>
            <a:endParaRPr lang="id-ID" altLang="id-ID" sz="2400">
              <a:solidFill>
                <a:srgbClr val="007033"/>
              </a:solidFill>
              <a:latin typeface="Arial Rounded MT Bold" pitchFamily="34" charset="0"/>
            </a:endParaRPr>
          </a:p>
          <a:p>
            <a:pPr algn="just" eaLnBrk="1" hangingPunct="1">
              <a:spcBef>
                <a:spcPts val="1200"/>
              </a:spcBef>
              <a:spcAft>
                <a:spcPts val="600"/>
              </a:spcAft>
              <a:buClr>
                <a:srgbClr val="0070C0"/>
              </a:buClr>
              <a:buFont typeface="Wingdings" pitchFamily="2" charset="2"/>
              <a:buChar char="§"/>
            </a:pPr>
            <a:r>
              <a:rPr lang="id-ID" altLang="id-ID" sz="2400">
                <a:solidFill>
                  <a:srgbClr val="002060"/>
                </a:solidFill>
                <a:latin typeface="Arial Rounded MT Bold" pitchFamily="34" charset="0"/>
              </a:rPr>
              <a:t>M</a:t>
            </a:r>
            <a:r>
              <a:rPr lang="en-US" altLang="id-ID" sz="2400">
                <a:solidFill>
                  <a:srgbClr val="002060"/>
                </a:solidFill>
                <a:latin typeface="Arial Rounded MT Bold" pitchFamily="34" charset="0"/>
              </a:rPr>
              <a:t>endayagunakan Tenaga Kesehatan </a:t>
            </a:r>
            <a:r>
              <a:rPr lang="en-US" altLang="id-ID" sz="2400">
                <a:solidFill>
                  <a:srgbClr val="007033"/>
                </a:solidFill>
                <a:latin typeface="Arial Rounded MT Bold" pitchFamily="34" charset="0"/>
              </a:rPr>
              <a:t>sesuai dengan kebutuhan masyarakat;</a:t>
            </a:r>
            <a:endParaRPr lang="id-ID" altLang="id-ID" sz="2400">
              <a:solidFill>
                <a:srgbClr val="007033"/>
              </a:solidFill>
              <a:latin typeface="Arial Rounded MT Bold" pitchFamily="34" charset="0"/>
            </a:endParaRPr>
          </a:p>
          <a:p>
            <a:pPr algn="just" eaLnBrk="1" hangingPunct="1">
              <a:spcBef>
                <a:spcPts val="1200"/>
              </a:spcBef>
              <a:spcAft>
                <a:spcPts val="600"/>
              </a:spcAft>
              <a:buClr>
                <a:srgbClr val="0070C0"/>
              </a:buClr>
              <a:buFont typeface="Wingdings" pitchFamily="2" charset="2"/>
              <a:buChar char="§"/>
            </a:pPr>
            <a:r>
              <a:rPr lang="id-ID" altLang="id-ID" sz="2400">
                <a:solidFill>
                  <a:srgbClr val="002060"/>
                </a:solidFill>
                <a:latin typeface="Arial Rounded MT Bold" pitchFamily="34" charset="0"/>
              </a:rPr>
              <a:t>M</a:t>
            </a:r>
            <a:r>
              <a:rPr lang="en-US" altLang="id-ID" sz="2400">
                <a:solidFill>
                  <a:srgbClr val="002060"/>
                </a:solidFill>
                <a:latin typeface="Arial Rounded MT Bold" pitchFamily="34" charset="0"/>
              </a:rPr>
              <a:t>emberikan pelindungan </a:t>
            </a:r>
            <a:r>
              <a:rPr lang="en-US" altLang="id-ID" sz="2400">
                <a:solidFill>
                  <a:srgbClr val="007033"/>
                </a:solidFill>
                <a:latin typeface="Arial Rounded MT Bold" pitchFamily="34" charset="0"/>
              </a:rPr>
              <a:t>kepada masyarakat dalam menerima penyelenggaraan Upaya Kesehatan;</a:t>
            </a:r>
            <a:endParaRPr lang="id-ID" altLang="id-ID" sz="2400">
              <a:solidFill>
                <a:srgbClr val="007033"/>
              </a:solidFill>
              <a:latin typeface="Arial Rounded MT Bold" pitchFamily="34" charset="0"/>
            </a:endParaRPr>
          </a:p>
          <a:p>
            <a:pPr algn="just" eaLnBrk="1" hangingPunct="1">
              <a:spcBef>
                <a:spcPts val="1200"/>
              </a:spcBef>
              <a:spcAft>
                <a:spcPts val="600"/>
              </a:spcAft>
              <a:buClr>
                <a:srgbClr val="0070C0"/>
              </a:buClr>
              <a:buFont typeface="Wingdings" pitchFamily="2" charset="2"/>
              <a:buChar char="§"/>
            </a:pPr>
            <a:r>
              <a:rPr lang="id-ID" altLang="id-ID" sz="2400">
                <a:solidFill>
                  <a:srgbClr val="002060"/>
                </a:solidFill>
                <a:latin typeface="Arial Rounded MT Bold" pitchFamily="34" charset="0"/>
              </a:rPr>
              <a:t>M</a:t>
            </a:r>
            <a:r>
              <a:rPr lang="en-US" altLang="id-ID" sz="2400">
                <a:solidFill>
                  <a:srgbClr val="002060"/>
                </a:solidFill>
                <a:latin typeface="Arial Rounded MT Bold" pitchFamily="34" charset="0"/>
              </a:rPr>
              <a:t>empertahankan dan meningkatkan mutu </a:t>
            </a:r>
            <a:r>
              <a:rPr lang="en-US" altLang="id-ID" sz="2400">
                <a:solidFill>
                  <a:srgbClr val="007033"/>
                </a:solidFill>
                <a:latin typeface="Arial Rounded MT Bold" pitchFamily="34" charset="0"/>
              </a:rPr>
              <a:t>penyelenggaraan Upaya Kesehatan yang diberikan oleh Tenaga Kesehatan; dan</a:t>
            </a:r>
            <a:endParaRPr lang="id-ID" altLang="id-ID" sz="2400">
              <a:solidFill>
                <a:srgbClr val="007033"/>
              </a:solidFill>
              <a:latin typeface="Arial Rounded MT Bold" pitchFamily="34" charset="0"/>
            </a:endParaRPr>
          </a:p>
          <a:p>
            <a:pPr algn="just" eaLnBrk="1" hangingPunct="1">
              <a:spcBef>
                <a:spcPts val="1200"/>
              </a:spcBef>
              <a:spcAft>
                <a:spcPts val="600"/>
              </a:spcAft>
              <a:buClr>
                <a:srgbClr val="0070C0"/>
              </a:buClr>
              <a:buFont typeface="Wingdings" pitchFamily="2" charset="2"/>
              <a:buChar char="§"/>
            </a:pPr>
            <a:r>
              <a:rPr lang="id-ID" altLang="id-ID" sz="2400">
                <a:solidFill>
                  <a:srgbClr val="002060"/>
                </a:solidFill>
                <a:latin typeface="Arial Rounded MT Bold" pitchFamily="34" charset="0"/>
              </a:rPr>
              <a:t>M</a:t>
            </a:r>
            <a:r>
              <a:rPr lang="en-US" altLang="id-ID" sz="2400">
                <a:solidFill>
                  <a:srgbClr val="002060"/>
                </a:solidFill>
                <a:latin typeface="Arial Rounded MT Bold" pitchFamily="34" charset="0"/>
              </a:rPr>
              <a:t>emberikan kepastian h</a:t>
            </a:r>
            <a:r>
              <a:rPr lang="id-ID" altLang="id-ID" sz="2400">
                <a:solidFill>
                  <a:srgbClr val="002060"/>
                </a:solidFill>
                <a:latin typeface="Arial Rounded MT Bold" pitchFamily="34" charset="0"/>
              </a:rPr>
              <a:t>u</a:t>
            </a:r>
            <a:r>
              <a:rPr lang="en-US" altLang="id-ID" sz="2400">
                <a:solidFill>
                  <a:srgbClr val="002060"/>
                </a:solidFill>
                <a:latin typeface="Arial Rounded MT Bold" pitchFamily="34" charset="0"/>
              </a:rPr>
              <a:t>kum</a:t>
            </a:r>
            <a:r>
              <a:rPr lang="id-ID" altLang="id-ID" sz="2400">
                <a:solidFill>
                  <a:srgbClr val="002060"/>
                </a:solidFill>
                <a:latin typeface="Arial Rounded MT Bold" pitchFamily="34" charset="0"/>
              </a:rPr>
              <a:t> </a:t>
            </a:r>
            <a:r>
              <a:rPr lang="id-ID" altLang="id-ID" sz="2400">
                <a:solidFill>
                  <a:srgbClr val="007033"/>
                </a:solidFill>
                <a:latin typeface="Arial Rounded MT Bold" pitchFamily="34" charset="0"/>
              </a:rPr>
              <a:t>kepada masyarakat dan Tenaga Kesehatan</a:t>
            </a:r>
            <a:r>
              <a:rPr lang="en-US" altLang="id-ID" sz="2400">
                <a:solidFill>
                  <a:srgbClr val="007033"/>
                </a:solidFill>
                <a:latin typeface="Arial Rounded MT Bold" pitchFamily="34" charset="0"/>
              </a:rPr>
              <a:t>.</a:t>
            </a:r>
            <a:endParaRPr lang="id-ID" altLang="id-ID" sz="2400">
              <a:solidFill>
                <a:srgbClr val="007033"/>
              </a:solidFill>
              <a:latin typeface="Arial Rounded MT Bold" pitchFamily="34" charset="0"/>
            </a:endParaRPr>
          </a:p>
          <a:p>
            <a:pPr algn="just" eaLnBrk="1" hangingPunct="1">
              <a:spcBef>
                <a:spcPts val="1200"/>
              </a:spcBef>
              <a:spcAft>
                <a:spcPts val="600"/>
              </a:spcAft>
              <a:buClr>
                <a:srgbClr val="0070C0"/>
              </a:buClr>
              <a:buFont typeface="Wingdings" pitchFamily="2" charset="2"/>
              <a:buChar char="§"/>
            </a:pPr>
            <a:endParaRPr lang="id-ID" altLang="id-ID" sz="2400">
              <a:solidFill>
                <a:srgbClr val="007033"/>
              </a:solidFill>
              <a:latin typeface="Arial Rounded MT Bold" pitchFamily="34" charset="0"/>
            </a:endParaRPr>
          </a:p>
        </p:txBody>
      </p:sp>
      <p:sp>
        <p:nvSpPr>
          <p:cNvPr id="8195" name="Title 1"/>
          <p:cNvSpPr txBox="1">
            <a:spLocks/>
          </p:cNvSpPr>
          <p:nvPr/>
        </p:nvSpPr>
        <p:spPr bwMode="auto">
          <a:xfrm>
            <a:off x="1588" y="1588"/>
            <a:ext cx="9142412" cy="1123950"/>
          </a:xfrm>
          <a:prstGeom prst="rect">
            <a:avLst/>
          </a:prstGeom>
          <a:solidFill>
            <a:schemeClr val="accent2">
              <a:lumMod val="75000"/>
            </a:schemeClr>
          </a:solidFill>
          <a:ln w="9525">
            <a:noFill/>
            <a:miter lim="800000"/>
            <a:headEnd/>
            <a:tailEnd/>
          </a:ln>
        </p:spPr>
        <p:txBody>
          <a:bodyPr anchor="ctr"/>
          <a:lstStyle/>
          <a:p>
            <a:pPr algn="ctr" eaLnBrk="1" hangingPunct="1">
              <a:defRPr/>
            </a:pPr>
            <a:r>
              <a:rPr lang="en-US" sz="3600" b="1" dirty="0">
                <a:solidFill>
                  <a:schemeClr val="bg1"/>
                </a:solidFill>
                <a:latin typeface="Century Gothic" pitchFamily="34" charset="0"/>
                <a:cs typeface="Arial" charset="0"/>
              </a:rPr>
              <a:t>1. TUJUAN REGULASI</a:t>
            </a:r>
          </a:p>
          <a:p>
            <a:pPr algn="ctr" eaLnBrk="1" hangingPunct="1">
              <a:defRPr/>
            </a:pPr>
            <a:r>
              <a:rPr lang="id-ID" sz="3600" b="1" dirty="0">
                <a:solidFill>
                  <a:schemeClr val="bg1"/>
                </a:solidFill>
                <a:latin typeface="Century Gothic" pitchFamily="34" charset="0"/>
                <a:cs typeface="Arial" charset="0"/>
              </a:rPr>
              <a:t>TENAGA KESEHATAN</a:t>
            </a:r>
            <a:r>
              <a:rPr lang="en-US" sz="3600" b="1" dirty="0">
                <a:solidFill>
                  <a:schemeClr val="bg1"/>
                </a:solidFill>
                <a:latin typeface="Century Gothic" pitchFamily="34" charset="0"/>
                <a:cs typeface="Arial" charset="0"/>
              </a:rPr>
              <a:t> </a:t>
            </a:r>
            <a:r>
              <a:rPr lang="en-US" sz="3600" dirty="0">
                <a:solidFill>
                  <a:schemeClr val="bg1"/>
                </a:solidFill>
                <a:latin typeface="Century Gothic" pitchFamily="34" charset="0"/>
                <a:cs typeface="Arial" charset="0"/>
              </a:rPr>
              <a:t>(</a:t>
            </a:r>
            <a:r>
              <a:rPr lang="en-US" sz="3600" dirty="0" err="1">
                <a:solidFill>
                  <a:schemeClr val="bg1"/>
                </a:solidFill>
                <a:latin typeface="Century Gothic" pitchFamily="34" charset="0"/>
                <a:cs typeface="Arial" charset="0"/>
              </a:rPr>
              <a:t>pasal</a:t>
            </a:r>
            <a:r>
              <a:rPr lang="en-US" sz="3600" dirty="0">
                <a:solidFill>
                  <a:schemeClr val="bg1"/>
                </a:solidFill>
                <a:latin typeface="Century Gothic" pitchFamily="34" charset="0"/>
                <a:cs typeface="Arial" charset="0"/>
              </a:rPr>
              <a:t> 3)</a:t>
            </a:r>
            <a:endParaRPr lang="id-ID" sz="3600" dirty="0">
              <a:solidFill>
                <a:schemeClr val="bg1"/>
              </a:solidFill>
              <a:latin typeface="Century Gothic" pitchFamily="34" charset="0"/>
              <a:cs typeface="Arial" charset="0"/>
            </a:endParaRPr>
          </a:p>
        </p:txBody>
      </p:sp>
      <p:sp>
        <p:nvSpPr>
          <p:cNvPr id="12" name="Oval 9"/>
          <p:cNvSpPr>
            <a:spLocks noChangeArrowheads="1"/>
          </p:cNvSpPr>
          <p:nvPr/>
        </p:nvSpPr>
        <p:spPr bwMode="auto">
          <a:xfrm>
            <a:off x="327025" y="1333500"/>
            <a:ext cx="682625" cy="711200"/>
          </a:xfrm>
          <a:prstGeom prst="ellipse">
            <a:avLst/>
          </a:prstGeom>
          <a:solidFill>
            <a:srgbClr val="00B050"/>
          </a:solidFill>
          <a:ln w="3175">
            <a:solidFill>
              <a:schemeClr val="accent3">
                <a:lumMod val="20000"/>
                <a:lumOff val="80000"/>
              </a:schemeClr>
            </a:solidFill>
            <a:bevel/>
            <a:headEnd/>
            <a:tailEnd/>
          </a:ln>
        </p:spPr>
        <p:txBody>
          <a:bodyPr anchor="ctr"/>
          <a:lstStyle/>
          <a:p>
            <a:pPr algn="ctr" eaLnBrk="1" hangingPunct="1">
              <a:defRPr/>
            </a:pPr>
            <a:r>
              <a:rPr lang="id-ID" sz="2400" b="1" dirty="0">
                <a:solidFill>
                  <a:schemeClr val="bg1"/>
                </a:solidFill>
                <a:latin typeface="Century Gothic" pitchFamily="34" charset="0"/>
                <a:ea typeface="SimHei" pitchFamily="49" charset="-122"/>
                <a:cs typeface="Arial" charset="0"/>
                <a:sym typeface="Century Gothic" pitchFamily="34" charset="0"/>
              </a:rPr>
              <a:t>a</a:t>
            </a:r>
            <a:endParaRPr lang="en-US" sz="2400" b="1" dirty="0">
              <a:solidFill>
                <a:schemeClr val="bg1"/>
              </a:solidFill>
              <a:latin typeface="Century Gothic" pitchFamily="34" charset="0"/>
              <a:ea typeface="SimHei" pitchFamily="49" charset="-122"/>
              <a:cs typeface="Arial" charset="0"/>
              <a:sym typeface="Century Gothic" pitchFamily="34" charset="0"/>
            </a:endParaRPr>
          </a:p>
        </p:txBody>
      </p:sp>
      <p:sp>
        <p:nvSpPr>
          <p:cNvPr id="13" name="Oval 9"/>
          <p:cNvSpPr>
            <a:spLocks noChangeArrowheads="1"/>
          </p:cNvSpPr>
          <p:nvPr/>
        </p:nvSpPr>
        <p:spPr bwMode="auto">
          <a:xfrm>
            <a:off x="360363" y="2341563"/>
            <a:ext cx="682625" cy="711200"/>
          </a:xfrm>
          <a:prstGeom prst="ellipse">
            <a:avLst/>
          </a:prstGeom>
          <a:solidFill>
            <a:srgbClr val="00B050"/>
          </a:solidFill>
          <a:ln w="3175">
            <a:solidFill>
              <a:schemeClr val="accent3">
                <a:lumMod val="20000"/>
                <a:lumOff val="80000"/>
              </a:schemeClr>
            </a:solidFill>
            <a:bevel/>
            <a:headEnd/>
            <a:tailEnd/>
          </a:ln>
        </p:spPr>
        <p:txBody>
          <a:bodyPr anchor="ctr"/>
          <a:lstStyle/>
          <a:p>
            <a:pPr algn="ctr" eaLnBrk="1" hangingPunct="1">
              <a:defRPr/>
            </a:pPr>
            <a:r>
              <a:rPr lang="id-ID" sz="2400" b="1">
                <a:solidFill>
                  <a:schemeClr val="bg1"/>
                </a:solidFill>
                <a:latin typeface="Century Gothic" pitchFamily="34" charset="0"/>
                <a:ea typeface="SimHei" pitchFamily="49" charset="-122"/>
                <a:cs typeface="Arial" charset="0"/>
                <a:sym typeface="Century Gothic" pitchFamily="34" charset="0"/>
              </a:rPr>
              <a:t>b</a:t>
            </a:r>
            <a:endParaRPr lang="en-US" sz="2400" b="1">
              <a:solidFill>
                <a:schemeClr val="bg1"/>
              </a:solidFill>
              <a:latin typeface="Century Gothic" pitchFamily="34" charset="0"/>
              <a:ea typeface="SimHei" pitchFamily="49" charset="-122"/>
              <a:cs typeface="Arial" charset="0"/>
              <a:sym typeface="Century Gothic" pitchFamily="34" charset="0"/>
            </a:endParaRPr>
          </a:p>
        </p:txBody>
      </p:sp>
      <p:sp>
        <p:nvSpPr>
          <p:cNvPr id="14" name="Oval 9"/>
          <p:cNvSpPr>
            <a:spLocks noChangeArrowheads="1"/>
          </p:cNvSpPr>
          <p:nvPr/>
        </p:nvSpPr>
        <p:spPr bwMode="auto">
          <a:xfrm>
            <a:off x="327025" y="3278188"/>
            <a:ext cx="682625" cy="711200"/>
          </a:xfrm>
          <a:prstGeom prst="ellipse">
            <a:avLst/>
          </a:prstGeom>
          <a:solidFill>
            <a:srgbClr val="00B050"/>
          </a:solidFill>
          <a:ln w="3175">
            <a:solidFill>
              <a:schemeClr val="accent3">
                <a:lumMod val="20000"/>
                <a:lumOff val="80000"/>
              </a:schemeClr>
            </a:solidFill>
            <a:bevel/>
            <a:headEnd/>
            <a:tailEnd/>
          </a:ln>
        </p:spPr>
        <p:txBody>
          <a:bodyPr anchor="ctr"/>
          <a:lstStyle/>
          <a:p>
            <a:pPr algn="ctr" eaLnBrk="1" hangingPunct="1">
              <a:defRPr/>
            </a:pPr>
            <a:r>
              <a:rPr lang="id-ID" sz="2400" b="1">
                <a:solidFill>
                  <a:schemeClr val="bg1"/>
                </a:solidFill>
                <a:latin typeface="Century Gothic" pitchFamily="34" charset="0"/>
                <a:ea typeface="SimHei" pitchFamily="49" charset="-122"/>
                <a:cs typeface="Arial" charset="0"/>
                <a:sym typeface="Century Gothic" pitchFamily="34" charset="0"/>
              </a:rPr>
              <a:t>c</a:t>
            </a:r>
            <a:endParaRPr lang="en-US" sz="2400" b="1">
              <a:solidFill>
                <a:schemeClr val="bg1"/>
              </a:solidFill>
              <a:latin typeface="Century Gothic" pitchFamily="34" charset="0"/>
              <a:ea typeface="SimHei" pitchFamily="49" charset="-122"/>
              <a:cs typeface="Arial" charset="0"/>
              <a:sym typeface="Century Gothic" pitchFamily="34" charset="0"/>
            </a:endParaRPr>
          </a:p>
        </p:txBody>
      </p:sp>
      <p:sp>
        <p:nvSpPr>
          <p:cNvPr id="15" name="Oval 9"/>
          <p:cNvSpPr>
            <a:spLocks noChangeArrowheads="1"/>
          </p:cNvSpPr>
          <p:nvPr/>
        </p:nvSpPr>
        <p:spPr bwMode="auto">
          <a:xfrm>
            <a:off x="344488" y="4654550"/>
            <a:ext cx="682625" cy="711200"/>
          </a:xfrm>
          <a:prstGeom prst="ellipse">
            <a:avLst/>
          </a:prstGeom>
          <a:solidFill>
            <a:srgbClr val="00B050"/>
          </a:solidFill>
          <a:ln w="3175">
            <a:solidFill>
              <a:schemeClr val="accent3">
                <a:lumMod val="20000"/>
                <a:lumOff val="80000"/>
              </a:schemeClr>
            </a:solidFill>
            <a:bevel/>
            <a:headEnd/>
            <a:tailEnd/>
          </a:ln>
        </p:spPr>
        <p:txBody>
          <a:bodyPr anchor="ctr"/>
          <a:lstStyle/>
          <a:p>
            <a:pPr algn="ctr" eaLnBrk="1" hangingPunct="1">
              <a:defRPr/>
            </a:pPr>
            <a:r>
              <a:rPr lang="id-ID" sz="2400" b="1">
                <a:solidFill>
                  <a:schemeClr val="bg1"/>
                </a:solidFill>
                <a:latin typeface="Century Gothic" pitchFamily="34" charset="0"/>
                <a:ea typeface="SimHei" pitchFamily="49" charset="-122"/>
                <a:cs typeface="Arial" charset="0"/>
                <a:sym typeface="Century Gothic" pitchFamily="34" charset="0"/>
              </a:rPr>
              <a:t>d</a:t>
            </a:r>
            <a:endParaRPr lang="en-US" sz="2400" b="1">
              <a:solidFill>
                <a:schemeClr val="bg1"/>
              </a:solidFill>
              <a:latin typeface="Century Gothic" pitchFamily="34" charset="0"/>
              <a:ea typeface="SimHei" pitchFamily="49" charset="-122"/>
              <a:cs typeface="Arial" charset="0"/>
              <a:sym typeface="Century Gothic" pitchFamily="34" charset="0"/>
            </a:endParaRPr>
          </a:p>
        </p:txBody>
      </p:sp>
      <p:sp>
        <p:nvSpPr>
          <p:cNvPr id="17" name="Oval 9"/>
          <p:cNvSpPr>
            <a:spLocks noChangeArrowheads="1"/>
          </p:cNvSpPr>
          <p:nvPr/>
        </p:nvSpPr>
        <p:spPr bwMode="auto">
          <a:xfrm>
            <a:off x="360363" y="5876925"/>
            <a:ext cx="682625" cy="711200"/>
          </a:xfrm>
          <a:prstGeom prst="ellipse">
            <a:avLst/>
          </a:prstGeom>
          <a:solidFill>
            <a:srgbClr val="00B050"/>
          </a:solidFill>
          <a:ln w="3175">
            <a:solidFill>
              <a:schemeClr val="accent3">
                <a:lumMod val="20000"/>
                <a:lumOff val="80000"/>
              </a:schemeClr>
            </a:solidFill>
            <a:bevel/>
            <a:headEnd/>
            <a:tailEnd/>
          </a:ln>
        </p:spPr>
        <p:txBody>
          <a:bodyPr anchor="ctr"/>
          <a:lstStyle/>
          <a:p>
            <a:pPr algn="ctr" eaLnBrk="1" hangingPunct="1">
              <a:defRPr/>
            </a:pPr>
            <a:r>
              <a:rPr lang="id-ID" sz="2400" b="1">
                <a:solidFill>
                  <a:schemeClr val="bg1"/>
                </a:solidFill>
                <a:latin typeface="Century Gothic" pitchFamily="34" charset="0"/>
                <a:ea typeface="SimHei" pitchFamily="49" charset="-122"/>
                <a:cs typeface="Arial" charset="0"/>
                <a:sym typeface="Century Gothic" pitchFamily="34" charset="0"/>
              </a:rPr>
              <a:t>e</a:t>
            </a:r>
            <a:endParaRPr lang="en-US" sz="2400" b="1">
              <a:solidFill>
                <a:schemeClr val="bg1"/>
              </a:solidFill>
              <a:latin typeface="Century Gothic" pitchFamily="34" charset="0"/>
              <a:ea typeface="SimHei" pitchFamily="49" charset="-122"/>
              <a:cs typeface="Arial" charset="0"/>
              <a:sym typeface="Century Gothic"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txBox="1">
            <a:spLocks/>
          </p:cNvSpPr>
          <p:nvPr/>
        </p:nvSpPr>
        <p:spPr bwMode="auto">
          <a:xfrm>
            <a:off x="-36513" y="1588"/>
            <a:ext cx="3313113" cy="690562"/>
          </a:xfrm>
          <a:prstGeom prst="rect">
            <a:avLst/>
          </a:prstGeom>
          <a:solidFill>
            <a:srgbClr val="FF3300"/>
          </a:solidFill>
          <a:ln w="9525">
            <a:noFill/>
            <a:miter lim="800000"/>
            <a:headEnd/>
            <a:tailEnd/>
          </a:ln>
        </p:spPr>
        <p:txBody>
          <a:bodyPr anchor="ctr"/>
          <a:lstStyle/>
          <a:p>
            <a:pPr eaLnBrk="1" hangingPunct="1"/>
            <a:r>
              <a:rPr lang="en-US" altLang="id-ID" sz="4000" b="1">
                <a:solidFill>
                  <a:schemeClr val="bg1"/>
                </a:solidFill>
                <a:latin typeface="Century Gothic" pitchFamily="34" charset="0"/>
              </a:rPr>
              <a:t>16</a:t>
            </a:r>
            <a:r>
              <a:rPr lang="id-ID" altLang="id-ID" sz="4000" b="1">
                <a:solidFill>
                  <a:schemeClr val="bg1"/>
                </a:solidFill>
                <a:latin typeface="Century Gothic" pitchFamily="34" charset="0"/>
              </a:rPr>
              <a:t>. PIDANA</a:t>
            </a:r>
          </a:p>
        </p:txBody>
      </p:sp>
      <p:sp>
        <p:nvSpPr>
          <p:cNvPr id="32771" name="Rectangle 1"/>
          <p:cNvSpPr>
            <a:spLocks noChangeArrowheads="1"/>
          </p:cNvSpPr>
          <p:nvPr/>
        </p:nvSpPr>
        <p:spPr bwMode="auto">
          <a:xfrm>
            <a:off x="611188" y="1587500"/>
            <a:ext cx="7777162" cy="1570038"/>
          </a:xfrm>
          <a:prstGeom prst="rect">
            <a:avLst/>
          </a:prstGeom>
          <a:noFill/>
          <a:ln w="9525">
            <a:noFill/>
            <a:miter lim="800000"/>
            <a:headEnd/>
            <a:tailEnd/>
          </a:ln>
        </p:spPr>
        <p:txBody>
          <a:bodyPr anchor="ctr">
            <a:spAutoFit/>
          </a:bodyPr>
          <a:lstStyle/>
          <a:p>
            <a:pPr marL="361950" indent="-361950" eaLnBrk="1" hangingPunct="1">
              <a:buFont typeface="Wingdings" pitchFamily="2" charset="2"/>
              <a:buChar char="ü"/>
            </a:pPr>
            <a:r>
              <a:rPr lang="id-ID" altLang="id-ID" sz="2400">
                <a:solidFill>
                  <a:srgbClr val="007033"/>
                </a:solidFill>
              </a:rPr>
              <a:t>Setiap Tenaga Kesehatan yang dengan sengaja menjalankan praktik tanpa memiliki STR</a:t>
            </a:r>
          </a:p>
          <a:p>
            <a:pPr marL="361950" indent="-361950" eaLnBrk="1" hangingPunct="1">
              <a:buFont typeface="Wingdings" pitchFamily="2" charset="2"/>
              <a:buChar char="ü"/>
            </a:pPr>
            <a:r>
              <a:rPr lang="id-ID" altLang="id-ID" sz="2400">
                <a:solidFill>
                  <a:srgbClr val="007033"/>
                </a:solidFill>
              </a:rPr>
              <a:t>Setiap TK-WNA yang dengan sengaja memberikan pelayanan kesehatan tanpa memiliki STR Sementara</a:t>
            </a:r>
          </a:p>
        </p:txBody>
      </p:sp>
      <p:sp>
        <p:nvSpPr>
          <p:cNvPr id="32772" name="Rectangle 3"/>
          <p:cNvSpPr>
            <a:spLocks noChangeArrowheads="1"/>
          </p:cNvSpPr>
          <p:nvPr/>
        </p:nvSpPr>
        <p:spPr bwMode="auto">
          <a:xfrm>
            <a:off x="215900" y="1054100"/>
            <a:ext cx="1979613" cy="461963"/>
          </a:xfrm>
          <a:prstGeom prst="rect">
            <a:avLst/>
          </a:prstGeom>
          <a:noFill/>
          <a:ln w="9525">
            <a:noFill/>
            <a:miter lim="800000"/>
            <a:headEnd/>
            <a:tailEnd/>
          </a:ln>
        </p:spPr>
        <p:txBody>
          <a:bodyPr anchor="ctr">
            <a:spAutoFit/>
          </a:bodyPr>
          <a:lstStyle/>
          <a:p>
            <a:pPr eaLnBrk="1" hangingPunct="1"/>
            <a:r>
              <a:rPr lang="id-ID" altLang="id-ID" sz="2400" b="1">
                <a:solidFill>
                  <a:srgbClr val="FF0000"/>
                </a:solidFill>
              </a:rPr>
              <a:t>Pasal 85</a:t>
            </a:r>
            <a:endParaRPr lang="id-ID" altLang="id-ID" sz="4800">
              <a:solidFill>
                <a:srgbClr val="FF0000"/>
              </a:solidFill>
            </a:endParaRPr>
          </a:p>
        </p:txBody>
      </p:sp>
      <p:sp>
        <p:nvSpPr>
          <p:cNvPr id="32773" name="Rectangle 1"/>
          <p:cNvSpPr>
            <a:spLocks noChangeArrowheads="1"/>
          </p:cNvSpPr>
          <p:nvPr/>
        </p:nvSpPr>
        <p:spPr bwMode="auto">
          <a:xfrm>
            <a:off x="611188" y="3743325"/>
            <a:ext cx="7777162" cy="1570038"/>
          </a:xfrm>
          <a:prstGeom prst="rect">
            <a:avLst/>
          </a:prstGeom>
          <a:noFill/>
          <a:ln w="9525">
            <a:noFill/>
            <a:miter lim="800000"/>
            <a:headEnd/>
            <a:tailEnd/>
          </a:ln>
        </p:spPr>
        <p:txBody>
          <a:bodyPr anchor="ctr">
            <a:spAutoFit/>
          </a:bodyPr>
          <a:lstStyle/>
          <a:p>
            <a:pPr marL="361950" indent="-361950" eaLnBrk="1" hangingPunct="1">
              <a:buFont typeface="Wingdings" pitchFamily="2" charset="2"/>
              <a:buChar char="ü"/>
            </a:pPr>
            <a:r>
              <a:rPr lang="id-ID" altLang="id-ID" sz="2400" dirty="0">
                <a:solidFill>
                  <a:srgbClr val="007033"/>
                </a:solidFill>
              </a:rPr>
              <a:t>Setiap Tenaga Kesehatan yang menjalankan praktik tanpa memiliki izin </a:t>
            </a:r>
          </a:p>
          <a:p>
            <a:pPr marL="361950" indent="-361950" eaLnBrk="1" hangingPunct="1">
              <a:buFont typeface="Wingdings" pitchFamily="2" charset="2"/>
              <a:buChar char="ü"/>
            </a:pPr>
            <a:r>
              <a:rPr lang="id-ID" altLang="id-ID" sz="2400" dirty="0">
                <a:solidFill>
                  <a:srgbClr val="007033"/>
                </a:solidFill>
              </a:rPr>
              <a:t>Setiap TK-WNA yang dengan sengaja memberikan pelayanan kesehatan tanpa memiliki SIP</a:t>
            </a:r>
          </a:p>
        </p:txBody>
      </p:sp>
      <p:sp>
        <p:nvSpPr>
          <p:cNvPr id="32774" name="Rectangle 3"/>
          <p:cNvSpPr>
            <a:spLocks noChangeArrowheads="1"/>
          </p:cNvSpPr>
          <p:nvPr/>
        </p:nvSpPr>
        <p:spPr bwMode="auto">
          <a:xfrm>
            <a:off x="219075" y="3213100"/>
            <a:ext cx="1544638" cy="461963"/>
          </a:xfrm>
          <a:prstGeom prst="rect">
            <a:avLst/>
          </a:prstGeom>
          <a:noFill/>
          <a:ln w="9525">
            <a:noFill/>
            <a:miter lim="800000"/>
            <a:headEnd/>
            <a:tailEnd/>
          </a:ln>
        </p:spPr>
        <p:txBody>
          <a:bodyPr anchor="ctr">
            <a:spAutoFit/>
          </a:bodyPr>
          <a:lstStyle/>
          <a:p>
            <a:pPr eaLnBrk="1" hangingPunct="1"/>
            <a:r>
              <a:rPr lang="id-ID" altLang="id-ID" sz="2400" b="1">
                <a:solidFill>
                  <a:srgbClr val="FF0000"/>
                </a:solidFill>
              </a:rPr>
              <a:t>Pasal 86</a:t>
            </a:r>
            <a:endParaRPr lang="id-ID" altLang="id-ID" sz="4800">
              <a:solidFill>
                <a:srgbClr val="FF0000"/>
              </a:solidFill>
            </a:endParaRPr>
          </a:p>
        </p:txBody>
      </p:sp>
      <p:sp>
        <p:nvSpPr>
          <p:cNvPr id="32775" name="Rectangle 27"/>
          <p:cNvSpPr>
            <a:spLocks noChangeArrowheads="1"/>
          </p:cNvSpPr>
          <p:nvPr/>
        </p:nvSpPr>
        <p:spPr bwMode="auto">
          <a:xfrm>
            <a:off x="2700338" y="5721350"/>
            <a:ext cx="5040312" cy="708025"/>
          </a:xfrm>
          <a:prstGeom prst="rect">
            <a:avLst/>
          </a:prstGeom>
          <a:solidFill>
            <a:schemeClr val="accent2"/>
          </a:solidFill>
          <a:ln w="9525">
            <a:noFill/>
            <a:miter lim="800000"/>
            <a:headEnd/>
            <a:tailEnd/>
          </a:ln>
        </p:spPr>
        <p:txBody>
          <a:bodyPr>
            <a:spAutoFit/>
          </a:bodyPr>
          <a:lstStyle/>
          <a:p>
            <a:pPr algn="ctr" eaLnBrk="1" hangingPunct="1"/>
            <a:r>
              <a:rPr lang="id-ID" altLang="id-ID" sz="2000" b="1" dirty="0">
                <a:solidFill>
                  <a:schemeClr val="bg1"/>
                </a:solidFill>
              </a:rPr>
              <a:t>pidana denda paling banyak Rp100.000.000,00 (seratus juta rupiah).</a:t>
            </a:r>
          </a:p>
        </p:txBody>
      </p:sp>
      <p:sp>
        <p:nvSpPr>
          <p:cNvPr id="36" name="Right Arrow 35"/>
          <p:cNvSpPr/>
          <p:nvPr/>
        </p:nvSpPr>
        <p:spPr>
          <a:xfrm>
            <a:off x="1403350" y="5688013"/>
            <a:ext cx="1169988" cy="77470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d-ID"/>
          </a:p>
        </p:txBody>
      </p:sp>
    </p:spTree>
  </p:cSld>
  <p:clrMapOvr>
    <a:masterClrMapping/>
  </p:clrMapOvr>
  <p:transition>
    <p:diamond/>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Content Placeholder 1"/>
          <p:cNvSpPr>
            <a:spLocks noGrp="1"/>
          </p:cNvSpPr>
          <p:nvPr>
            <p:ph idx="1"/>
          </p:nvPr>
        </p:nvSpPr>
        <p:spPr>
          <a:xfrm>
            <a:off x="214313" y="1268413"/>
            <a:ext cx="8713787" cy="5303837"/>
          </a:xfrm>
          <a:solidFill>
            <a:schemeClr val="bg1"/>
          </a:solidFill>
        </p:spPr>
        <p:txBody>
          <a:bodyPr/>
          <a:lstStyle/>
          <a:p>
            <a:pPr marL="457200" indent="-457200" algn="just" eaLnBrk="1" hangingPunct="1">
              <a:spcBef>
                <a:spcPct val="0"/>
              </a:spcBef>
              <a:spcAft>
                <a:spcPts val="1200"/>
              </a:spcAft>
              <a:buFont typeface="Calibri" pitchFamily="34" charset="0"/>
              <a:buAutoNum type="arabicPeriod"/>
            </a:pPr>
            <a:r>
              <a:rPr lang="id-ID" altLang="id-ID" sz="2400" dirty="0">
                <a:solidFill>
                  <a:srgbClr val="007033"/>
                </a:solidFill>
              </a:rPr>
              <a:t>Nakes lulusan pendidikan di bawah D-IIII yang telah melakukan praktik sebelum ditetapkan UU ini, tetap diberikan kewenangan untuk menjalankan praktik sebagai Nakes untuk jangka waktu 6 (enam) tahun setelah UU ini diundangkan.</a:t>
            </a:r>
            <a:r>
              <a:rPr lang="en-US" altLang="id-ID" sz="2400" dirty="0">
                <a:solidFill>
                  <a:srgbClr val="007033"/>
                </a:solidFill>
              </a:rPr>
              <a:t> </a:t>
            </a:r>
          </a:p>
          <a:p>
            <a:pPr marL="457200" indent="-457200" algn="just" eaLnBrk="1" hangingPunct="1">
              <a:spcBef>
                <a:spcPct val="0"/>
              </a:spcBef>
              <a:spcAft>
                <a:spcPts val="1200"/>
              </a:spcAft>
              <a:buFont typeface="Calibri" pitchFamily="34" charset="0"/>
              <a:buAutoNum type="arabicPeriod"/>
            </a:pPr>
            <a:r>
              <a:rPr lang="id-ID" altLang="id-ID" sz="2400" b="1" dirty="0">
                <a:solidFill>
                  <a:srgbClr val="007033"/>
                </a:solidFill>
              </a:rPr>
              <a:t>MTKI</a:t>
            </a:r>
            <a:r>
              <a:rPr lang="id-ID" altLang="id-ID" sz="2400" dirty="0">
                <a:solidFill>
                  <a:srgbClr val="007033"/>
                </a:solidFill>
              </a:rPr>
              <a:t> dan </a:t>
            </a:r>
            <a:r>
              <a:rPr lang="id-ID" altLang="id-ID" sz="2400" b="1" dirty="0">
                <a:solidFill>
                  <a:srgbClr val="007033"/>
                </a:solidFill>
              </a:rPr>
              <a:t>KFN</a:t>
            </a:r>
            <a:r>
              <a:rPr lang="id-ID" altLang="id-ID" sz="2400" dirty="0">
                <a:solidFill>
                  <a:srgbClr val="007033"/>
                </a:solidFill>
              </a:rPr>
              <a:t> tetap melaksanakan fungsi, tugas, dan wewenangnya sampai terbentuknya </a:t>
            </a:r>
            <a:r>
              <a:rPr lang="id-ID" altLang="id-ID" sz="2400" b="1" dirty="0">
                <a:solidFill>
                  <a:srgbClr val="007033"/>
                </a:solidFill>
              </a:rPr>
              <a:t>KTKI</a:t>
            </a:r>
          </a:p>
          <a:p>
            <a:pPr marL="457200" indent="-457200" algn="just" eaLnBrk="1" hangingPunct="1">
              <a:spcBef>
                <a:spcPct val="0"/>
              </a:spcBef>
              <a:spcAft>
                <a:spcPts val="1200"/>
              </a:spcAft>
              <a:buFont typeface="Calibri" pitchFamily="34" charset="0"/>
              <a:buAutoNum type="arabicPeriod"/>
            </a:pPr>
            <a:r>
              <a:rPr lang="id-ID" altLang="id-ID" sz="2400" b="1" dirty="0">
                <a:solidFill>
                  <a:srgbClr val="007033"/>
                </a:solidFill>
              </a:rPr>
              <a:t>Konsil Kedokteran dan Konsil Kedokteran Gigi </a:t>
            </a:r>
            <a:r>
              <a:rPr lang="id-ID" altLang="id-ID" sz="2400" dirty="0">
                <a:solidFill>
                  <a:srgbClr val="007033"/>
                </a:solidFill>
              </a:rPr>
              <a:t>menjadi bagian dari KTKI setelah </a:t>
            </a:r>
            <a:r>
              <a:rPr lang="en-US" altLang="id-ID" sz="2400" dirty="0">
                <a:solidFill>
                  <a:srgbClr val="007033"/>
                </a:solidFill>
              </a:rPr>
              <a:t>K</a:t>
            </a:r>
            <a:r>
              <a:rPr lang="id-ID" altLang="id-ID" sz="2400" dirty="0">
                <a:solidFill>
                  <a:srgbClr val="007033"/>
                </a:solidFill>
              </a:rPr>
              <a:t>TKI terbentuk.</a:t>
            </a:r>
          </a:p>
          <a:p>
            <a:pPr marL="457200" indent="-457200" algn="just" eaLnBrk="1" hangingPunct="1">
              <a:spcBef>
                <a:spcPct val="0"/>
              </a:spcBef>
              <a:spcAft>
                <a:spcPts val="1200"/>
              </a:spcAft>
              <a:buFont typeface="Calibri" pitchFamily="34" charset="0"/>
              <a:buAutoNum type="arabicPeriod"/>
            </a:pPr>
            <a:r>
              <a:rPr lang="id-ID" altLang="id-ID" sz="2400" b="1" dirty="0">
                <a:solidFill>
                  <a:srgbClr val="007033"/>
                </a:solidFill>
              </a:rPr>
              <a:t>KKI</a:t>
            </a:r>
            <a:r>
              <a:rPr lang="id-ID" altLang="id-ID" sz="2400" dirty="0">
                <a:solidFill>
                  <a:srgbClr val="007033"/>
                </a:solidFill>
              </a:rPr>
              <a:t> </a:t>
            </a:r>
            <a:r>
              <a:rPr lang="en-US" altLang="id-ID" sz="2400" dirty="0" err="1">
                <a:solidFill>
                  <a:srgbClr val="007033"/>
                </a:solidFill>
              </a:rPr>
              <a:t>tetap</a:t>
            </a:r>
            <a:r>
              <a:rPr lang="en-US" altLang="id-ID" sz="2400" dirty="0">
                <a:solidFill>
                  <a:srgbClr val="007033"/>
                </a:solidFill>
              </a:rPr>
              <a:t> </a:t>
            </a:r>
            <a:r>
              <a:rPr lang="en-US" altLang="id-ID" sz="2400" dirty="0" err="1">
                <a:solidFill>
                  <a:srgbClr val="007033"/>
                </a:solidFill>
              </a:rPr>
              <a:t>melaksanakan</a:t>
            </a:r>
            <a:r>
              <a:rPr lang="en-US" altLang="id-ID" sz="2400" dirty="0">
                <a:solidFill>
                  <a:srgbClr val="007033"/>
                </a:solidFill>
              </a:rPr>
              <a:t> </a:t>
            </a:r>
            <a:r>
              <a:rPr lang="en-US" altLang="id-ID" sz="2400" dirty="0" err="1">
                <a:solidFill>
                  <a:srgbClr val="007033"/>
                </a:solidFill>
              </a:rPr>
              <a:t>fungsi</a:t>
            </a:r>
            <a:r>
              <a:rPr lang="en-US" altLang="id-ID" sz="2400" dirty="0">
                <a:solidFill>
                  <a:srgbClr val="007033"/>
                </a:solidFill>
              </a:rPr>
              <a:t>, </a:t>
            </a:r>
            <a:r>
              <a:rPr lang="en-US" altLang="id-ID" sz="2400" dirty="0" err="1">
                <a:solidFill>
                  <a:srgbClr val="007033"/>
                </a:solidFill>
              </a:rPr>
              <a:t>tugas</a:t>
            </a:r>
            <a:r>
              <a:rPr lang="en-US" altLang="id-ID" sz="2400" dirty="0">
                <a:solidFill>
                  <a:srgbClr val="007033"/>
                </a:solidFill>
              </a:rPr>
              <a:t>, dan </a:t>
            </a:r>
            <a:r>
              <a:rPr lang="en-US" altLang="id-ID" sz="2400" dirty="0" err="1">
                <a:solidFill>
                  <a:srgbClr val="007033"/>
                </a:solidFill>
              </a:rPr>
              <a:t>wewenangnya</a:t>
            </a:r>
            <a:r>
              <a:rPr lang="en-US" altLang="id-ID" sz="2400" dirty="0">
                <a:solidFill>
                  <a:srgbClr val="007033"/>
                </a:solidFill>
              </a:rPr>
              <a:t> </a:t>
            </a:r>
            <a:r>
              <a:rPr lang="en-US" altLang="id-ID" sz="2400" dirty="0" err="1">
                <a:solidFill>
                  <a:srgbClr val="007033"/>
                </a:solidFill>
              </a:rPr>
              <a:t>sampai</a:t>
            </a:r>
            <a:r>
              <a:rPr lang="en-US" altLang="id-ID" sz="2400" dirty="0">
                <a:solidFill>
                  <a:srgbClr val="007033"/>
                </a:solidFill>
              </a:rPr>
              <a:t> </a:t>
            </a:r>
            <a:r>
              <a:rPr lang="en-US" altLang="id-ID" sz="2400" dirty="0" err="1">
                <a:solidFill>
                  <a:srgbClr val="007033"/>
                </a:solidFill>
              </a:rPr>
              <a:t>dengan</a:t>
            </a:r>
            <a:r>
              <a:rPr lang="en-US" altLang="id-ID" sz="2400" dirty="0">
                <a:solidFill>
                  <a:srgbClr val="007033"/>
                </a:solidFill>
              </a:rPr>
              <a:t> </a:t>
            </a:r>
            <a:r>
              <a:rPr lang="en-US" altLang="id-ID" sz="2400" dirty="0" err="1">
                <a:solidFill>
                  <a:srgbClr val="007033"/>
                </a:solidFill>
              </a:rPr>
              <a:t>terbentuknya</a:t>
            </a:r>
            <a:r>
              <a:rPr lang="en-US" altLang="id-ID" sz="2400" dirty="0">
                <a:solidFill>
                  <a:srgbClr val="007033"/>
                </a:solidFill>
              </a:rPr>
              <a:t> </a:t>
            </a:r>
            <a:r>
              <a:rPr lang="en-US" altLang="id-ID" sz="2400" b="1" dirty="0">
                <a:solidFill>
                  <a:srgbClr val="007033"/>
                </a:solidFill>
              </a:rPr>
              <a:t>K</a:t>
            </a:r>
            <a:r>
              <a:rPr lang="id-ID" altLang="id-ID" sz="2400" b="1" dirty="0">
                <a:solidFill>
                  <a:srgbClr val="007033"/>
                </a:solidFill>
              </a:rPr>
              <a:t>TKI</a:t>
            </a:r>
          </a:p>
          <a:p>
            <a:pPr marL="457200" indent="-457200" algn="just" eaLnBrk="1" hangingPunct="1">
              <a:spcBef>
                <a:spcPct val="0"/>
              </a:spcBef>
              <a:spcAft>
                <a:spcPts val="1200"/>
              </a:spcAft>
              <a:buFont typeface="Calibri" pitchFamily="34" charset="0"/>
              <a:buAutoNum type="arabicPeriod"/>
            </a:pPr>
            <a:r>
              <a:rPr lang="en-US" altLang="id-ID" sz="2400" dirty="0" err="1">
                <a:solidFill>
                  <a:srgbClr val="007033"/>
                </a:solidFill>
              </a:rPr>
              <a:t>Sekretariat</a:t>
            </a:r>
            <a:r>
              <a:rPr lang="id-ID" altLang="id-ID" sz="2400" dirty="0">
                <a:solidFill>
                  <a:srgbClr val="007033"/>
                </a:solidFill>
              </a:rPr>
              <a:t> </a:t>
            </a:r>
            <a:r>
              <a:rPr lang="id-ID" altLang="id-ID" sz="2400" b="1" dirty="0">
                <a:solidFill>
                  <a:srgbClr val="007033"/>
                </a:solidFill>
              </a:rPr>
              <a:t>KKI</a:t>
            </a:r>
            <a:r>
              <a:rPr lang="id-ID" altLang="id-ID" sz="2400" dirty="0">
                <a:solidFill>
                  <a:srgbClr val="007033"/>
                </a:solidFill>
              </a:rPr>
              <a:t> </a:t>
            </a:r>
            <a:r>
              <a:rPr lang="en-US" altLang="id-ID" sz="2400" dirty="0" err="1">
                <a:solidFill>
                  <a:srgbClr val="007033"/>
                </a:solidFill>
              </a:rPr>
              <a:t>tetap</a:t>
            </a:r>
            <a:r>
              <a:rPr lang="en-US" altLang="id-ID" sz="2400" dirty="0">
                <a:solidFill>
                  <a:srgbClr val="007033"/>
                </a:solidFill>
              </a:rPr>
              <a:t> </a:t>
            </a:r>
            <a:r>
              <a:rPr lang="en-US" altLang="id-ID" sz="2400" dirty="0" err="1">
                <a:solidFill>
                  <a:srgbClr val="007033"/>
                </a:solidFill>
              </a:rPr>
              <a:t>melaksanakan</a:t>
            </a:r>
            <a:r>
              <a:rPr lang="en-US" altLang="id-ID" sz="2400" dirty="0">
                <a:solidFill>
                  <a:srgbClr val="007033"/>
                </a:solidFill>
              </a:rPr>
              <a:t> </a:t>
            </a:r>
            <a:r>
              <a:rPr lang="en-US" altLang="id-ID" sz="2400" dirty="0" err="1">
                <a:solidFill>
                  <a:srgbClr val="007033"/>
                </a:solidFill>
              </a:rPr>
              <a:t>fungsi</a:t>
            </a:r>
            <a:r>
              <a:rPr lang="en-US" altLang="id-ID" sz="2400" dirty="0">
                <a:solidFill>
                  <a:srgbClr val="007033"/>
                </a:solidFill>
              </a:rPr>
              <a:t> dan </a:t>
            </a:r>
            <a:r>
              <a:rPr lang="en-US" altLang="id-ID" sz="2400" dirty="0" err="1">
                <a:solidFill>
                  <a:srgbClr val="007033"/>
                </a:solidFill>
              </a:rPr>
              <a:t>tugasnya</a:t>
            </a:r>
            <a:r>
              <a:rPr lang="en-US" altLang="id-ID" sz="2400" dirty="0">
                <a:solidFill>
                  <a:srgbClr val="007033"/>
                </a:solidFill>
              </a:rPr>
              <a:t> </a:t>
            </a:r>
            <a:r>
              <a:rPr lang="en-US" altLang="id-ID" sz="2400" dirty="0" err="1">
                <a:solidFill>
                  <a:srgbClr val="007033"/>
                </a:solidFill>
              </a:rPr>
              <a:t>sampai</a:t>
            </a:r>
            <a:r>
              <a:rPr lang="en-US" altLang="id-ID" sz="2400" dirty="0">
                <a:solidFill>
                  <a:srgbClr val="007033"/>
                </a:solidFill>
              </a:rPr>
              <a:t> </a:t>
            </a:r>
            <a:r>
              <a:rPr lang="en-US" altLang="id-ID" sz="2400" dirty="0" err="1">
                <a:solidFill>
                  <a:srgbClr val="007033"/>
                </a:solidFill>
              </a:rPr>
              <a:t>dengan</a:t>
            </a:r>
            <a:r>
              <a:rPr lang="en-US" altLang="id-ID" sz="2400" dirty="0">
                <a:solidFill>
                  <a:srgbClr val="007033"/>
                </a:solidFill>
              </a:rPr>
              <a:t> </a:t>
            </a:r>
            <a:r>
              <a:rPr lang="en-US" altLang="id-ID" sz="2400" dirty="0" err="1">
                <a:solidFill>
                  <a:srgbClr val="007033"/>
                </a:solidFill>
              </a:rPr>
              <a:t>terbentuknya</a:t>
            </a:r>
            <a:r>
              <a:rPr lang="en-US" altLang="id-ID" sz="2400" dirty="0">
                <a:solidFill>
                  <a:srgbClr val="007033"/>
                </a:solidFill>
              </a:rPr>
              <a:t> </a:t>
            </a:r>
            <a:r>
              <a:rPr lang="en-US" altLang="id-ID" sz="2400" dirty="0" err="1">
                <a:solidFill>
                  <a:srgbClr val="007033"/>
                </a:solidFill>
              </a:rPr>
              <a:t>sekretariat</a:t>
            </a:r>
            <a:r>
              <a:rPr lang="en-US" altLang="id-ID" sz="2400" b="1" dirty="0">
                <a:solidFill>
                  <a:srgbClr val="007033"/>
                </a:solidFill>
              </a:rPr>
              <a:t> K</a:t>
            </a:r>
            <a:r>
              <a:rPr lang="id-ID" altLang="id-ID" sz="2400" b="1" dirty="0">
                <a:solidFill>
                  <a:srgbClr val="007033"/>
                </a:solidFill>
              </a:rPr>
              <a:t>TKI</a:t>
            </a:r>
          </a:p>
          <a:p>
            <a:pPr marL="457200" indent="-457200" algn="just" eaLnBrk="1" hangingPunct="1">
              <a:spcBef>
                <a:spcPct val="0"/>
              </a:spcBef>
              <a:spcAft>
                <a:spcPts val="1200"/>
              </a:spcAft>
              <a:buFont typeface="Calibri" pitchFamily="34" charset="0"/>
              <a:buAutoNum type="arabicPeriod"/>
            </a:pPr>
            <a:endParaRPr lang="id-ID" altLang="id-ID" sz="2200" dirty="0">
              <a:solidFill>
                <a:srgbClr val="007033"/>
              </a:solidFill>
              <a:latin typeface="Century Gothic" pitchFamily="34" charset="0"/>
            </a:endParaRPr>
          </a:p>
          <a:p>
            <a:pPr marL="457200" indent="-457200" algn="just" eaLnBrk="1" hangingPunct="1">
              <a:spcBef>
                <a:spcPct val="0"/>
              </a:spcBef>
              <a:spcAft>
                <a:spcPts val="1200"/>
              </a:spcAft>
              <a:buFont typeface="Calibri" pitchFamily="34" charset="0"/>
              <a:buAutoNum type="arabicPeriod"/>
            </a:pPr>
            <a:endParaRPr lang="id-ID" altLang="id-ID" sz="2200" dirty="0">
              <a:solidFill>
                <a:srgbClr val="007033"/>
              </a:solidFill>
              <a:latin typeface="Century Gothic" pitchFamily="34" charset="0"/>
            </a:endParaRPr>
          </a:p>
        </p:txBody>
      </p:sp>
      <p:sp>
        <p:nvSpPr>
          <p:cNvPr id="33795" name="Title 1"/>
          <p:cNvSpPr txBox="1">
            <a:spLocks/>
          </p:cNvSpPr>
          <p:nvPr/>
        </p:nvSpPr>
        <p:spPr bwMode="auto">
          <a:xfrm>
            <a:off x="-36513" y="1588"/>
            <a:ext cx="9180513" cy="690562"/>
          </a:xfrm>
          <a:prstGeom prst="rect">
            <a:avLst/>
          </a:prstGeom>
          <a:solidFill>
            <a:srgbClr val="00B050"/>
          </a:solidFill>
          <a:ln w="9525">
            <a:noFill/>
            <a:miter lim="800000"/>
            <a:headEnd/>
            <a:tailEnd/>
          </a:ln>
        </p:spPr>
        <p:txBody>
          <a:bodyPr anchor="ctr"/>
          <a:lstStyle/>
          <a:p>
            <a:pPr algn="ctr" eaLnBrk="1" hangingPunct="1"/>
            <a:r>
              <a:rPr lang="en-US" altLang="id-ID" sz="4000" b="1">
                <a:solidFill>
                  <a:schemeClr val="bg1"/>
                </a:solidFill>
                <a:latin typeface="Century Gothic" pitchFamily="34" charset="0"/>
              </a:rPr>
              <a:t>17</a:t>
            </a:r>
            <a:r>
              <a:rPr lang="id-ID" altLang="id-ID" sz="4000" b="1">
                <a:solidFill>
                  <a:schemeClr val="bg1"/>
                </a:solidFill>
                <a:latin typeface="Century Gothic" pitchFamily="34" charset="0"/>
              </a:rPr>
              <a:t>. KETENTUAN PERALIHAN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Content Placeholder 1"/>
          <p:cNvSpPr>
            <a:spLocks noGrp="1"/>
          </p:cNvSpPr>
          <p:nvPr>
            <p:ph idx="1"/>
          </p:nvPr>
        </p:nvSpPr>
        <p:spPr>
          <a:xfrm>
            <a:off x="214313" y="1000125"/>
            <a:ext cx="8677275" cy="5500688"/>
          </a:xfrm>
          <a:solidFill>
            <a:schemeClr val="bg1"/>
          </a:solidFill>
        </p:spPr>
        <p:txBody>
          <a:bodyPr/>
          <a:lstStyle/>
          <a:p>
            <a:pPr marL="457200" indent="-457200" algn="just" eaLnBrk="1" hangingPunct="1">
              <a:spcBef>
                <a:spcPts val="600"/>
              </a:spcBef>
              <a:spcAft>
                <a:spcPts val="600"/>
              </a:spcAft>
              <a:buFont typeface="Calibri" pitchFamily="34" charset="0"/>
              <a:buAutoNum type="arabicPeriod"/>
            </a:pPr>
            <a:r>
              <a:rPr lang="en-US" altLang="id-ID" b="1">
                <a:solidFill>
                  <a:srgbClr val="007033"/>
                </a:solidFill>
              </a:rPr>
              <a:t>K</a:t>
            </a:r>
            <a:r>
              <a:rPr lang="id-ID" altLang="id-ID" b="1">
                <a:solidFill>
                  <a:srgbClr val="007033"/>
                </a:solidFill>
              </a:rPr>
              <a:t>TKI </a:t>
            </a:r>
            <a:r>
              <a:rPr lang="id-ID" altLang="id-ID">
                <a:solidFill>
                  <a:srgbClr val="007033"/>
                </a:solidFill>
              </a:rPr>
              <a:t>harus dibentuk paling lama 2 (dua) tahun terhitung sejak Undang-Undang ini diundangkan.</a:t>
            </a:r>
          </a:p>
          <a:p>
            <a:pPr marL="457200" indent="-457200" algn="just" eaLnBrk="1" hangingPunct="1">
              <a:spcBef>
                <a:spcPts val="600"/>
              </a:spcBef>
              <a:spcAft>
                <a:spcPts val="600"/>
              </a:spcAft>
              <a:buFont typeface="Calibri" pitchFamily="34" charset="0"/>
              <a:buAutoNum type="arabicPeriod"/>
            </a:pPr>
            <a:r>
              <a:rPr lang="en-US" altLang="id-ID">
                <a:solidFill>
                  <a:srgbClr val="007033"/>
                </a:solidFill>
              </a:rPr>
              <a:t>Pasal 4 ayat (2), Pasal 17, Pasal 20 ayat (4), dan Pasal 21 </a:t>
            </a:r>
            <a:r>
              <a:rPr lang="id-ID" altLang="id-ID">
                <a:solidFill>
                  <a:srgbClr val="007033"/>
                </a:solidFill>
              </a:rPr>
              <a:t>UU</a:t>
            </a:r>
            <a:r>
              <a:rPr lang="en-US" altLang="id-ID">
                <a:solidFill>
                  <a:srgbClr val="007033"/>
                </a:solidFill>
              </a:rPr>
              <a:t> No</a:t>
            </a:r>
            <a:r>
              <a:rPr lang="id-ID" altLang="id-ID">
                <a:solidFill>
                  <a:srgbClr val="007033"/>
                </a:solidFill>
              </a:rPr>
              <a:t>.</a:t>
            </a:r>
            <a:r>
              <a:rPr lang="en-US" altLang="id-ID">
                <a:solidFill>
                  <a:srgbClr val="007033"/>
                </a:solidFill>
              </a:rPr>
              <a:t> 29 Tahun 2004 tentang Praktik Kedokteran dicabut dan dinyatakan tidak berlaku; dan</a:t>
            </a:r>
            <a:endParaRPr lang="id-ID" altLang="id-ID">
              <a:solidFill>
                <a:srgbClr val="007033"/>
              </a:solidFill>
            </a:endParaRPr>
          </a:p>
          <a:p>
            <a:pPr marL="457200" indent="-457200" algn="just" eaLnBrk="1" hangingPunct="1">
              <a:spcBef>
                <a:spcPts val="600"/>
              </a:spcBef>
              <a:spcAft>
                <a:spcPts val="600"/>
              </a:spcAft>
              <a:buFont typeface="Calibri" pitchFamily="34" charset="0"/>
              <a:buAutoNum type="arabicPeriod"/>
            </a:pPr>
            <a:r>
              <a:rPr lang="en-US" altLang="id-ID">
                <a:solidFill>
                  <a:srgbClr val="007033"/>
                </a:solidFill>
              </a:rPr>
              <a:t>Sekretariat </a:t>
            </a:r>
            <a:r>
              <a:rPr lang="id-ID" altLang="id-ID">
                <a:solidFill>
                  <a:srgbClr val="007033"/>
                </a:solidFill>
              </a:rPr>
              <a:t>KKI </a:t>
            </a:r>
            <a:r>
              <a:rPr lang="en-US" altLang="id-ID">
                <a:solidFill>
                  <a:srgbClr val="007033"/>
                </a:solidFill>
              </a:rPr>
              <a:t>sebagaimana diatur dalam </a:t>
            </a:r>
            <a:r>
              <a:rPr lang="id-ID" altLang="id-ID">
                <a:solidFill>
                  <a:srgbClr val="007033"/>
                </a:solidFill>
              </a:rPr>
              <a:t>UU</a:t>
            </a:r>
            <a:r>
              <a:rPr lang="en-US" altLang="id-ID">
                <a:solidFill>
                  <a:srgbClr val="007033"/>
                </a:solidFill>
              </a:rPr>
              <a:t> No</a:t>
            </a:r>
            <a:r>
              <a:rPr lang="id-ID" altLang="id-ID">
                <a:solidFill>
                  <a:srgbClr val="007033"/>
                </a:solidFill>
              </a:rPr>
              <a:t>.</a:t>
            </a:r>
            <a:r>
              <a:rPr lang="en-US" altLang="id-ID">
                <a:solidFill>
                  <a:srgbClr val="007033"/>
                </a:solidFill>
              </a:rPr>
              <a:t> 29 Tahun 2004 tentang Praktik Kedokteran menjadi sekretariat </a:t>
            </a:r>
            <a:r>
              <a:rPr lang="en-US" altLang="id-ID" b="1">
                <a:solidFill>
                  <a:srgbClr val="007033"/>
                </a:solidFill>
              </a:rPr>
              <a:t>K</a:t>
            </a:r>
            <a:r>
              <a:rPr lang="id-ID" altLang="id-ID" b="1">
                <a:solidFill>
                  <a:srgbClr val="007033"/>
                </a:solidFill>
              </a:rPr>
              <a:t>TKI </a:t>
            </a:r>
            <a:r>
              <a:rPr lang="id-ID" altLang="id-ID">
                <a:solidFill>
                  <a:srgbClr val="007033"/>
                </a:solidFill>
              </a:rPr>
              <a:t>setelah terbntk </a:t>
            </a:r>
            <a:r>
              <a:rPr lang="en-US" altLang="id-ID" b="1">
                <a:solidFill>
                  <a:srgbClr val="007033"/>
                </a:solidFill>
              </a:rPr>
              <a:t>K</a:t>
            </a:r>
            <a:r>
              <a:rPr lang="id-ID" altLang="id-ID" b="1">
                <a:solidFill>
                  <a:srgbClr val="007033"/>
                </a:solidFill>
              </a:rPr>
              <a:t>TKI </a:t>
            </a:r>
            <a:endParaRPr lang="id-ID" altLang="id-ID">
              <a:solidFill>
                <a:srgbClr val="007033"/>
              </a:solidFill>
            </a:endParaRPr>
          </a:p>
          <a:p>
            <a:pPr marL="457200" indent="-457200" algn="just" eaLnBrk="1" hangingPunct="1">
              <a:spcBef>
                <a:spcPts val="600"/>
              </a:spcBef>
              <a:spcAft>
                <a:spcPts val="600"/>
              </a:spcAft>
              <a:buFont typeface="Calibri" pitchFamily="34" charset="0"/>
              <a:buAutoNum type="arabicPeriod"/>
            </a:pPr>
            <a:endParaRPr lang="id-ID" altLang="id-ID" sz="2800">
              <a:solidFill>
                <a:srgbClr val="007033"/>
              </a:solidFill>
              <a:latin typeface="Century Gothic" pitchFamily="34" charset="0"/>
            </a:endParaRPr>
          </a:p>
        </p:txBody>
      </p:sp>
      <p:sp>
        <p:nvSpPr>
          <p:cNvPr id="34819" name="Title 1"/>
          <p:cNvSpPr txBox="1">
            <a:spLocks/>
          </p:cNvSpPr>
          <p:nvPr/>
        </p:nvSpPr>
        <p:spPr bwMode="auto">
          <a:xfrm>
            <a:off x="-36513" y="1588"/>
            <a:ext cx="9180513" cy="763587"/>
          </a:xfrm>
          <a:prstGeom prst="rect">
            <a:avLst/>
          </a:prstGeom>
          <a:solidFill>
            <a:srgbClr val="00B050"/>
          </a:solidFill>
          <a:ln w="9525">
            <a:noFill/>
            <a:miter lim="800000"/>
            <a:headEnd/>
            <a:tailEnd/>
          </a:ln>
        </p:spPr>
        <p:txBody>
          <a:bodyPr anchor="ctr"/>
          <a:lstStyle/>
          <a:p>
            <a:pPr algn="ctr" eaLnBrk="1" hangingPunct="1"/>
            <a:r>
              <a:rPr lang="en-US" altLang="id-ID" sz="4000" b="1">
                <a:solidFill>
                  <a:schemeClr val="bg1"/>
                </a:solidFill>
                <a:latin typeface="Century Gothic" pitchFamily="34" charset="0"/>
              </a:rPr>
              <a:t>18</a:t>
            </a:r>
            <a:r>
              <a:rPr lang="id-ID" altLang="id-ID" sz="4000" b="1">
                <a:solidFill>
                  <a:schemeClr val="bg1"/>
                </a:solidFill>
                <a:latin typeface="Century Gothic" pitchFamily="34" charset="0"/>
              </a:rPr>
              <a:t>. KETENTUAN PENUTUP</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pPr>
              <a:defRPr/>
            </a:pPr>
            <a:r>
              <a:rPr lang="en-AU" sz="3200" dirty="0"/>
              <a:t>PENGEMBANGAN KEPROFESIAN BERKELANJUTAN</a:t>
            </a:r>
          </a:p>
        </p:txBody>
      </p:sp>
      <p:sp>
        <p:nvSpPr>
          <p:cNvPr id="3" name="Content Placeholder 2"/>
          <p:cNvSpPr>
            <a:spLocks noGrp="1"/>
          </p:cNvSpPr>
          <p:nvPr>
            <p:ph idx="1"/>
          </p:nvPr>
        </p:nvSpPr>
        <p:spPr>
          <a:noFill/>
        </p:spPr>
        <p:txBody>
          <a:bodyPr>
            <a:normAutofit fontScale="92500"/>
          </a:bodyPr>
          <a:lstStyle/>
          <a:p>
            <a:pPr>
              <a:defRPr/>
            </a:pPr>
            <a:r>
              <a:rPr lang="en-AU" dirty="0" err="1"/>
              <a:t>Upaya</a:t>
            </a:r>
            <a:r>
              <a:rPr lang="en-AU" dirty="0"/>
              <a:t> </a:t>
            </a:r>
            <a:r>
              <a:rPr lang="en-AU" dirty="0" err="1"/>
              <a:t>pembinaan</a:t>
            </a:r>
            <a:r>
              <a:rPr lang="en-AU" dirty="0"/>
              <a:t> </a:t>
            </a:r>
            <a:r>
              <a:rPr lang="en-AU" dirty="0" err="1"/>
              <a:t>bersistem</a:t>
            </a:r>
            <a:r>
              <a:rPr lang="en-AU" dirty="0"/>
              <a:t> </a:t>
            </a:r>
            <a:r>
              <a:rPr lang="en-AU" dirty="0" err="1"/>
              <a:t>untuk</a:t>
            </a:r>
            <a:r>
              <a:rPr lang="en-AU" dirty="0"/>
              <a:t> </a:t>
            </a:r>
            <a:r>
              <a:rPr lang="en-AU" dirty="0" err="1"/>
              <a:t>meningkatkan</a:t>
            </a:r>
            <a:r>
              <a:rPr lang="en-AU" dirty="0"/>
              <a:t> </a:t>
            </a:r>
            <a:r>
              <a:rPr lang="en-AU" dirty="0" err="1"/>
              <a:t>dan</a:t>
            </a:r>
            <a:r>
              <a:rPr lang="en-AU" dirty="0"/>
              <a:t> </a:t>
            </a:r>
            <a:r>
              <a:rPr lang="en-AU" dirty="0" err="1"/>
              <a:t>mengembangkan</a:t>
            </a:r>
            <a:r>
              <a:rPr lang="en-AU" dirty="0"/>
              <a:t> </a:t>
            </a:r>
            <a:r>
              <a:rPr lang="en-AU" dirty="0" err="1"/>
              <a:t>pengetahuan</a:t>
            </a:r>
            <a:r>
              <a:rPr lang="en-AU" dirty="0"/>
              <a:t> (knowledge), </a:t>
            </a:r>
            <a:r>
              <a:rPr lang="en-AU" dirty="0" err="1"/>
              <a:t>ketrampilan</a:t>
            </a:r>
            <a:r>
              <a:rPr lang="en-AU" dirty="0"/>
              <a:t> (skill) </a:t>
            </a:r>
            <a:r>
              <a:rPr lang="en-AU" dirty="0" err="1"/>
              <a:t>serta</a:t>
            </a:r>
            <a:r>
              <a:rPr lang="en-AU" dirty="0"/>
              <a:t> </a:t>
            </a:r>
            <a:r>
              <a:rPr lang="en-AU" dirty="0" err="1"/>
              <a:t>sikap</a:t>
            </a:r>
            <a:r>
              <a:rPr lang="en-AU" dirty="0"/>
              <a:t> (</a:t>
            </a:r>
            <a:r>
              <a:rPr lang="en-AU" dirty="0" err="1"/>
              <a:t>atitude</a:t>
            </a:r>
            <a:r>
              <a:rPr lang="en-AU" dirty="0"/>
              <a:t>) </a:t>
            </a:r>
            <a:r>
              <a:rPr lang="en-AU" dirty="0" err="1"/>
              <a:t>tenaga</a:t>
            </a:r>
            <a:r>
              <a:rPr lang="en-AU" dirty="0"/>
              <a:t> </a:t>
            </a:r>
            <a:r>
              <a:rPr lang="en-AU" dirty="0" err="1"/>
              <a:t>kesehatan</a:t>
            </a:r>
            <a:r>
              <a:rPr lang="en-AU" dirty="0"/>
              <a:t> agar </a:t>
            </a:r>
            <a:r>
              <a:rPr lang="en-AU" dirty="0" err="1"/>
              <a:t>senantiasa</a:t>
            </a:r>
            <a:r>
              <a:rPr lang="en-AU" dirty="0"/>
              <a:t> </a:t>
            </a:r>
            <a:r>
              <a:rPr lang="en-AU" dirty="0" err="1"/>
              <a:t>dapat</a:t>
            </a:r>
            <a:r>
              <a:rPr lang="en-AU" dirty="0"/>
              <a:t> </a:t>
            </a:r>
            <a:r>
              <a:rPr lang="en-AU" dirty="0" err="1"/>
              <a:t>menjalankan</a:t>
            </a:r>
            <a:r>
              <a:rPr lang="en-AU" dirty="0"/>
              <a:t> </a:t>
            </a:r>
            <a:r>
              <a:rPr lang="en-AU" dirty="0" err="1"/>
              <a:t>profesinya</a:t>
            </a:r>
            <a:r>
              <a:rPr lang="en-AU" dirty="0"/>
              <a:t> </a:t>
            </a:r>
            <a:r>
              <a:rPr lang="en-AU" dirty="0" err="1"/>
              <a:t>dengan</a:t>
            </a:r>
            <a:r>
              <a:rPr lang="en-AU" dirty="0"/>
              <a:t> </a:t>
            </a:r>
            <a:r>
              <a:rPr lang="en-AU" dirty="0" err="1"/>
              <a:t>baik</a:t>
            </a:r>
            <a:r>
              <a:rPr lang="en-AU" dirty="0"/>
              <a:t>.</a:t>
            </a:r>
          </a:p>
          <a:p>
            <a:pPr>
              <a:defRPr/>
            </a:pPr>
            <a:r>
              <a:rPr lang="en-AU" dirty="0" err="1"/>
              <a:t>Tenaga</a:t>
            </a:r>
            <a:r>
              <a:rPr lang="en-AU" dirty="0"/>
              <a:t> </a:t>
            </a:r>
            <a:r>
              <a:rPr lang="en-AU" dirty="0" err="1"/>
              <a:t>kesehatan</a:t>
            </a:r>
            <a:r>
              <a:rPr lang="en-AU" dirty="0"/>
              <a:t> </a:t>
            </a:r>
            <a:r>
              <a:rPr lang="en-AU" dirty="0" err="1"/>
              <a:t>dalam</a:t>
            </a:r>
            <a:r>
              <a:rPr lang="en-AU" dirty="0"/>
              <a:t> </a:t>
            </a:r>
            <a:r>
              <a:rPr lang="en-AU" dirty="0" err="1"/>
              <a:t>melaksanakan</a:t>
            </a:r>
            <a:r>
              <a:rPr lang="en-AU" dirty="0"/>
              <a:t> </a:t>
            </a:r>
            <a:r>
              <a:rPr lang="en-AU" dirty="0" err="1"/>
              <a:t>tugasnya</a:t>
            </a:r>
            <a:r>
              <a:rPr lang="en-AU" dirty="0"/>
              <a:t> </a:t>
            </a:r>
            <a:r>
              <a:rPr lang="en-AU" dirty="0" err="1"/>
              <a:t>berkewajiban</a:t>
            </a:r>
            <a:r>
              <a:rPr lang="en-AU" dirty="0"/>
              <a:t> </a:t>
            </a:r>
            <a:r>
              <a:rPr lang="en-AU" dirty="0" err="1"/>
              <a:t>mengembangkan</a:t>
            </a:r>
            <a:r>
              <a:rPr lang="en-AU" dirty="0"/>
              <a:t> </a:t>
            </a:r>
            <a:r>
              <a:rPr lang="en-AU" dirty="0" err="1"/>
              <a:t>dan</a:t>
            </a:r>
            <a:r>
              <a:rPr lang="en-AU" dirty="0"/>
              <a:t> </a:t>
            </a:r>
            <a:r>
              <a:rPr lang="en-AU" dirty="0" err="1"/>
              <a:t>meningkatkan</a:t>
            </a:r>
            <a:r>
              <a:rPr lang="en-AU" dirty="0"/>
              <a:t> </a:t>
            </a:r>
            <a:r>
              <a:rPr lang="en-AU" dirty="0" err="1"/>
              <a:t>pengetahuan</a:t>
            </a:r>
            <a:r>
              <a:rPr lang="en-AU" dirty="0"/>
              <a:t> </a:t>
            </a:r>
            <a:r>
              <a:rPr lang="en-AU" dirty="0" err="1"/>
              <a:t>dan</a:t>
            </a:r>
            <a:r>
              <a:rPr lang="en-AU" dirty="0"/>
              <a:t> </a:t>
            </a:r>
            <a:r>
              <a:rPr lang="en-AU" dirty="0" err="1"/>
              <a:t>ketrampilan</a:t>
            </a:r>
            <a:r>
              <a:rPr lang="en-AU" dirty="0"/>
              <a:t> yang </a:t>
            </a:r>
            <a:r>
              <a:rPr lang="en-AU" dirty="0" err="1"/>
              <a:t>dimiliki</a:t>
            </a:r>
            <a:r>
              <a:rPr lang="en-AU" dirty="0"/>
              <a:t>. (UU no 36 /2014 </a:t>
            </a:r>
            <a:r>
              <a:rPr lang="en-AU" dirty="0" err="1"/>
              <a:t>ttg</a:t>
            </a:r>
            <a:r>
              <a:rPr lang="en-AU" dirty="0"/>
              <a:t> </a:t>
            </a:r>
            <a:r>
              <a:rPr lang="en-AU" dirty="0" err="1"/>
              <a:t>Nakes</a:t>
            </a:r>
            <a:r>
              <a:rPr lang="en-AU" dirty="0"/>
              <a: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pPr>
              <a:defRPr/>
            </a:pPr>
            <a:r>
              <a:rPr lang="en-AU" sz="3600" dirty="0" err="1"/>
              <a:t>Peran</a:t>
            </a:r>
            <a:r>
              <a:rPr lang="en-AU" sz="3600" dirty="0"/>
              <a:t> </a:t>
            </a:r>
            <a:r>
              <a:rPr lang="en-AU" sz="3600" dirty="0" err="1"/>
              <a:t>organisasi</a:t>
            </a:r>
            <a:r>
              <a:rPr lang="en-AU" sz="3600" dirty="0"/>
              <a:t> </a:t>
            </a:r>
            <a:r>
              <a:rPr lang="en-AU" sz="3600" dirty="0" err="1"/>
              <a:t>profesi</a:t>
            </a:r>
            <a:endParaRPr lang="en-AU" sz="3600" dirty="0"/>
          </a:p>
        </p:txBody>
      </p:sp>
      <p:sp>
        <p:nvSpPr>
          <p:cNvPr id="3" name="Content Placeholder 2"/>
          <p:cNvSpPr>
            <a:spLocks noGrp="1"/>
          </p:cNvSpPr>
          <p:nvPr>
            <p:ph idx="1"/>
          </p:nvPr>
        </p:nvSpPr>
        <p:spPr>
          <a:noFill/>
        </p:spPr>
        <p:txBody>
          <a:bodyPr>
            <a:normAutofit fontScale="92500" lnSpcReduction="20000"/>
          </a:bodyPr>
          <a:lstStyle/>
          <a:p>
            <a:pPr marL="514350" indent="-514350">
              <a:buFont typeface="+mj-lt"/>
              <a:buAutoNum type="arabicPeriod"/>
              <a:defRPr/>
            </a:pPr>
            <a:r>
              <a:rPr lang="en-AU" dirty="0" err="1"/>
              <a:t>Menentukan</a:t>
            </a:r>
            <a:r>
              <a:rPr lang="en-AU" dirty="0"/>
              <a:t> </a:t>
            </a:r>
            <a:r>
              <a:rPr lang="en-AU" dirty="0" err="1"/>
              <a:t>jumlah</a:t>
            </a:r>
            <a:r>
              <a:rPr lang="en-AU" dirty="0"/>
              <a:t> </a:t>
            </a:r>
            <a:r>
              <a:rPr lang="en-AU" dirty="0" err="1"/>
              <a:t>satuan</a:t>
            </a:r>
            <a:r>
              <a:rPr lang="en-AU" dirty="0"/>
              <a:t> </a:t>
            </a:r>
            <a:r>
              <a:rPr lang="en-AU" dirty="0" err="1"/>
              <a:t>kredit</a:t>
            </a:r>
            <a:r>
              <a:rPr lang="en-AU" dirty="0"/>
              <a:t> </a:t>
            </a:r>
            <a:r>
              <a:rPr lang="en-AU" dirty="0" err="1"/>
              <a:t>profesi</a:t>
            </a:r>
            <a:r>
              <a:rPr lang="en-AU" dirty="0"/>
              <a:t> (SKP) </a:t>
            </a:r>
            <a:r>
              <a:rPr lang="en-AU" dirty="0" err="1"/>
              <a:t>dalam</a:t>
            </a:r>
            <a:r>
              <a:rPr lang="en-AU" dirty="0"/>
              <a:t> </a:t>
            </a:r>
            <a:r>
              <a:rPr lang="en-AU" dirty="0" err="1"/>
              <a:t>setiap</a:t>
            </a:r>
            <a:r>
              <a:rPr lang="en-AU" dirty="0"/>
              <a:t> </a:t>
            </a:r>
            <a:r>
              <a:rPr lang="en-AU" dirty="0" err="1"/>
              <a:t>ranah</a:t>
            </a:r>
            <a:r>
              <a:rPr lang="en-AU" dirty="0"/>
              <a:t> </a:t>
            </a:r>
            <a:r>
              <a:rPr lang="en-AU" dirty="0" err="1"/>
              <a:t>sebagai</a:t>
            </a:r>
            <a:r>
              <a:rPr lang="en-AU" dirty="0"/>
              <a:t> </a:t>
            </a:r>
            <a:r>
              <a:rPr lang="en-AU" dirty="0" err="1"/>
              <a:t>syarat</a:t>
            </a:r>
            <a:r>
              <a:rPr lang="en-AU" dirty="0"/>
              <a:t> Re-</a:t>
            </a:r>
            <a:r>
              <a:rPr lang="en-AU" dirty="0" err="1"/>
              <a:t>sertifikasi</a:t>
            </a:r>
            <a:r>
              <a:rPr lang="en-AU" dirty="0"/>
              <a:t> </a:t>
            </a:r>
            <a:r>
              <a:rPr lang="en-AU" dirty="0" err="1"/>
              <a:t>atau</a:t>
            </a:r>
            <a:r>
              <a:rPr lang="en-AU" dirty="0"/>
              <a:t> Re </a:t>
            </a:r>
            <a:r>
              <a:rPr lang="en-AU" dirty="0" err="1"/>
              <a:t>Registrasi</a:t>
            </a:r>
            <a:r>
              <a:rPr lang="en-AU" dirty="0"/>
              <a:t>.</a:t>
            </a:r>
          </a:p>
          <a:p>
            <a:pPr marL="514350" indent="-514350">
              <a:buFont typeface="+mj-lt"/>
              <a:buAutoNum type="arabicPeriod"/>
              <a:defRPr/>
            </a:pPr>
            <a:r>
              <a:rPr lang="en-AU" dirty="0" err="1"/>
              <a:t>Jumlah</a:t>
            </a:r>
            <a:r>
              <a:rPr lang="en-AU" dirty="0"/>
              <a:t> </a:t>
            </a:r>
            <a:r>
              <a:rPr lang="en-AU" dirty="0" err="1"/>
              <a:t>dan</a:t>
            </a:r>
            <a:r>
              <a:rPr lang="en-AU" dirty="0"/>
              <a:t> </a:t>
            </a:r>
            <a:r>
              <a:rPr lang="en-AU" dirty="0" err="1"/>
              <a:t>besaran</a:t>
            </a:r>
            <a:r>
              <a:rPr lang="en-AU" dirty="0"/>
              <a:t> SKP </a:t>
            </a:r>
            <a:r>
              <a:rPr lang="en-AU" dirty="0" err="1"/>
              <a:t>ditentukan</a:t>
            </a:r>
            <a:r>
              <a:rPr lang="en-AU" dirty="0"/>
              <a:t> </a:t>
            </a:r>
            <a:r>
              <a:rPr lang="en-AU" dirty="0" err="1"/>
              <a:t>oleh</a:t>
            </a:r>
            <a:r>
              <a:rPr lang="en-AU" dirty="0"/>
              <a:t> OP</a:t>
            </a:r>
          </a:p>
          <a:p>
            <a:pPr marL="514350" indent="-514350">
              <a:buFont typeface="+mj-lt"/>
              <a:buAutoNum type="arabicPeriod"/>
              <a:defRPr/>
            </a:pPr>
            <a:r>
              <a:rPr lang="en-AU" dirty="0" err="1"/>
              <a:t>Penetapan</a:t>
            </a:r>
            <a:r>
              <a:rPr lang="en-AU" dirty="0"/>
              <a:t> </a:t>
            </a:r>
            <a:r>
              <a:rPr lang="en-AU" dirty="0" err="1"/>
              <a:t>besaran</a:t>
            </a:r>
            <a:r>
              <a:rPr lang="en-AU" dirty="0"/>
              <a:t> SKP </a:t>
            </a:r>
            <a:r>
              <a:rPr lang="en-AU" dirty="0" err="1"/>
              <a:t>dengan</a:t>
            </a:r>
            <a:r>
              <a:rPr lang="en-AU" dirty="0"/>
              <a:t> </a:t>
            </a:r>
            <a:r>
              <a:rPr lang="en-AU" dirty="0" err="1"/>
              <a:t>mempertimbangkan</a:t>
            </a:r>
            <a:r>
              <a:rPr lang="en-AU" dirty="0"/>
              <a:t>:</a:t>
            </a:r>
          </a:p>
          <a:p>
            <a:pPr lvl="1">
              <a:defRPr/>
            </a:pPr>
            <a:r>
              <a:rPr lang="en-AU" dirty="0" err="1"/>
              <a:t>Bentuk</a:t>
            </a:r>
            <a:r>
              <a:rPr lang="en-AU" dirty="0"/>
              <a:t> </a:t>
            </a:r>
            <a:r>
              <a:rPr lang="en-AU" dirty="0" err="1"/>
              <a:t>dan</a:t>
            </a:r>
            <a:r>
              <a:rPr lang="en-AU" dirty="0"/>
              <a:t> </a:t>
            </a:r>
            <a:r>
              <a:rPr lang="en-AU" dirty="0" err="1"/>
              <a:t>skala</a:t>
            </a:r>
            <a:r>
              <a:rPr lang="en-AU" dirty="0"/>
              <a:t> </a:t>
            </a:r>
            <a:r>
              <a:rPr lang="en-AU" dirty="0" err="1"/>
              <a:t>penyelenggaraan</a:t>
            </a:r>
            <a:r>
              <a:rPr lang="en-AU" dirty="0"/>
              <a:t> </a:t>
            </a:r>
            <a:r>
              <a:rPr lang="en-AU" dirty="0" err="1"/>
              <a:t>kegiatan</a:t>
            </a:r>
            <a:r>
              <a:rPr lang="en-AU" dirty="0"/>
              <a:t>.</a:t>
            </a:r>
          </a:p>
          <a:p>
            <a:pPr lvl="1">
              <a:defRPr/>
            </a:pPr>
            <a:r>
              <a:rPr lang="en-AU" dirty="0" err="1"/>
              <a:t>Materi</a:t>
            </a:r>
            <a:r>
              <a:rPr lang="en-AU" dirty="0"/>
              <a:t> yang </a:t>
            </a:r>
            <a:r>
              <a:rPr lang="en-AU" dirty="0" err="1"/>
              <a:t>disajikan</a:t>
            </a:r>
            <a:r>
              <a:rPr lang="en-AU" dirty="0"/>
              <a:t>.</a:t>
            </a:r>
          </a:p>
          <a:p>
            <a:pPr lvl="1">
              <a:defRPr/>
            </a:pPr>
            <a:r>
              <a:rPr lang="en-AU" dirty="0" err="1"/>
              <a:t>Reputasi</a:t>
            </a:r>
            <a:r>
              <a:rPr lang="en-AU" dirty="0"/>
              <a:t>/</a:t>
            </a:r>
            <a:r>
              <a:rPr lang="en-AU" dirty="0" err="1"/>
              <a:t>kompetensi</a:t>
            </a:r>
            <a:r>
              <a:rPr lang="en-AU" dirty="0"/>
              <a:t> </a:t>
            </a:r>
            <a:r>
              <a:rPr lang="en-AU" dirty="0" err="1"/>
              <a:t>narasumber</a:t>
            </a:r>
            <a:r>
              <a:rPr lang="en-AU" dirty="0"/>
              <a:t>.</a:t>
            </a:r>
          </a:p>
          <a:p>
            <a:pPr lvl="1">
              <a:defRPr/>
            </a:pPr>
            <a:r>
              <a:rPr lang="en-AU" dirty="0" err="1"/>
              <a:t>Durasi</a:t>
            </a:r>
            <a:r>
              <a:rPr lang="en-AU" dirty="0"/>
              <a:t> </a:t>
            </a:r>
            <a:r>
              <a:rPr lang="en-AU" dirty="0" err="1"/>
              <a:t>penyelenggaraan</a:t>
            </a:r>
            <a:r>
              <a:rPr lang="en-AU" dirty="0"/>
              <a:t> </a:t>
            </a:r>
            <a:r>
              <a:rPr lang="en-AU" dirty="0" err="1"/>
              <a:t>kegiatan</a:t>
            </a:r>
            <a:r>
              <a:rPr lang="en-AU" dirty="0"/>
              <a:t>.</a:t>
            </a:r>
          </a:p>
          <a:p>
            <a:pPr lvl="1">
              <a:defRPr/>
            </a:pPr>
            <a:r>
              <a:rPr lang="en-AU" dirty="0" err="1"/>
              <a:t>Aksesibilitas</a:t>
            </a:r>
            <a:r>
              <a:rPr lang="en-AU" dirty="0"/>
              <a:t>, </a:t>
            </a:r>
            <a:r>
              <a:rPr lang="en-AU" dirty="0" err="1"/>
              <a:t>dsb</a:t>
            </a:r>
            <a:r>
              <a:rPr lang="en-AU" dirty="0"/>
              <a: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51875" cy="612775"/>
          </a:xfrm>
          <a:solidFill>
            <a:schemeClr val="accent4">
              <a:lumMod val="40000"/>
              <a:lumOff val="60000"/>
            </a:schemeClr>
          </a:solidFill>
        </p:spPr>
        <p:txBody>
          <a:bodyPr rtlCol="0">
            <a:normAutofit fontScale="90000"/>
          </a:bodyPr>
          <a:lstStyle/>
          <a:p>
            <a:pPr eaLnBrk="1" fontAlgn="auto" hangingPunct="1">
              <a:spcAft>
                <a:spcPts val="0"/>
              </a:spcAft>
              <a:defRPr/>
            </a:pPr>
            <a:r>
              <a:rPr lang="en-US" dirty="0"/>
              <a:t>DOKUMENTASI PELAKSANAAN P2KB</a:t>
            </a:r>
          </a:p>
        </p:txBody>
      </p:sp>
      <p:pic>
        <p:nvPicPr>
          <p:cNvPr id="41987" name="Picture 3"/>
          <p:cNvPicPr>
            <a:picLocks noChangeAspect="1" noChangeArrowheads="1"/>
          </p:cNvPicPr>
          <p:nvPr/>
        </p:nvPicPr>
        <p:blipFill>
          <a:blip r:embed="rId2" cstate="print"/>
          <a:srcRect/>
          <a:stretch>
            <a:fillRect/>
          </a:stretch>
        </p:blipFill>
        <p:spPr bwMode="auto">
          <a:xfrm>
            <a:off x="203200" y="990600"/>
            <a:ext cx="2859088" cy="1981200"/>
          </a:xfrm>
          <a:prstGeom prst="rect">
            <a:avLst/>
          </a:prstGeom>
          <a:noFill/>
          <a:ln w="9525">
            <a:noFill/>
            <a:miter lim="800000"/>
            <a:headEnd/>
            <a:tailEnd/>
          </a:ln>
        </p:spPr>
      </p:pic>
      <p:pic>
        <p:nvPicPr>
          <p:cNvPr id="41988" name="Picture 4"/>
          <p:cNvPicPr>
            <a:picLocks noChangeAspect="1" noChangeArrowheads="1"/>
          </p:cNvPicPr>
          <p:nvPr/>
        </p:nvPicPr>
        <p:blipFill>
          <a:blip r:embed="rId3" cstate="print"/>
          <a:srcRect/>
          <a:stretch>
            <a:fillRect/>
          </a:stretch>
        </p:blipFill>
        <p:spPr bwMode="auto">
          <a:xfrm>
            <a:off x="3011488" y="990600"/>
            <a:ext cx="3048000" cy="1981200"/>
          </a:xfrm>
          <a:prstGeom prst="rect">
            <a:avLst/>
          </a:prstGeom>
          <a:noFill/>
          <a:ln w="9525">
            <a:noFill/>
            <a:miter lim="800000"/>
            <a:headEnd/>
            <a:tailEnd/>
          </a:ln>
        </p:spPr>
      </p:pic>
      <p:pic>
        <p:nvPicPr>
          <p:cNvPr id="41989" name="Picture 5"/>
          <p:cNvPicPr>
            <a:picLocks noChangeAspect="1" noChangeArrowheads="1"/>
          </p:cNvPicPr>
          <p:nvPr/>
        </p:nvPicPr>
        <p:blipFill>
          <a:blip r:embed="rId4" cstate="print"/>
          <a:srcRect/>
          <a:stretch>
            <a:fillRect/>
          </a:stretch>
        </p:blipFill>
        <p:spPr bwMode="auto">
          <a:xfrm>
            <a:off x="3062288" y="2932568"/>
            <a:ext cx="3048000" cy="2057400"/>
          </a:xfrm>
          <a:prstGeom prst="rect">
            <a:avLst/>
          </a:prstGeom>
          <a:noFill/>
          <a:ln w="9525">
            <a:noFill/>
            <a:miter lim="800000"/>
            <a:headEnd/>
            <a:tailEnd/>
          </a:ln>
        </p:spPr>
      </p:pic>
      <p:pic>
        <p:nvPicPr>
          <p:cNvPr id="41990" name="Picture 6"/>
          <p:cNvPicPr>
            <a:picLocks noChangeAspect="1" noChangeArrowheads="1"/>
          </p:cNvPicPr>
          <p:nvPr/>
        </p:nvPicPr>
        <p:blipFill>
          <a:blip r:embed="rId5" cstate="print"/>
          <a:srcRect/>
          <a:stretch>
            <a:fillRect/>
          </a:stretch>
        </p:blipFill>
        <p:spPr bwMode="auto">
          <a:xfrm>
            <a:off x="3011488" y="4876800"/>
            <a:ext cx="3048000" cy="1733550"/>
          </a:xfrm>
          <a:prstGeom prst="rect">
            <a:avLst/>
          </a:prstGeom>
          <a:noFill/>
          <a:ln w="9525">
            <a:noFill/>
            <a:miter lim="800000"/>
            <a:headEnd/>
            <a:tailEnd/>
          </a:ln>
        </p:spPr>
      </p:pic>
      <p:pic>
        <p:nvPicPr>
          <p:cNvPr id="41991" name="Picture 7"/>
          <p:cNvPicPr>
            <a:picLocks noChangeAspect="1" noChangeArrowheads="1"/>
          </p:cNvPicPr>
          <p:nvPr/>
        </p:nvPicPr>
        <p:blipFill>
          <a:blip r:embed="rId6" cstate="print"/>
          <a:srcRect/>
          <a:stretch>
            <a:fillRect/>
          </a:stretch>
        </p:blipFill>
        <p:spPr bwMode="auto">
          <a:xfrm>
            <a:off x="6040438" y="2971800"/>
            <a:ext cx="2951162" cy="2057400"/>
          </a:xfrm>
          <a:prstGeom prst="rect">
            <a:avLst/>
          </a:prstGeom>
          <a:noFill/>
          <a:ln w="9525">
            <a:noFill/>
            <a:miter lim="800000"/>
            <a:headEnd/>
            <a:tailEnd/>
          </a:ln>
        </p:spPr>
      </p:pic>
      <p:pic>
        <p:nvPicPr>
          <p:cNvPr id="41992" name="Picture 8"/>
          <p:cNvPicPr>
            <a:picLocks noChangeAspect="1" noChangeArrowheads="1"/>
          </p:cNvPicPr>
          <p:nvPr/>
        </p:nvPicPr>
        <p:blipFill>
          <a:blip r:embed="rId7" cstate="print"/>
          <a:srcRect/>
          <a:stretch>
            <a:fillRect/>
          </a:stretch>
        </p:blipFill>
        <p:spPr bwMode="auto">
          <a:xfrm>
            <a:off x="203200" y="2971800"/>
            <a:ext cx="2808288" cy="2076450"/>
          </a:xfrm>
          <a:prstGeom prst="rect">
            <a:avLst/>
          </a:prstGeom>
          <a:noFill/>
          <a:ln w="9525">
            <a:noFill/>
            <a:miter lim="800000"/>
            <a:headEnd/>
            <a:tailEnd/>
          </a:ln>
        </p:spPr>
      </p:pic>
      <p:pic>
        <p:nvPicPr>
          <p:cNvPr id="41993" name="Picture 9"/>
          <p:cNvPicPr>
            <a:picLocks noChangeAspect="1" noChangeArrowheads="1"/>
          </p:cNvPicPr>
          <p:nvPr/>
        </p:nvPicPr>
        <p:blipFill>
          <a:blip r:embed="rId8" cstate="print"/>
          <a:srcRect/>
          <a:stretch>
            <a:fillRect/>
          </a:stretch>
        </p:blipFill>
        <p:spPr bwMode="auto">
          <a:xfrm>
            <a:off x="242888" y="4876800"/>
            <a:ext cx="2819400" cy="1733550"/>
          </a:xfrm>
          <a:prstGeom prst="rect">
            <a:avLst/>
          </a:prstGeom>
          <a:noFill/>
          <a:ln w="9525">
            <a:noFill/>
            <a:miter lim="800000"/>
            <a:headEnd/>
            <a:tailEnd/>
          </a:ln>
        </p:spPr>
      </p:pic>
      <p:pic>
        <p:nvPicPr>
          <p:cNvPr id="41994" name="Picture 10"/>
          <p:cNvPicPr>
            <a:picLocks noChangeAspect="1" noChangeArrowheads="1"/>
          </p:cNvPicPr>
          <p:nvPr/>
        </p:nvPicPr>
        <p:blipFill>
          <a:blip r:embed="rId9" cstate="print"/>
          <a:srcRect/>
          <a:stretch>
            <a:fillRect/>
          </a:stretch>
        </p:blipFill>
        <p:spPr bwMode="auto">
          <a:xfrm>
            <a:off x="6059488" y="4852988"/>
            <a:ext cx="2932112" cy="1757362"/>
          </a:xfrm>
          <a:prstGeom prst="rect">
            <a:avLst/>
          </a:prstGeom>
          <a:noFill/>
          <a:ln w="9525">
            <a:noFill/>
            <a:miter lim="800000"/>
            <a:headEnd/>
            <a:tailEnd/>
          </a:ln>
        </p:spPr>
      </p:pic>
      <p:pic>
        <p:nvPicPr>
          <p:cNvPr id="41995" name="Picture 11"/>
          <p:cNvPicPr>
            <a:picLocks noChangeAspect="1" noChangeArrowheads="1"/>
          </p:cNvPicPr>
          <p:nvPr/>
        </p:nvPicPr>
        <p:blipFill>
          <a:blip r:embed="rId10" cstate="print"/>
          <a:srcRect/>
          <a:stretch>
            <a:fillRect/>
          </a:stretch>
        </p:blipFill>
        <p:spPr bwMode="auto">
          <a:xfrm>
            <a:off x="6059488" y="990600"/>
            <a:ext cx="2932112" cy="19812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3" descr="hd-wallpaper-5991-6323-hd-wallpapers.jpg"/>
          <p:cNvPicPr>
            <a:picLocks noGrp="1" noChangeAspect="1"/>
          </p:cNvPicPr>
          <p:nvPr isPhoto="1"/>
        </p:nvPicPr>
        <p:blipFill>
          <a:blip r:embed="rId2" cstate="print"/>
          <a:srcRect/>
          <a:stretch>
            <a:fillRect/>
          </a:stretch>
        </p:blipFill>
        <p:spPr bwMode="auto">
          <a:xfrm>
            <a:off x="0" y="857250"/>
            <a:ext cx="9144000" cy="5143500"/>
          </a:xfrm>
          <a:prstGeom prst="rect">
            <a:avLst/>
          </a:prstGeom>
          <a:noFill/>
          <a:ln w="9525">
            <a:noFill/>
            <a:miter lim="800000"/>
            <a:headEnd/>
            <a:tailEnd/>
          </a:ln>
        </p:spPr>
      </p:pic>
      <p:sp>
        <p:nvSpPr>
          <p:cNvPr id="47107" name="TextBox 3"/>
          <p:cNvSpPr>
            <a:spLocks noChangeArrowheads="1"/>
          </p:cNvSpPr>
          <p:nvPr/>
        </p:nvSpPr>
        <p:spPr bwMode="auto">
          <a:xfrm>
            <a:off x="3505200" y="6010275"/>
            <a:ext cx="5638800" cy="830263"/>
          </a:xfrm>
          <a:prstGeom prst="rect">
            <a:avLst/>
          </a:prstGeom>
          <a:noFill/>
          <a:ln w="9525">
            <a:noFill/>
            <a:miter lim="800000"/>
            <a:headEnd/>
            <a:tailEnd/>
          </a:ln>
        </p:spPr>
        <p:txBody>
          <a:bodyPr>
            <a:spAutoFit/>
          </a:bodyPr>
          <a:lstStyle/>
          <a:p>
            <a:pPr algn="r" eaLnBrk="1" hangingPunct="1"/>
            <a:r>
              <a:rPr lang="id-ID" altLang="zh-CN" sz="4800" b="1">
                <a:solidFill>
                  <a:srgbClr val="007635"/>
                </a:solidFill>
                <a:latin typeface="Century Gothic" pitchFamily="34" charset="0"/>
                <a:ea typeface="SimHei" pitchFamily="49" charset="-122"/>
                <a:sym typeface="Century Gothic" pitchFamily="34" charset="0"/>
              </a:rPr>
              <a:t>Terima Kasih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5" name="Title 1"/>
          <p:cNvSpPr txBox="1">
            <a:spLocks/>
          </p:cNvSpPr>
          <p:nvPr/>
        </p:nvSpPr>
        <p:spPr bwMode="auto">
          <a:xfrm>
            <a:off x="1588" y="1588"/>
            <a:ext cx="9142412" cy="1123950"/>
          </a:xfrm>
          <a:prstGeom prst="rect">
            <a:avLst/>
          </a:prstGeom>
          <a:solidFill>
            <a:schemeClr val="accent2">
              <a:lumMod val="75000"/>
            </a:schemeClr>
          </a:solidFill>
          <a:ln w="9525">
            <a:noFill/>
            <a:miter lim="800000"/>
            <a:headEnd/>
            <a:tailEnd/>
          </a:ln>
        </p:spPr>
        <p:txBody>
          <a:bodyPr anchor="ctr"/>
          <a:lstStyle/>
          <a:p>
            <a:pPr algn="ctr" eaLnBrk="1" hangingPunct="1">
              <a:defRPr/>
            </a:pPr>
            <a:r>
              <a:rPr lang="en-US" sz="3600" b="1" dirty="0">
                <a:solidFill>
                  <a:schemeClr val="bg1"/>
                </a:solidFill>
                <a:latin typeface="Century Gothic" pitchFamily="34" charset="0"/>
                <a:cs typeface="Arial" charset="0"/>
              </a:rPr>
              <a:t>2. TANGGUNG JAWAB </a:t>
            </a:r>
          </a:p>
          <a:p>
            <a:pPr algn="ctr" eaLnBrk="1" hangingPunct="1">
              <a:defRPr/>
            </a:pPr>
            <a:r>
              <a:rPr lang="en-US" sz="3600" b="1" dirty="0">
                <a:solidFill>
                  <a:schemeClr val="bg1"/>
                </a:solidFill>
                <a:latin typeface="Century Gothic" pitchFamily="34" charset="0"/>
                <a:cs typeface="Arial" charset="0"/>
              </a:rPr>
              <a:t>DAN WEWENANG </a:t>
            </a:r>
            <a:r>
              <a:rPr lang="en-US" sz="3600" dirty="0">
                <a:solidFill>
                  <a:schemeClr val="bg1"/>
                </a:solidFill>
                <a:latin typeface="Century Gothic" pitchFamily="34" charset="0"/>
                <a:cs typeface="Arial" charset="0"/>
              </a:rPr>
              <a:t>(</a:t>
            </a:r>
            <a:r>
              <a:rPr lang="en-US" sz="3600" dirty="0" err="1">
                <a:solidFill>
                  <a:schemeClr val="bg1"/>
                </a:solidFill>
                <a:latin typeface="Century Gothic" pitchFamily="34" charset="0"/>
                <a:cs typeface="Arial" charset="0"/>
              </a:rPr>
              <a:t>pasal</a:t>
            </a:r>
            <a:r>
              <a:rPr lang="en-US" sz="3600" dirty="0">
                <a:solidFill>
                  <a:schemeClr val="bg1"/>
                </a:solidFill>
                <a:latin typeface="Century Gothic" pitchFamily="34" charset="0"/>
                <a:cs typeface="Arial" charset="0"/>
              </a:rPr>
              <a:t> 4)</a:t>
            </a:r>
            <a:endParaRPr lang="id-ID" sz="3600" dirty="0">
              <a:solidFill>
                <a:schemeClr val="bg1"/>
              </a:solidFill>
              <a:latin typeface="Century Gothic" pitchFamily="34" charset="0"/>
              <a:cs typeface="Arial" charset="0"/>
            </a:endParaRPr>
          </a:p>
        </p:txBody>
      </p:sp>
      <p:sp>
        <p:nvSpPr>
          <p:cNvPr id="2" name="Content Placeholder 1"/>
          <p:cNvSpPr>
            <a:spLocks noGrp="1"/>
          </p:cNvSpPr>
          <p:nvPr>
            <p:ph idx="1"/>
          </p:nvPr>
        </p:nvSpPr>
        <p:spPr>
          <a:xfrm>
            <a:off x="179388" y="1341438"/>
            <a:ext cx="8785225" cy="5327650"/>
          </a:xfrm>
        </p:spPr>
        <p:txBody>
          <a:bodyPr/>
          <a:lstStyle/>
          <a:p>
            <a:pPr marL="0" indent="0">
              <a:buFont typeface="Arial" pitchFamily="34" charset="0"/>
              <a:buNone/>
              <a:defRPr/>
            </a:pPr>
            <a:r>
              <a:rPr lang="en-US" dirty="0" err="1"/>
              <a:t>Pemerintah</a:t>
            </a:r>
            <a:r>
              <a:rPr lang="en-US" dirty="0"/>
              <a:t> </a:t>
            </a:r>
            <a:r>
              <a:rPr lang="en-US" dirty="0" err="1"/>
              <a:t>dan</a:t>
            </a:r>
            <a:r>
              <a:rPr lang="en-US" dirty="0"/>
              <a:t> </a:t>
            </a:r>
            <a:r>
              <a:rPr lang="en-US" dirty="0" err="1"/>
              <a:t>Pemerintah</a:t>
            </a:r>
            <a:r>
              <a:rPr lang="en-US" dirty="0"/>
              <a:t> Daerah </a:t>
            </a:r>
            <a:r>
              <a:rPr lang="en-US" dirty="0" err="1"/>
              <a:t>bertanggung</a:t>
            </a:r>
            <a:r>
              <a:rPr lang="en-US" dirty="0"/>
              <a:t> </a:t>
            </a:r>
            <a:r>
              <a:rPr lang="en-US" dirty="0" err="1"/>
              <a:t>jawab</a:t>
            </a:r>
            <a:r>
              <a:rPr lang="en-US" dirty="0"/>
              <a:t> </a:t>
            </a:r>
            <a:r>
              <a:rPr lang="en-US" dirty="0" err="1"/>
              <a:t>terhadap</a:t>
            </a:r>
            <a:r>
              <a:rPr lang="en-US" dirty="0"/>
              <a:t>:</a:t>
            </a:r>
          </a:p>
          <a:p>
            <a:pPr marL="0" indent="0">
              <a:spcBef>
                <a:spcPts val="0"/>
              </a:spcBef>
              <a:buFont typeface="Arial" pitchFamily="34" charset="0"/>
              <a:buNone/>
              <a:defRPr/>
            </a:pPr>
            <a:endParaRPr lang="en-US" sz="1800" dirty="0"/>
          </a:p>
          <a:p>
            <a:pPr marL="514350" indent="-514350">
              <a:buFont typeface="+mj-lt"/>
              <a:buAutoNum type="alphaLcPeriod"/>
              <a:defRPr/>
            </a:pPr>
            <a:r>
              <a:rPr lang="en-US" dirty="0" err="1"/>
              <a:t>pengaturan</a:t>
            </a:r>
            <a:r>
              <a:rPr lang="en-US" dirty="0"/>
              <a:t>, </a:t>
            </a:r>
            <a:r>
              <a:rPr lang="en-US" dirty="0" err="1"/>
              <a:t>pembinaan</a:t>
            </a:r>
            <a:r>
              <a:rPr lang="en-US" dirty="0"/>
              <a:t>, </a:t>
            </a:r>
            <a:r>
              <a:rPr lang="en-US" dirty="0" err="1"/>
              <a:t>pengawasan</a:t>
            </a:r>
            <a:r>
              <a:rPr lang="en-US" dirty="0"/>
              <a:t>, </a:t>
            </a:r>
            <a:r>
              <a:rPr lang="en-US" dirty="0" err="1"/>
              <a:t>dan</a:t>
            </a:r>
            <a:r>
              <a:rPr lang="en-US" dirty="0"/>
              <a:t> </a:t>
            </a:r>
            <a:r>
              <a:rPr lang="en-US" dirty="0" err="1"/>
              <a:t>peningkatan</a:t>
            </a:r>
            <a:r>
              <a:rPr lang="en-US" dirty="0"/>
              <a:t> </a:t>
            </a:r>
            <a:r>
              <a:rPr lang="en-US" dirty="0" err="1"/>
              <a:t>mutu</a:t>
            </a:r>
            <a:r>
              <a:rPr lang="en-US" dirty="0"/>
              <a:t> Tenaga </a:t>
            </a:r>
            <a:r>
              <a:rPr lang="en-US" dirty="0" err="1"/>
              <a:t>Kesehatan</a:t>
            </a:r>
            <a:r>
              <a:rPr lang="en-US" dirty="0"/>
              <a:t>;</a:t>
            </a:r>
          </a:p>
          <a:p>
            <a:pPr marL="514350" indent="-514350">
              <a:buFont typeface="+mj-lt"/>
              <a:buAutoNum type="alphaLcPeriod"/>
              <a:defRPr/>
            </a:pPr>
            <a:r>
              <a:rPr lang="en-US" dirty="0" err="1">
                <a:solidFill>
                  <a:srgbClr val="0070C0"/>
                </a:solidFill>
              </a:rPr>
              <a:t>perencanaan</a:t>
            </a:r>
            <a:r>
              <a:rPr lang="en-US" dirty="0">
                <a:solidFill>
                  <a:srgbClr val="0070C0"/>
                </a:solidFill>
              </a:rPr>
              <a:t>, </a:t>
            </a:r>
            <a:r>
              <a:rPr lang="en-US" dirty="0" err="1">
                <a:solidFill>
                  <a:srgbClr val="0070C0"/>
                </a:solidFill>
              </a:rPr>
              <a:t>pengadaan</a:t>
            </a:r>
            <a:r>
              <a:rPr lang="en-US" dirty="0">
                <a:solidFill>
                  <a:srgbClr val="0070C0"/>
                </a:solidFill>
              </a:rPr>
              <a:t>, </a:t>
            </a:r>
            <a:r>
              <a:rPr lang="en-US" dirty="0" err="1">
                <a:solidFill>
                  <a:srgbClr val="0070C0"/>
                </a:solidFill>
              </a:rPr>
              <a:t>dan</a:t>
            </a:r>
            <a:r>
              <a:rPr lang="en-US" dirty="0">
                <a:solidFill>
                  <a:srgbClr val="0070C0"/>
                </a:solidFill>
              </a:rPr>
              <a:t> </a:t>
            </a:r>
            <a:r>
              <a:rPr lang="en-US" dirty="0" err="1">
                <a:solidFill>
                  <a:srgbClr val="0070C0"/>
                </a:solidFill>
              </a:rPr>
              <a:t>pendayagunaan</a:t>
            </a:r>
            <a:r>
              <a:rPr lang="en-US" dirty="0">
                <a:solidFill>
                  <a:srgbClr val="0070C0"/>
                </a:solidFill>
              </a:rPr>
              <a:t> Tenaga </a:t>
            </a:r>
            <a:r>
              <a:rPr lang="en-US" dirty="0" err="1">
                <a:solidFill>
                  <a:srgbClr val="0070C0"/>
                </a:solidFill>
              </a:rPr>
              <a:t>Kesehatan</a:t>
            </a:r>
            <a:r>
              <a:rPr lang="en-US" dirty="0">
                <a:solidFill>
                  <a:srgbClr val="0070C0"/>
                </a:solidFill>
              </a:rPr>
              <a:t> </a:t>
            </a:r>
            <a:r>
              <a:rPr lang="en-US" dirty="0" err="1">
                <a:solidFill>
                  <a:srgbClr val="0070C0"/>
                </a:solidFill>
              </a:rPr>
              <a:t>sesuai</a:t>
            </a:r>
            <a:r>
              <a:rPr lang="en-US" dirty="0">
                <a:solidFill>
                  <a:srgbClr val="0070C0"/>
                </a:solidFill>
              </a:rPr>
              <a:t> </a:t>
            </a:r>
            <a:r>
              <a:rPr lang="en-US" dirty="0" err="1">
                <a:solidFill>
                  <a:srgbClr val="0070C0"/>
                </a:solidFill>
              </a:rPr>
              <a:t>dengan</a:t>
            </a:r>
            <a:r>
              <a:rPr lang="en-US" dirty="0">
                <a:solidFill>
                  <a:srgbClr val="0070C0"/>
                </a:solidFill>
              </a:rPr>
              <a:t> </a:t>
            </a:r>
            <a:r>
              <a:rPr lang="en-US" dirty="0" err="1">
                <a:solidFill>
                  <a:srgbClr val="0070C0"/>
                </a:solidFill>
              </a:rPr>
              <a:t>kebutuhan</a:t>
            </a:r>
            <a:r>
              <a:rPr lang="en-US" dirty="0">
                <a:solidFill>
                  <a:srgbClr val="0070C0"/>
                </a:solidFill>
              </a:rPr>
              <a:t>; </a:t>
            </a:r>
            <a:r>
              <a:rPr lang="en-US" dirty="0" err="1">
                <a:solidFill>
                  <a:srgbClr val="0070C0"/>
                </a:solidFill>
              </a:rPr>
              <a:t>dan</a:t>
            </a:r>
            <a:endParaRPr lang="en-US" dirty="0">
              <a:solidFill>
                <a:srgbClr val="0070C0"/>
              </a:solidFill>
            </a:endParaRPr>
          </a:p>
          <a:p>
            <a:pPr marL="514350" indent="-514350">
              <a:buFont typeface="+mj-lt"/>
              <a:buAutoNum type="alphaLcPeriod"/>
              <a:defRPr/>
            </a:pPr>
            <a:r>
              <a:rPr lang="en-US" dirty="0" err="1"/>
              <a:t>pelindungan</a:t>
            </a:r>
            <a:r>
              <a:rPr lang="en-US" dirty="0"/>
              <a:t> </a:t>
            </a:r>
            <a:r>
              <a:rPr lang="en-US" dirty="0" err="1"/>
              <a:t>kepada</a:t>
            </a:r>
            <a:r>
              <a:rPr lang="en-US" dirty="0"/>
              <a:t> Tenaga </a:t>
            </a:r>
            <a:r>
              <a:rPr lang="en-US" dirty="0" err="1"/>
              <a:t>Kesehatan</a:t>
            </a:r>
            <a:r>
              <a:rPr lang="en-US" dirty="0"/>
              <a:t> </a:t>
            </a:r>
            <a:r>
              <a:rPr lang="en-US" dirty="0" err="1"/>
              <a:t>dalam</a:t>
            </a:r>
            <a:r>
              <a:rPr lang="en-US" dirty="0"/>
              <a:t> </a:t>
            </a:r>
            <a:r>
              <a:rPr lang="en-US" dirty="0" err="1"/>
              <a:t>menjalankan</a:t>
            </a:r>
            <a:r>
              <a:rPr lang="en-US" dirty="0"/>
              <a:t> </a:t>
            </a:r>
            <a:r>
              <a:rPr lang="en-US" dirty="0" err="1"/>
              <a:t>praktik</a:t>
            </a:r>
            <a:r>
              <a:rPr lang="en-US" dirty="0"/>
              <a:t>.</a:t>
            </a:r>
          </a:p>
        </p:txBody>
      </p:sp>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5" name="Title 1"/>
          <p:cNvSpPr txBox="1">
            <a:spLocks/>
          </p:cNvSpPr>
          <p:nvPr/>
        </p:nvSpPr>
        <p:spPr bwMode="auto">
          <a:xfrm>
            <a:off x="1588" y="1588"/>
            <a:ext cx="9142412" cy="1123950"/>
          </a:xfrm>
          <a:prstGeom prst="rect">
            <a:avLst/>
          </a:prstGeom>
          <a:solidFill>
            <a:schemeClr val="accent2">
              <a:lumMod val="75000"/>
            </a:schemeClr>
          </a:solidFill>
          <a:ln w="9525">
            <a:noFill/>
            <a:miter lim="800000"/>
            <a:headEnd/>
            <a:tailEnd/>
          </a:ln>
        </p:spPr>
        <p:txBody>
          <a:bodyPr anchor="ctr"/>
          <a:lstStyle/>
          <a:p>
            <a:pPr algn="ctr" eaLnBrk="1" hangingPunct="1">
              <a:defRPr/>
            </a:pPr>
            <a:r>
              <a:rPr lang="en-US" sz="3600" b="1" dirty="0">
                <a:solidFill>
                  <a:schemeClr val="bg1"/>
                </a:solidFill>
                <a:latin typeface="Century Gothic" pitchFamily="34" charset="0"/>
                <a:cs typeface="Arial" charset="0"/>
              </a:rPr>
              <a:t>2. TANGGUNG JAWAB </a:t>
            </a:r>
          </a:p>
          <a:p>
            <a:pPr algn="ctr" eaLnBrk="1" hangingPunct="1">
              <a:defRPr/>
            </a:pPr>
            <a:r>
              <a:rPr lang="en-US" sz="3600" b="1" dirty="0">
                <a:solidFill>
                  <a:schemeClr val="bg1"/>
                </a:solidFill>
                <a:latin typeface="Century Gothic" pitchFamily="34" charset="0"/>
                <a:cs typeface="Arial" charset="0"/>
              </a:rPr>
              <a:t>DAN WEWENANG </a:t>
            </a:r>
            <a:r>
              <a:rPr lang="en-US" sz="3600" dirty="0">
                <a:solidFill>
                  <a:schemeClr val="bg1"/>
                </a:solidFill>
                <a:latin typeface="Century Gothic" pitchFamily="34" charset="0"/>
                <a:cs typeface="Arial" charset="0"/>
              </a:rPr>
              <a:t>(</a:t>
            </a:r>
            <a:r>
              <a:rPr lang="en-US" sz="3600" dirty="0" err="1">
                <a:solidFill>
                  <a:schemeClr val="bg1"/>
                </a:solidFill>
                <a:latin typeface="Century Gothic" pitchFamily="34" charset="0"/>
                <a:cs typeface="Arial" charset="0"/>
              </a:rPr>
              <a:t>pasal</a:t>
            </a:r>
            <a:r>
              <a:rPr lang="en-US" sz="3600" dirty="0">
                <a:solidFill>
                  <a:schemeClr val="bg1"/>
                </a:solidFill>
                <a:latin typeface="Century Gothic" pitchFamily="34" charset="0"/>
                <a:cs typeface="Arial" charset="0"/>
              </a:rPr>
              <a:t> 5)</a:t>
            </a:r>
            <a:endParaRPr lang="id-ID" sz="3600" dirty="0">
              <a:solidFill>
                <a:schemeClr val="bg1"/>
              </a:solidFill>
              <a:latin typeface="Century Gothic" pitchFamily="34" charset="0"/>
              <a:cs typeface="Arial" charset="0"/>
            </a:endParaRPr>
          </a:p>
        </p:txBody>
      </p:sp>
      <p:sp>
        <p:nvSpPr>
          <p:cNvPr id="2" name="Content Placeholder 1"/>
          <p:cNvSpPr>
            <a:spLocks noGrp="1"/>
          </p:cNvSpPr>
          <p:nvPr>
            <p:ph idx="1"/>
          </p:nvPr>
        </p:nvSpPr>
        <p:spPr>
          <a:xfrm>
            <a:off x="180975" y="1412875"/>
            <a:ext cx="8783638" cy="5256213"/>
          </a:xfrm>
        </p:spPr>
        <p:txBody>
          <a:bodyPr/>
          <a:lstStyle/>
          <a:p>
            <a:pPr marL="0" indent="0">
              <a:buFont typeface="Arial" pitchFamily="34" charset="0"/>
              <a:buNone/>
              <a:defRPr/>
            </a:pPr>
            <a:r>
              <a:rPr lang="en-US" b="1" dirty="0" err="1"/>
              <a:t>Wewenang</a:t>
            </a:r>
            <a:r>
              <a:rPr lang="en-US" b="1" dirty="0"/>
              <a:t> </a:t>
            </a:r>
            <a:r>
              <a:rPr lang="en-US" b="1" dirty="0" err="1"/>
              <a:t>Pemerintah</a:t>
            </a:r>
            <a:r>
              <a:rPr lang="en-US" b="1" dirty="0"/>
              <a:t> </a:t>
            </a:r>
            <a:r>
              <a:rPr lang="en-US" b="1" dirty="0" err="1"/>
              <a:t>Pusat</a:t>
            </a:r>
            <a:r>
              <a:rPr lang="en-US" dirty="0"/>
              <a:t>:</a:t>
            </a:r>
          </a:p>
          <a:p>
            <a:pPr marL="0" indent="0">
              <a:buFont typeface="Arial" pitchFamily="34" charset="0"/>
              <a:buNone/>
              <a:defRPr/>
            </a:pPr>
            <a:endParaRPr lang="en-US" sz="2000" dirty="0"/>
          </a:p>
          <a:p>
            <a:pPr marL="514350" indent="-514350">
              <a:buFont typeface="Arial" pitchFamily="34" charset="0"/>
              <a:buAutoNum type="alphaLcPeriod"/>
              <a:defRPr/>
            </a:pPr>
            <a:r>
              <a:rPr lang="en-US" sz="2800" dirty="0" err="1"/>
              <a:t>menetapkan</a:t>
            </a:r>
            <a:r>
              <a:rPr lang="en-US" sz="2800" dirty="0"/>
              <a:t> </a:t>
            </a:r>
            <a:r>
              <a:rPr lang="en-US" sz="2800" dirty="0" err="1"/>
              <a:t>kebijakan</a:t>
            </a:r>
            <a:r>
              <a:rPr lang="en-US" sz="2800" dirty="0"/>
              <a:t> Tenaga </a:t>
            </a:r>
            <a:r>
              <a:rPr lang="en-US" sz="2800" dirty="0" err="1"/>
              <a:t>Kesehatan</a:t>
            </a:r>
            <a:r>
              <a:rPr lang="en-US" sz="2800" dirty="0"/>
              <a:t> </a:t>
            </a:r>
            <a:r>
              <a:rPr lang="en-US" sz="2800" dirty="0" err="1"/>
              <a:t>skala</a:t>
            </a:r>
            <a:r>
              <a:rPr lang="en-US" sz="2800" dirty="0"/>
              <a:t> </a:t>
            </a:r>
            <a:r>
              <a:rPr lang="en-US" sz="2800" dirty="0" err="1"/>
              <a:t>nasional</a:t>
            </a:r>
            <a:r>
              <a:rPr lang="en-US" sz="2800" dirty="0"/>
              <a:t> </a:t>
            </a:r>
            <a:r>
              <a:rPr lang="en-US" sz="2800" dirty="0" err="1"/>
              <a:t>selaras</a:t>
            </a:r>
            <a:r>
              <a:rPr lang="en-US" sz="2800" dirty="0"/>
              <a:t> </a:t>
            </a:r>
            <a:r>
              <a:rPr lang="en-US" sz="2800" dirty="0" err="1"/>
              <a:t>dengan</a:t>
            </a:r>
            <a:r>
              <a:rPr lang="en-US" sz="2800" dirty="0"/>
              <a:t> </a:t>
            </a:r>
            <a:r>
              <a:rPr lang="en-US" sz="2800" dirty="0" err="1"/>
              <a:t>kebijakan</a:t>
            </a:r>
            <a:r>
              <a:rPr lang="en-US" sz="2800" dirty="0"/>
              <a:t> </a:t>
            </a:r>
            <a:r>
              <a:rPr lang="en-US" sz="2800" dirty="0" err="1"/>
              <a:t>pembangunan</a:t>
            </a:r>
            <a:r>
              <a:rPr lang="en-US" sz="2800" dirty="0"/>
              <a:t> </a:t>
            </a:r>
            <a:r>
              <a:rPr lang="en-US" sz="2800" dirty="0" err="1"/>
              <a:t>nasional</a:t>
            </a:r>
            <a:r>
              <a:rPr lang="en-US" sz="2800" dirty="0"/>
              <a:t>;</a:t>
            </a:r>
          </a:p>
          <a:p>
            <a:pPr marL="514350" indent="-514350">
              <a:buFont typeface="Arial" pitchFamily="34" charset="0"/>
              <a:buAutoNum type="alphaLcPeriod"/>
              <a:defRPr/>
            </a:pPr>
            <a:r>
              <a:rPr lang="fi-FI" sz="2800" dirty="0">
                <a:solidFill>
                  <a:srgbClr val="0070C0"/>
                </a:solidFill>
              </a:rPr>
              <a:t>merencanakan kebutuhan Tenaga Kesehatan;</a:t>
            </a:r>
          </a:p>
          <a:p>
            <a:pPr marL="514350" indent="-514350">
              <a:buFont typeface="Arial" pitchFamily="34" charset="0"/>
              <a:buAutoNum type="alphaLcPeriod"/>
              <a:defRPr/>
            </a:pPr>
            <a:r>
              <a:rPr lang="fi-FI" sz="2800" dirty="0"/>
              <a:t>melakukan pengadaan Tenaga Kesehatan;</a:t>
            </a:r>
          </a:p>
          <a:p>
            <a:pPr marL="514350" indent="-514350">
              <a:buFont typeface="Arial" pitchFamily="34" charset="0"/>
              <a:buAutoNum type="alphaLcPeriod"/>
              <a:defRPr/>
            </a:pPr>
            <a:r>
              <a:rPr lang="en-US" sz="2800" dirty="0" err="1">
                <a:solidFill>
                  <a:srgbClr val="0070C0"/>
                </a:solidFill>
              </a:rPr>
              <a:t>mendayagunakan</a:t>
            </a:r>
            <a:r>
              <a:rPr lang="en-US" sz="2800" dirty="0">
                <a:solidFill>
                  <a:srgbClr val="0070C0"/>
                </a:solidFill>
              </a:rPr>
              <a:t> Tenaga </a:t>
            </a:r>
            <a:r>
              <a:rPr lang="en-US" sz="2800" dirty="0" err="1">
                <a:solidFill>
                  <a:srgbClr val="0070C0"/>
                </a:solidFill>
              </a:rPr>
              <a:t>Kesehatan</a:t>
            </a:r>
            <a:r>
              <a:rPr lang="en-US" sz="2800" dirty="0">
                <a:solidFill>
                  <a:srgbClr val="0070C0"/>
                </a:solidFill>
              </a:rPr>
              <a:t>;</a:t>
            </a:r>
          </a:p>
          <a:p>
            <a:pPr marL="514350" indent="-514350">
              <a:buFont typeface="Arial" pitchFamily="34" charset="0"/>
              <a:buAutoNum type="alphaLcPeriod"/>
              <a:defRPr/>
            </a:pPr>
            <a:r>
              <a:rPr lang="en-US" sz="2800" dirty="0" err="1"/>
              <a:t>membina</a:t>
            </a:r>
            <a:r>
              <a:rPr lang="en-US" sz="2800" dirty="0"/>
              <a:t>, </a:t>
            </a:r>
            <a:r>
              <a:rPr lang="en-US" sz="2800" dirty="0" err="1"/>
              <a:t>mengawasi</a:t>
            </a:r>
            <a:r>
              <a:rPr lang="en-US" sz="2800" dirty="0"/>
              <a:t>, </a:t>
            </a:r>
            <a:r>
              <a:rPr lang="en-US" sz="2800" dirty="0" err="1"/>
              <a:t>dan</a:t>
            </a:r>
            <a:r>
              <a:rPr lang="en-US" sz="2800" dirty="0"/>
              <a:t> </a:t>
            </a:r>
            <a:r>
              <a:rPr lang="en-US" sz="2800" dirty="0" err="1"/>
              <a:t>meningkatkan</a:t>
            </a:r>
            <a:r>
              <a:rPr lang="en-US" sz="2800" dirty="0"/>
              <a:t> </a:t>
            </a:r>
            <a:r>
              <a:rPr lang="en-US" sz="2800" dirty="0" err="1"/>
              <a:t>mutu</a:t>
            </a:r>
            <a:r>
              <a:rPr lang="en-US" sz="2800" dirty="0"/>
              <a:t> Tenaga </a:t>
            </a:r>
            <a:r>
              <a:rPr lang="en-US" sz="2800" dirty="0" err="1"/>
              <a:t>Kesehatan</a:t>
            </a:r>
            <a:r>
              <a:rPr lang="en-US" sz="2800" dirty="0"/>
              <a:t> </a:t>
            </a:r>
            <a:r>
              <a:rPr lang="en-US" sz="2800" dirty="0" err="1"/>
              <a:t>melalui</a:t>
            </a:r>
            <a:r>
              <a:rPr lang="en-US" sz="2800" dirty="0"/>
              <a:t> </a:t>
            </a:r>
            <a:r>
              <a:rPr lang="en-US" sz="2800" dirty="0" err="1"/>
              <a:t>pelaksanaan</a:t>
            </a:r>
            <a:r>
              <a:rPr lang="en-US" sz="2800" dirty="0"/>
              <a:t> </a:t>
            </a:r>
            <a:r>
              <a:rPr lang="en-US" sz="2800" dirty="0" err="1"/>
              <a:t>kegiatan</a:t>
            </a:r>
            <a:r>
              <a:rPr lang="en-US" sz="2800" dirty="0"/>
              <a:t> </a:t>
            </a:r>
            <a:r>
              <a:rPr lang="fi-FI" sz="2800" dirty="0"/>
              <a:t>sertifikasi Kompetensi dan pelaksanaan Registrasi Tenaga Kesehatan;</a:t>
            </a:r>
          </a:p>
        </p:txBody>
      </p:sp>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5" name="Title 1"/>
          <p:cNvSpPr txBox="1">
            <a:spLocks/>
          </p:cNvSpPr>
          <p:nvPr/>
        </p:nvSpPr>
        <p:spPr bwMode="auto">
          <a:xfrm>
            <a:off x="1588" y="1588"/>
            <a:ext cx="9142412" cy="1123950"/>
          </a:xfrm>
          <a:prstGeom prst="rect">
            <a:avLst/>
          </a:prstGeom>
          <a:solidFill>
            <a:schemeClr val="accent2">
              <a:lumMod val="75000"/>
            </a:schemeClr>
          </a:solidFill>
          <a:ln w="9525">
            <a:noFill/>
            <a:miter lim="800000"/>
            <a:headEnd/>
            <a:tailEnd/>
          </a:ln>
        </p:spPr>
        <p:txBody>
          <a:bodyPr anchor="ctr"/>
          <a:lstStyle/>
          <a:p>
            <a:pPr algn="ctr" eaLnBrk="1" hangingPunct="1">
              <a:defRPr/>
            </a:pPr>
            <a:r>
              <a:rPr lang="en-US" sz="3600" b="1" dirty="0">
                <a:solidFill>
                  <a:schemeClr val="bg1"/>
                </a:solidFill>
                <a:latin typeface="Century Gothic" pitchFamily="34" charset="0"/>
                <a:cs typeface="Arial" charset="0"/>
              </a:rPr>
              <a:t>2. TANGGUNG JAWAB </a:t>
            </a:r>
          </a:p>
          <a:p>
            <a:pPr algn="ctr" eaLnBrk="1" hangingPunct="1">
              <a:defRPr/>
            </a:pPr>
            <a:r>
              <a:rPr lang="en-US" sz="3600" b="1" dirty="0">
                <a:solidFill>
                  <a:schemeClr val="bg1"/>
                </a:solidFill>
                <a:latin typeface="Century Gothic" pitchFamily="34" charset="0"/>
                <a:cs typeface="Arial" charset="0"/>
              </a:rPr>
              <a:t>DAN WEWENANG </a:t>
            </a:r>
            <a:r>
              <a:rPr lang="en-US" sz="3600" dirty="0">
                <a:solidFill>
                  <a:schemeClr val="bg1"/>
                </a:solidFill>
                <a:latin typeface="Century Gothic" pitchFamily="34" charset="0"/>
                <a:cs typeface="Arial" charset="0"/>
              </a:rPr>
              <a:t>(</a:t>
            </a:r>
            <a:r>
              <a:rPr lang="en-US" sz="3600" dirty="0" err="1">
                <a:solidFill>
                  <a:schemeClr val="bg1"/>
                </a:solidFill>
                <a:latin typeface="Century Gothic" pitchFamily="34" charset="0"/>
                <a:cs typeface="Arial" charset="0"/>
              </a:rPr>
              <a:t>pasal</a:t>
            </a:r>
            <a:r>
              <a:rPr lang="en-US" sz="3600" dirty="0">
                <a:solidFill>
                  <a:schemeClr val="bg1"/>
                </a:solidFill>
                <a:latin typeface="Century Gothic" pitchFamily="34" charset="0"/>
                <a:cs typeface="Arial" charset="0"/>
              </a:rPr>
              <a:t> 5)</a:t>
            </a:r>
            <a:endParaRPr lang="id-ID" sz="3600" dirty="0">
              <a:solidFill>
                <a:schemeClr val="bg1"/>
              </a:solidFill>
              <a:latin typeface="Century Gothic" pitchFamily="34" charset="0"/>
              <a:cs typeface="Arial" charset="0"/>
            </a:endParaRPr>
          </a:p>
        </p:txBody>
      </p:sp>
      <p:sp>
        <p:nvSpPr>
          <p:cNvPr id="2" name="Content Placeholder 1"/>
          <p:cNvSpPr>
            <a:spLocks noGrp="1"/>
          </p:cNvSpPr>
          <p:nvPr>
            <p:ph idx="1"/>
          </p:nvPr>
        </p:nvSpPr>
        <p:spPr>
          <a:xfrm>
            <a:off x="180975" y="1341438"/>
            <a:ext cx="8783638" cy="5327650"/>
          </a:xfrm>
        </p:spPr>
        <p:txBody>
          <a:bodyPr/>
          <a:lstStyle/>
          <a:p>
            <a:pPr marL="0" indent="0">
              <a:buFont typeface="Arial" pitchFamily="34" charset="0"/>
              <a:buNone/>
              <a:defRPr/>
            </a:pPr>
            <a:r>
              <a:rPr lang="en-US" b="1" dirty="0" err="1"/>
              <a:t>Wewenang</a:t>
            </a:r>
            <a:r>
              <a:rPr lang="en-US" b="1" dirty="0"/>
              <a:t> </a:t>
            </a:r>
            <a:r>
              <a:rPr lang="en-US" b="1" dirty="0" err="1"/>
              <a:t>Pemerintah</a:t>
            </a:r>
            <a:r>
              <a:rPr lang="en-US" b="1" dirty="0"/>
              <a:t> </a:t>
            </a:r>
            <a:r>
              <a:rPr lang="en-US" b="1" dirty="0" err="1"/>
              <a:t>Pusat</a:t>
            </a:r>
            <a:r>
              <a:rPr lang="en-US" dirty="0"/>
              <a:t>:</a:t>
            </a:r>
          </a:p>
          <a:p>
            <a:pPr marL="0" indent="0">
              <a:buFont typeface="Arial" pitchFamily="34" charset="0"/>
              <a:buNone/>
              <a:defRPr/>
            </a:pPr>
            <a:endParaRPr lang="en-US" sz="1800" dirty="0"/>
          </a:p>
          <a:p>
            <a:pPr marL="514350" indent="-514350">
              <a:buFont typeface="+mj-lt"/>
              <a:buAutoNum type="alphaLcPeriod" startAt="6"/>
              <a:defRPr/>
            </a:pPr>
            <a:r>
              <a:rPr lang="en-US" sz="2800" dirty="0" err="1"/>
              <a:t>melaksanakan</a:t>
            </a:r>
            <a:r>
              <a:rPr lang="en-US" sz="2800" dirty="0"/>
              <a:t> </a:t>
            </a:r>
            <a:r>
              <a:rPr lang="en-US" sz="2800" dirty="0" err="1"/>
              <a:t>kerja</a:t>
            </a:r>
            <a:r>
              <a:rPr lang="en-US" sz="2800" dirty="0"/>
              <a:t> </a:t>
            </a:r>
            <a:r>
              <a:rPr lang="en-US" sz="2800" dirty="0" err="1"/>
              <a:t>sama</a:t>
            </a:r>
            <a:r>
              <a:rPr lang="en-US" sz="2800" dirty="0"/>
              <a:t>, </a:t>
            </a:r>
            <a:r>
              <a:rPr lang="en-US" sz="2800" dirty="0" err="1"/>
              <a:t>baik</a:t>
            </a:r>
            <a:r>
              <a:rPr lang="en-US" sz="2800" dirty="0"/>
              <a:t> </a:t>
            </a:r>
            <a:r>
              <a:rPr lang="en-US" sz="2800" dirty="0" err="1"/>
              <a:t>dalam</a:t>
            </a:r>
            <a:r>
              <a:rPr lang="en-US" sz="2800" dirty="0"/>
              <a:t> </a:t>
            </a:r>
            <a:r>
              <a:rPr lang="en-US" sz="2800" dirty="0" err="1"/>
              <a:t>negeri</a:t>
            </a:r>
            <a:r>
              <a:rPr lang="en-US" sz="2800" dirty="0"/>
              <a:t> </a:t>
            </a:r>
            <a:r>
              <a:rPr lang="en-US" sz="2800" dirty="0" err="1"/>
              <a:t>maupun</a:t>
            </a:r>
            <a:r>
              <a:rPr lang="en-US" sz="2800" dirty="0"/>
              <a:t> </a:t>
            </a:r>
            <a:r>
              <a:rPr lang="en-US" sz="2800" dirty="0" err="1"/>
              <a:t>luar</a:t>
            </a:r>
            <a:r>
              <a:rPr lang="en-US" sz="2800" dirty="0"/>
              <a:t> </a:t>
            </a:r>
            <a:r>
              <a:rPr lang="en-US" sz="2800" dirty="0" err="1"/>
              <a:t>negeri</a:t>
            </a:r>
            <a:r>
              <a:rPr lang="en-US" sz="2800" dirty="0"/>
              <a:t> di </a:t>
            </a:r>
            <a:r>
              <a:rPr lang="en-US" sz="2800" dirty="0" err="1"/>
              <a:t>bidang</a:t>
            </a:r>
            <a:r>
              <a:rPr lang="en-US" sz="2800" dirty="0"/>
              <a:t> Tenaga </a:t>
            </a:r>
            <a:r>
              <a:rPr lang="en-US" sz="2800" dirty="0" err="1"/>
              <a:t>Kesehatan</a:t>
            </a:r>
            <a:r>
              <a:rPr lang="en-US" sz="2800" dirty="0"/>
              <a:t>; </a:t>
            </a:r>
            <a:r>
              <a:rPr lang="en-US" sz="2800" dirty="0" err="1"/>
              <a:t>dan</a:t>
            </a:r>
            <a:endParaRPr lang="en-US" sz="2800" dirty="0"/>
          </a:p>
          <a:p>
            <a:pPr marL="514350" indent="-514350">
              <a:buFont typeface="Arial" pitchFamily="34" charset="0"/>
              <a:buAutoNum type="alphaLcPeriod" startAt="6"/>
              <a:defRPr/>
            </a:pPr>
            <a:r>
              <a:rPr lang="en-US" sz="2800" dirty="0" err="1">
                <a:solidFill>
                  <a:srgbClr val="0070C0"/>
                </a:solidFill>
              </a:rPr>
              <a:t>menetapkan</a:t>
            </a:r>
            <a:r>
              <a:rPr lang="en-US" sz="2800" dirty="0">
                <a:solidFill>
                  <a:srgbClr val="0070C0"/>
                </a:solidFill>
              </a:rPr>
              <a:t> </a:t>
            </a:r>
            <a:r>
              <a:rPr lang="en-US" sz="2800" dirty="0" err="1">
                <a:solidFill>
                  <a:srgbClr val="0070C0"/>
                </a:solidFill>
              </a:rPr>
              <a:t>kebijakan</a:t>
            </a:r>
            <a:r>
              <a:rPr lang="en-US" sz="2800" dirty="0">
                <a:solidFill>
                  <a:srgbClr val="0070C0"/>
                </a:solidFill>
              </a:rPr>
              <a:t> yang </a:t>
            </a:r>
            <a:r>
              <a:rPr lang="en-US" sz="2800" dirty="0" err="1">
                <a:solidFill>
                  <a:srgbClr val="0070C0"/>
                </a:solidFill>
              </a:rPr>
              <a:t>berkaitan</a:t>
            </a:r>
            <a:r>
              <a:rPr lang="en-US" sz="2800" dirty="0">
                <a:solidFill>
                  <a:srgbClr val="0070C0"/>
                </a:solidFill>
              </a:rPr>
              <a:t> </a:t>
            </a:r>
            <a:r>
              <a:rPr lang="en-US" sz="2800" dirty="0" err="1">
                <a:solidFill>
                  <a:srgbClr val="0070C0"/>
                </a:solidFill>
              </a:rPr>
              <a:t>dengan</a:t>
            </a:r>
            <a:r>
              <a:rPr lang="en-US" sz="2800" dirty="0">
                <a:solidFill>
                  <a:srgbClr val="0070C0"/>
                </a:solidFill>
              </a:rPr>
              <a:t> Tenaga </a:t>
            </a:r>
            <a:r>
              <a:rPr lang="en-US" sz="2800" dirty="0" err="1">
                <a:solidFill>
                  <a:srgbClr val="0070C0"/>
                </a:solidFill>
              </a:rPr>
              <a:t>Kesehatan</a:t>
            </a:r>
            <a:r>
              <a:rPr lang="en-US" sz="2800" dirty="0">
                <a:solidFill>
                  <a:srgbClr val="0070C0"/>
                </a:solidFill>
              </a:rPr>
              <a:t> yang </a:t>
            </a:r>
            <a:r>
              <a:rPr lang="en-US" sz="2800" dirty="0" err="1">
                <a:solidFill>
                  <a:srgbClr val="0070C0"/>
                </a:solidFill>
              </a:rPr>
              <a:t>akan</a:t>
            </a:r>
            <a:r>
              <a:rPr lang="en-US" sz="2800" dirty="0">
                <a:solidFill>
                  <a:srgbClr val="0070C0"/>
                </a:solidFill>
              </a:rPr>
              <a:t> </a:t>
            </a:r>
            <a:r>
              <a:rPr lang="en-US" sz="2800" dirty="0" err="1">
                <a:solidFill>
                  <a:srgbClr val="0070C0"/>
                </a:solidFill>
              </a:rPr>
              <a:t>melakukan</a:t>
            </a:r>
            <a:r>
              <a:rPr lang="en-US" sz="2800" dirty="0">
                <a:solidFill>
                  <a:srgbClr val="0070C0"/>
                </a:solidFill>
              </a:rPr>
              <a:t> </a:t>
            </a:r>
            <a:r>
              <a:rPr lang="en-US" sz="2800" dirty="0" err="1">
                <a:solidFill>
                  <a:srgbClr val="0070C0"/>
                </a:solidFill>
              </a:rPr>
              <a:t>pekerjaan</a:t>
            </a:r>
            <a:r>
              <a:rPr lang="en-US" sz="2800" dirty="0">
                <a:solidFill>
                  <a:srgbClr val="0070C0"/>
                </a:solidFill>
              </a:rPr>
              <a:t> </a:t>
            </a:r>
            <a:r>
              <a:rPr lang="en-US" sz="2800" dirty="0" err="1">
                <a:solidFill>
                  <a:srgbClr val="0070C0"/>
                </a:solidFill>
              </a:rPr>
              <a:t>atau</a:t>
            </a:r>
            <a:r>
              <a:rPr lang="en-US" sz="2800" dirty="0">
                <a:solidFill>
                  <a:srgbClr val="0070C0"/>
                </a:solidFill>
              </a:rPr>
              <a:t> </a:t>
            </a:r>
            <a:r>
              <a:rPr lang="en-US" sz="2800" dirty="0" err="1">
                <a:solidFill>
                  <a:srgbClr val="0070C0"/>
                </a:solidFill>
              </a:rPr>
              <a:t>praktik</a:t>
            </a:r>
            <a:r>
              <a:rPr lang="en-US" sz="2800" dirty="0">
                <a:solidFill>
                  <a:srgbClr val="0070C0"/>
                </a:solidFill>
              </a:rPr>
              <a:t> di </a:t>
            </a:r>
            <a:r>
              <a:rPr lang="en-US" sz="2800" dirty="0" err="1">
                <a:solidFill>
                  <a:srgbClr val="0070C0"/>
                </a:solidFill>
              </a:rPr>
              <a:t>luar</a:t>
            </a:r>
            <a:r>
              <a:rPr lang="en-US" sz="2800" dirty="0">
                <a:solidFill>
                  <a:srgbClr val="0070C0"/>
                </a:solidFill>
              </a:rPr>
              <a:t> </a:t>
            </a:r>
            <a:r>
              <a:rPr lang="en-US" sz="2800" dirty="0" err="1">
                <a:solidFill>
                  <a:srgbClr val="0070C0"/>
                </a:solidFill>
              </a:rPr>
              <a:t>negeri</a:t>
            </a:r>
            <a:r>
              <a:rPr lang="en-US" sz="2800" dirty="0">
                <a:solidFill>
                  <a:srgbClr val="0070C0"/>
                </a:solidFill>
              </a:rPr>
              <a:t> </a:t>
            </a:r>
            <a:r>
              <a:rPr lang="en-US" sz="2800" dirty="0" err="1">
                <a:solidFill>
                  <a:srgbClr val="0070C0"/>
                </a:solidFill>
              </a:rPr>
              <a:t>dan</a:t>
            </a:r>
            <a:r>
              <a:rPr lang="en-US" sz="2800" dirty="0">
                <a:solidFill>
                  <a:srgbClr val="0070C0"/>
                </a:solidFill>
              </a:rPr>
              <a:t> Tenaga </a:t>
            </a:r>
            <a:r>
              <a:rPr lang="en-US" sz="2800" dirty="0" err="1">
                <a:solidFill>
                  <a:srgbClr val="0070C0"/>
                </a:solidFill>
              </a:rPr>
              <a:t>Kesehatan</a:t>
            </a:r>
            <a:r>
              <a:rPr lang="en-US" sz="2800" dirty="0">
                <a:solidFill>
                  <a:srgbClr val="0070C0"/>
                </a:solidFill>
              </a:rPr>
              <a:t> </a:t>
            </a:r>
            <a:r>
              <a:rPr lang="en-US" sz="2800" dirty="0" err="1">
                <a:solidFill>
                  <a:srgbClr val="0070C0"/>
                </a:solidFill>
              </a:rPr>
              <a:t>warga</a:t>
            </a:r>
            <a:r>
              <a:rPr lang="en-US" sz="2800" dirty="0">
                <a:solidFill>
                  <a:srgbClr val="0070C0"/>
                </a:solidFill>
              </a:rPr>
              <a:t> </a:t>
            </a:r>
            <a:r>
              <a:rPr lang="en-US" sz="2800" dirty="0" err="1">
                <a:solidFill>
                  <a:srgbClr val="0070C0"/>
                </a:solidFill>
              </a:rPr>
              <a:t>negara</a:t>
            </a:r>
            <a:r>
              <a:rPr lang="en-US" sz="2800" dirty="0">
                <a:solidFill>
                  <a:srgbClr val="0070C0"/>
                </a:solidFill>
              </a:rPr>
              <a:t> </a:t>
            </a:r>
            <a:r>
              <a:rPr lang="en-US" sz="2800" dirty="0" err="1">
                <a:solidFill>
                  <a:srgbClr val="0070C0"/>
                </a:solidFill>
              </a:rPr>
              <a:t>asing</a:t>
            </a:r>
            <a:r>
              <a:rPr lang="en-US" sz="2800" dirty="0">
                <a:solidFill>
                  <a:srgbClr val="0070C0"/>
                </a:solidFill>
              </a:rPr>
              <a:t> yang </a:t>
            </a:r>
            <a:r>
              <a:rPr lang="en-US" sz="2800" dirty="0" err="1">
                <a:solidFill>
                  <a:srgbClr val="0070C0"/>
                </a:solidFill>
              </a:rPr>
              <a:t>akan</a:t>
            </a:r>
            <a:r>
              <a:rPr lang="en-US" sz="2800" dirty="0">
                <a:solidFill>
                  <a:srgbClr val="0070C0"/>
                </a:solidFill>
              </a:rPr>
              <a:t> </a:t>
            </a:r>
            <a:r>
              <a:rPr lang="en-US" sz="2800" dirty="0" err="1">
                <a:solidFill>
                  <a:srgbClr val="0070C0"/>
                </a:solidFill>
              </a:rPr>
              <a:t>melakukan</a:t>
            </a:r>
            <a:r>
              <a:rPr lang="en-US" sz="2800" dirty="0">
                <a:solidFill>
                  <a:srgbClr val="0070C0"/>
                </a:solidFill>
              </a:rPr>
              <a:t> </a:t>
            </a:r>
            <a:r>
              <a:rPr lang="en-US" sz="2800" dirty="0" err="1">
                <a:solidFill>
                  <a:srgbClr val="0070C0"/>
                </a:solidFill>
              </a:rPr>
              <a:t>pekerjaan</a:t>
            </a:r>
            <a:r>
              <a:rPr lang="en-US" sz="2800" dirty="0">
                <a:solidFill>
                  <a:srgbClr val="0070C0"/>
                </a:solidFill>
              </a:rPr>
              <a:t> </a:t>
            </a:r>
            <a:r>
              <a:rPr lang="en-US" sz="2800" dirty="0" err="1">
                <a:solidFill>
                  <a:srgbClr val="0070C0"/>
                </a:solidFill>
              </a:rPr>
              <a:t>atau</a:t>
            </a:r>
            <a:r>
              <a:rPr lang="en-US" sz="2800" dirty="0">
                <a:solidFill>
                  <a:srgbClr val="0070C0"/>
                </a:solidFill>
              </a:rPr>
              <a:t> </a:t>
            </a:r>
            <a:r>
              <a:rPr lang="en-US" sz="2800" dirty="0" err="1">
                <a:solidFill>
                  <a:srgbClr val="0070C0"/>
                </a:solidFill>
              </a:rPr>
              <a:t>praktik</a:t>
            </a:r>
            <a:r>
              <a:rPr lang="en-US" sz="2800" dirty="0">
                <a:solidFill>
                  <a:srgbClr val="0070C0"/>
                </a:solidFill>
              </a:rPr>
              <a:t> di Indonesia.</a:t>
            </a:r>
          </a:p>
        </p:txBody>
      </p:sp>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5" name="Title 1"/>
          <p:cNvSpPr txBox="1">
            <a:spLocks/>
          </p:cNvSpPr>
          <p:nvPr/>
        </p:nvSpPr>
        <p:spPr bwMode="auto">
          <a:xfrm>
            <a:off x="1588" y="1588"/>
            <a:ext cx="9142412" cy="1123950"/>
          </a:xfrm>
          <a:prstGeom prst="rect">
            <a:avLst/>
          </a:prstGeom>
          <a:solidFill>
            <a:schemeClr val="accent2">
              <a:lumMod val="75000"/>
            </a:schemeClr>
          </a:solidFill>
          <a:ln w="9525">
            <a:noFill/>
            <a:miter lim="800000"/>
            <a:headEnd/>
            <a:tailEnd/>
          </a:ln>
        </p:spPr>
        <p:txBody>
          <a:bodyPr anchor="ctr"/>
          <a:lstStyle/>
          <a:p>
            <a:pPr algn="ctr" eaLnBrk="1" hangingPunct="1">
              <a:defRPr/>
            </a:pPr>
            <a:r>
              <a:rPr lang="en-US" sz="3600" b="1" dirty="0">
                <a:solidFill>
                  <a:schemeClr val="bg1"/>
                </a:solidFill>
                <a:latin typeface="Century Gothic" pitchFamily="34" charset="0"/>
                <a:cs typeface="Arial" charset="0"/>
              </a:rPr>
              <a:t>2. TANGGUNG JAWAB </a:t>
            </a:r>
          </a:p>
          <a:p>
            <a:pPr algn="ctr" eaLnBrk="1" hangingPunct="1">
              <a:defRPr/>
            </a:pPr>
            <a:r>
              <a:rPr lang="en-US" sz="3600" b="1" dirty="0">
                <a:solidFill>
                  <a:schemeClr val="bg1"/>
                </a:solidFill>
                <a:latin typeface="Century Gothic" pitchFamily="34" charset="0"/>
                <a:cs typeface="Arial" charset="0"/>
              </a:rPr>
              <a:t>DAN WEWENANG </a:t>
            </a:r>
            <a:r>
              <a:rPr lang="en-US" sz="3600" dirty="0">
                <a:solidFill>
                  <a:schemeClr val="bg1"/>
                </a:solidFill>
                <a:latin typeface="Century Gothic" pitchFamily="34" charset="0"/>
                <a:cs typeface="Arial" charset="0"/>
              </a:rPr>
              <a:t>(</a:t>
            </a:r>
            <a:r>
              <a:rPr lang="en-US" sz="3600" dirty="0" err="1">
                <a:solidFill>
                  <a:schemeClr val="bg1"/>
                </a:solidFill>
                <a:latin typeface="Century Gothic" pitchFamily="34" charset="0"/>
                <a:cs typeface="Arial" charset="0"/>
              </a:rPr>
              <a:t>pasal</a:t>
            </a:r>
            <a:r>
              <a:rPr lang="en-US" sz="3600" dirty="0">
                <a:solidFill>
                  <a:schemeClr val="bg1"/>
                </a:solidFill>
                <a:latin typeface="Century Gothic" pitchFamily="34" charset="0"/>
                <a:cs typeface="Arial" charset="0"/>
              </a:rPr>
              <a:t> 6)</a:t>
            </a:r>
            <a:endParaRPr lang="id-ID" sz="3600" dirty="0">
              <a:solidFill>
                <a:schemeClr val="bg1"/>
              </a:solidFill>
              <a:latin typeface="Century Gothic" pitchFamily="34" charset="0"/>
              <a:cs typeface="Arial" charset="0"/>
            </a:endParaRPr>
          </a:p>
        </p:txBody>
      </p:sp>
      <p:sp>
        <p:nvSpPr>
          <p:cNvPr id="2" name="Content Placeholder 1"/>
          <p:cNvSpPr>
            <a:spLocks noGrp="1"/>
          </p:cNvSpPr>
          <p:nvPr>
            <p:ph idx="1"/>
          </p:nvPr>
        </p:nvSpPr>
        <p:spPr>
          <a:xfrm>
            <a:off x="179388" y="1844675"/>
            <a:ext cx="4392612" cy="4824413"/>
          </a:xfrm>
          <a:noFill/>
          <a:ln w="19050">
            <a:solidFill>
              <a:schemeClr val="tx1"/>
            </a:solidFill>
          </a:ln>
        </p:spPr>
        <p:txBody>
          <a:bodyPr/>
          <a:lstStyle/>
          <a:p>
            <a:pPr marL="0" indent="0" algn="ctr">
              <a:buFont typeface="Arial" pitchFamily="34" charset="0"/>
              <a:buNone/>
              <a:defRPr/>
            </a:pPr>
            <a:r>
              <a:rPr lang="en-US" b="1" dirty="0" err="1"/>
              <a:t>Provinsi</a:t>
            </a:r>
            <a:r>
              <a:rPr lang="en-US" dirty="0"/>
              <a:t>:</a:t>
            </a:r>
          </a:p>
          <a:p>
            <a:pPr marL="514350" indent="-514350">
              <a:buFont typeface="Arial" pitchFamily="34" charset="0"/>
              <a:buAutoNum type="alphaLcPeriod"/>
              <a:defRPr/>
            </a:pPr>
            <a:r>
              <a:rPr lang="en-US" sz="2600" dirty="0" err="1"/>
              <a:t>menetapkan</a:t>
            </a:r>
            <a:r>
              <a:rPr lang="en-US" sz="2600" dirty="0"/>
              <a:t> </a:t>
            </a:r>
            <a:r>
              <a:rPr lang="en-US" sz="2600" dirty="0" err="1"/>
              <a:t>kebijakan</a:t>
            </a:r>
            <a:r>
              <a:rPr lang="en-US" sz="2600" dirty="0"/>
              <a:t> Tenaga </a:t>
            </a:r>
            <a:r>
              <a:rPr lang="en-US" sz="2600" dirty="0" err="1"/>
              <a:t>Kesehatan</a:t>
            </a:r>
            <a:r>
              <a:rPr lang="en-US" sz="2600" dirty="0"/>
              <a:t> </a:t>
            </a:r>
            <a:r>
              <a:rPr lang="en-US" sz="2600" dirty="0" err="1"/>
              <a:t>selaras</a:t>
            </a:r>
            <a:r>
              <a:rPr lang="en-US" sz="2600" dirty="0"/>
              <a:t> </a:t>
            </a:r>
            <a:r>
              <a:rPr lang="en-US" sz="2600" dirty="0" err="1"/>
              <a:t>dengan</a:t>
            </a:r>
            <a:r>
              <a:rPr lang="en-US" sz="2600" dirty="0"/>
              <a:t> </a:t>
            </a:r>
            <a:r>
              <a:rPr lang="en-US" sz="2600" dirty="0" err="1"/>
              <a:t>kebijakan</a:t>
            </a:r>
            <a:r>
              <a:rPr lang="en-US" sz="2600" dirty="0"/>
              <a:t> </a:t>
            </a:r>
            <a:r>
              <a:rPr lang="en-US" sz="2600" dirty="0" err="1"/>
              <a:t>pembangunan</a:t>
            </a:r>
            <a:r>
              <a:rPr lang="en-US" sz="2600" dirty="0"/>
              <a:t> </a:t>
            </a:r>
            <a:r>
              <a:rPr lang="en-US" sz="2600" dirty="0" err="1"/>
              <a:t>nasional</a:t>
            </a:r>
            <a:r>
              <a:rPr lang="en-US" sz="2600" dirty="0"/>
              <a:t>;</a:t>
            </a:r>
          </a:p>
          <a:p>
            <a:pPr marL="514350" indent="-514350">
              <a:buFont typeface="Arial" pitchFamily="34" charset="0"/>
              <a:buAutoNum type="alphaLcPeriod"/>
              <a:defRPr/>
            </a:pPr>
            <a:r>
              <a:rPr lang="fi-FI" sz="2600" dirty="0">
                <a:solidFill>
                  <a:srgbClr val="FF3300"/>
                </a:solidFill>
              </a:rPr>
              <a:t>melaksanakan kebijakan Tenaga Kesehatan;</a:t>
            </a:r>
          </a:p>
          <a:p>
            <a:pPr marL="514350" indent="-514350">
              <a:buFont typeface="Arial" pitchFamily="34" charset="0"/>
              <a:buAutoNum type="alphaLcPeriod"/>
              <a:defRPr/>
            </a:pPr>
            <a:r>
              <a:rPr lang="fi-FI" sz="2600" dirty="0"/>
              <a:t>merencanakan kebutuhan Tenaga Kesehatan;</a:t>
            </a:r>
          </a:p>
          <a:p>
            <a:pPr marL="514350" indent="-514350">
              <a:buFont typeface="Arial" pitchFamily="34" charset="0"/>
              <a:buAutoNum type="alphaLcPeriod"/>
              <a:defRPr/>
            </a:pPr>
            <a:r>
              <a:rPr lang="fi-FI" sz="2600" dirty="0">
                <a:solidFill>
                  <a:schemeClr val="accent2"/>
                </a:solidFill>
              </a:rPr>
              <a:t>melakukan pengadaan Tenaga Kesehatan;</a:t>
            </a:r>
          </a:p>
        </p:txBody>
      </p:sp>
      <p:sp>
        <p:nvSpPr>
          <p:cNvPr id="4" name="Content Placeholder 1"/>
          <p:cNvSpPr txBox="1">
            <a:spLocks/>
          </p:cNvSpPr>
          <p:nvPr/>
        </p:nvSpPr>
        <p:spPr bwMode="auto">
          <a:xfrm>
            <a:off x="4572000" y="1844675"/>
            <a:ext cx="4391025" cy="4824413"/>
          </a:xfrm>
          <a:prstGeom prst="rect">
            <a:avLst/>
          </a:prstGeom>
          <a:noFill/>
          <a:ln w="19050">
            <a:solidFill>
              <a:schemeClr val="tx1"/>
            </a:solid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defRPr/>
            </a:pPr>
            <a:r>
              <a:rPr lang="en-US" b="1" dirty="0" err="1"/>
              <a:t>Kabupaten</a:t>
            </a:r>
            <a:r>
              <a:rPr lang="en-US" b="1" dirty="0"/>
              <a:t>/Kota</a:t>
            </a:r>
            <a:r>
              <a:rPr lang="en-US" dirty="0"/>
              <a:t>:</a:t>
            </a:r>
          </a:p>
          <a:p>
            <a:pPr marL="514350" indent="-514350">
              <a:buFont typeface="+mj-lt"/>
              <a:buAutoNum type="alphaLcPeriod"/>
              <a:defRPr/>
            </a:pPr>
            <a:r>
              <a:rPr lang="en-US" sz="2600" dirty="0" err="1"/>
              <a:t>menetapkan</a:t>
            </a:r>
            <a:r>
              <a:rPr lang="en-US" sz="2600" dirty="0"/>
              <a:t> </a:t>
            </a:r>
            <a:r>
              <a:rPr lang="en-US" sz="2600" dirty="0" err="1"/>
              <a:t>kebijakan</a:t>
            </a:r>
            <a:r>
              <a:rPr lang="en-US" sz="2600" dirty="0"/>
              <a:t> Tenaga </a:t>
            </a:r>
            <a:r>
              <a:rPr lang="en-US" sz="2600" dirty="0" err="1"/>
              <a:t>Kesehatan</a:t>
            </a:r>
            <a:r>
              <a:rPr lang="en-US" sz="2600" dirty="0"/>
              <a:t> </a:t>
            </a:r>
            <a:r>
              <a:rPr lang="en-US" sz="2600" dirty="0" err="1"/>
              <a:t>selaras</a:t>
            </a:r>
            <a:r>
              <a:rPr lang="en-US" sz="2600" dirty="0"/>
              <a:t> </a:t>
            </a:r>
            <a:r>
              <a:rPr lang="en-US" sz="2600" dirty="0" err="1"/>
              <a:t>dengan</a:t>
            </a:r>
            <a:r>
              <a:rPr lang="en-US" sz="2600" dirty="0"/>
              <a:t> </a:t>
            </a:r>
            <a:r>
              <a:rPr lang="en-US" sz="2600" dirty="0" err="1"/>
              <a:t>kebijakan</a:t>
            </a:r>
            <a:r>
              <a:rPr lang="en-US" sz="2600" dirty="0"/>
              <a:t> </a:t>
            </a:r>
            <a:r>
              <a:rPr lang="en-US" sz="2600" dirty="0" err="1"/>
              <a:t>nasional</a:t>
            </a:r>
            <a:r>
              <a:rPr lang="en-US" sz="2600" dirty="0"/>
              <a:t> </a:t>
            </a:r>
            <a:r>
              <a:rPr lang="en-US" sz="2600" dirty="0" err="1"/>
              <a:t>dan</a:t>
            </a:r>
            <a:r>
              <a:rPr lang="en-US" sz="2600" dirty="0"/>
              <a:t> </a:t>
            </a:r>
            <a:r>
              <a:rPr lang="en-US" sz="2600" dirty="0" err="1"/>
              <a:t>provinsi</a:t>
            </a:r>
            <a:r>
              <a:rPr lang="en-US" sz="2600" dirty="0"/>
              <a:t>;</a:t>
            </a:r>
          </a:p>
          <a:p>
            <a:pPr marL="514350" indent="-514350">
              <a:buFont typeface="+mj-lt"/>
              <a:buAutoNum type="alphaLcPeriod"/>
              <a:defRPr/>
            </a:pPr>
            <a:r>
              <a:rPr lang="fi-FI" sz="2600" dirty="0">
                <a:solidFill>
                  <a:schemeClr val="accent2"/>
                </a:solidFill>
              </a:rPr>
              <a:t>melaksanakan kebijakan Tenaga Kesehatan;</a:t>
            </a:r>
          </a:p>
          <a:p>
            <a:pPr marL="514350" indent="-514350">
              <a:buFont typeface="+mj-lt"/>
              <a:buAutoNum type="alphaLcPeriod"/>
              <a:defRPr/>
            </a:pPr>
            <a:r>
              <a:rPr lang="fi-FI" sz="2600" dirty="0"/>
              <a:t>merencanakan kebutuhan Tenaga Kesehatan;</a:t>
            </a:r>
          </a:p>
          <a:p>
            <a:pPr marL="514350" indent="-514350">
              <a:buFont typeface="+mj-lt"/>
              <a:buAutoNum type="alphaLcPeriod"/>
              <a:defRPr/>
            </a:pPr>
            <a:r>
              <a:rPr lang="fi-FI" sz="2600" dirty="0">
                <a:solidFill>
                  <a:schemeClr val="accent2"/>
                </a:solidFill>
              </a:rPr>
              <a:t>melakukan pengadaan Tenaga Kesehatan;</a:t>
            </a:r>
          </a:p>
        </p:txBody>
      </p:sp>
      <p:sp>
        <p:nvSpPr>
          <p:cNvPr id="3" name="TextBox 2"/>
          <p:cNvSpPr txBox="1"/>
          <p:nvPr/>
        </p:nvSpPr>
        <p:spPr>
          <a:xfrm>
            <a:off x="179388" y="1265238"/>
            <a:ext cx="8785225" cy="584200"/>
          </a:xfrm>
          <a:prstGeom prst="rect">
            <a:avLst/>
          </a:prstGeom>
          <a:noFill/>
          <a:ln w="19050">
            <a:solidFill>
              <a:schemeClr val="tx1"/>
            </a:solidFill>
          </a:ln>
        </p:spPr>
        <p:txBody>
          <a:bodyPr>
            <a:spAutoFit/>
          </a:bodyPr>
          <a:lstStyle/>
          <a:p>
            <a:pPr algn="ctr" eaLnBrk="1" hangingPunct="1">
              <a:defRPr/>
            </a:pPr>
            <a:r>
              <a:rPr lang="en-US" sz="3200" b="1" dirty="0" err="1"/>
              <a:t>Wewenang</a:t>
            </a:r>
            <a:r>
              <a:rPr lang="en-US" sz="3200" b="1" dirty="0"/>
              <a:t> </a:t>
            </a:r>
            <a:r>
              <a:rPr lang="en-US" sz="3200" b="1" dirty="0" err="1"/>
              <a:t>Pemerintah</a:t>
            </a:r>
            <a:r>
              <a:rPr lang="en-US" sz="3200" b="1" dirty="0"/>
              <a:t> Daerah</a:t>
            </a:r>
            <a:endParaRPr lang="en-US" sz="3200" dirty="0"/>
          </a:p>
        </p:txBody>
      </p:sp>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5" name="Title 1"/>
          <p:cNvSpPr txBox="1">
            <a:spLocks/>
          </p:cNvSpPr>
          <p:nvPr/>
        </p:nvSpPr>
        <p:spPr bwMode="auto">
          <a:xfrm>
            <a:off x="1588" y="1588"/>
            <a:ext cx="9142412" cy="1123950"/>
          </a:xfrm>
          <a:prstGeom prst="rect">
            <a:avLst/>
          </a:prstGeom>
          <a:solidFill>
            <a:schemeClr val="accent2">
              <a:lumMod val="75000"/>
            </a:schemeClr>
          </a:solidFill>
          <a:ln w="9525">
            <a:noFill/>
            <a:miter lim="800000"/>
            <a:headEnd/>
            <a:tailEnd/>
          </a:ln>
        </p:spPr>
        <p:txBody>
          <a:bodyPr anchor="ctr"/>
          <a:lstStyle/>
          <a:p>
            <a:pPr algn="ctr" eaLnBrk="1" hangingPunct="1">
              <a:defRPr/>
            </a:pPr>
            <a:r>
              <a:rPr lang="en-US" sz="3600" b="1" dirty="0">
                <a:solidFill>
                  <a:schemeClr val="bg1"/>
                </a:solidFill>
                <a:latin typeface="Century Gothic" pitchFamily="34" charset="0"/>
                <a:cs typeface="Arial" charset="0"/>
              </a:rPr>
              <a:t>2. TANGGUNG JAWAB </a:t>
            </a:r>
          </a:p>
          <a:p>
            <a:pPr algn="ctr" eaLnBrk="1" hangingPunct="1">
              <a:defRPr/>
            </a:pPr>
            <a:r>
              <a:rPr lang="en-US" sz="3600" b="1" dirty="0">
                <a:solidFill>
                  <a:schemeClr val="bg1"/>
                </a:solidFill>
                <a:latin typeface="Century Gothic" pitchFamily="34" charset="0"/>
                <a:cs typeface="Arial" charset="0"/>
              </a:rPr>
              <a:t>DAN WEWENANG </a:t>
            </a:r>
            <a:r>
              <a:rPr lang="en-US" sz="3600" dirty="0">
                <a:solidFill>
                  <a:schemeClr val="bg1"/>
                </a:solidFill>
                <a:latin typeface="Century Gothic" pitchFamily="34" charset="0"/>
                <a:cs typeface="Arial" charset="0"/>
              </a:rPr>
              <a:t>(</a:t>
            </a:r>
            <a:r>
              <a:rPr lang="en-US" sz="3600" dirty="0" err="1">
                <a:solidFill>
                  <a:schemeClr val="bg1"/>
                </a:solidFill>
                <a:latin typeface="Century Gothic" pitchFamily="34" charset="0"/>
                <a:cs typeface="Arial" charset="0"/>
              </a:rPr>
              <a:t>pasal</a:t>
            </a:r>
            <a:r>
              <a:rPr lang="en-US" sz="3600" dirty="0">
                <a:solidFill>
                  <a:schemeClr val="bg1"/>
                </a:solidFill>
                <a:latin typeface="Century Gothic" pitchFamily="34" charset="0"/>
                <a:cs typeface="Arial" charset="0"/>
              </a:rPr>
              <a:t> 6)</a:t>
            </a:r>
            <a:endParaRPr lang="id-ID" sz="3600" dirty="0">
              <a:solidFill>
                <a:schemeClr val="bg1"/>
              </a:solidFill>
              <a:latin typeface="Century Gothic" pitchFamily="34" charset="0"/>
              <a:cs typeface="Arial" charset="0"/>
            </a:endParaRPr>
          </a:p>
        </p:txBody>
      </p:sp>
      <p:sp>
        <p:nvSpPr>
          <p:cNvPr id="2" name="Content Placeholder 1"/>
          <p:cNvSpPr>
            <a:spLocks noGrp="1"/>
          </p:cNvSpPr>
          <p:nvPr>
            <p:ph idx="1"/>
          </p:nvPr>
        </p:nvSpPr>
        <p:spPr>
          <a:xfrm>
            <a:off x="179388" y="1341438"/>
            <a:ext cx="4392612" cy="5327650"/>
          </a:xfrm>
          <a:noFill/>
          <a:ln w="19050">
            <a:solidFill>
              <a:schemeClr val="tx1"/>
            </a:solidFill>
          </a:ln>
        </p:spPr>
        <p:txBody>
          <a:bodyPr/>
          <a:lstStyle/>
          <a:p>
            <a:pPr marL="0" indent="0" algn="ctr">
              <a:buFont typeface="Arial" pitchFamily="34" charset="0"/>
              <a:buNone/>
              <a:defRPr/>
            </a:pPr>
            <a:r>
              <a:rPr lang="en-US" b="1" dirty="0" err="1"/>
              <a:t>Provinsi</a:t>
            </a:r>
            <a:r>
              <a:rPr lang="en-US" dirty="0"/>
              <a:t>:</a:t>
            </a:r>
          </a:p>
          <a:p>
            <a:pPr marL="288925" indent="-288925">
              <a:buFont typeface="+mj-lt"/>
              <a:buAutoNum type="alphaLcPeriod" startAt="5"/>
              <a:defRPr/>
            </a:pPr>
            <a:r>
              <a:rPr lang="en-US" sz="2400" dirty="0" err="1"/>
              <a:t>melakukan</a:t>
            </a:r>
            <a:r>
              <a:rPr lang="en-US" sz="2400" dirty="0"/>
              <a:t> </a:t>
            </a:r>
            <a:r>
              <a:rPr lang="en-US" sz="2400" dirty="0" err="1"/>
              <a:t>pendayagunaan</a:t>
            </a:r>
            <a:r>
              <a:rPr lang="en-US" sz="2400" dirty="0"/>
              <a:t> </a:t>
            </a:r>
            <a:r>
              <a:rPr lang="en-US" sz="2400" dirty="0" err="1"/>
              <a:t>melalui</a:t>
            </a:r>
            <a:r>
              <a:rPr lang="en-US" sz="2400" dirty="0"/>
              <a:t> </a:t>
            </a:r>
            <a:r>
              <a:rPr lang="en-US" sz="2400" dirty="0" err="1"/>
              <a:t>pemerataan</a:t>
            </a:r>
            <a:r>
              <a:rPr lang="en-US" sz="2400" dirty="0"/>
              <a:t>, </a:t>
            </a:r>
            <a:r>
              <a:rPr lang="en-US" sz="2400" dirty="0" err="1"/>
              <a:t>pemanfaatan</a:t>
            </a:r>
            <a:r>
              <a:rPr lang="en-US" sz="2400" dirty="0"/>
              <a:t> </a:t>
            </a:r>
            <a:r>
              <a:rPr lang="en-US" sz="2400" dirty="0" err="1"/>
              <a:t>dan</a:t>
            </a:r>
            <a:r>
              <a:rPr lang="en-US" sz="2400" dirty="0"/>
              <a:t> </a:t>
            </a:r>
            <a:r>
              <a:rPr lang="en-US" sz="2400" dirty="0" err="1"/>
              <a:t>pengembangan</a:t>
            </a:r>
            <a:r>
              <a:rPr lang="en-US" sz="2400" dirty="0"/>
              <a:t>;</a:t>
            </a:r>
          </a:p>
          <a:p>
            <a:pPr marL="288925" indent="-288925">
              <a:buFont typeface="Arial" pitchFamily="34" charset="0"/>
              <a:buAutoNum type="alphaLcPeriod" startAt="5"/>
              <a:defRPr/>
            </a:pPr>
            <a:r>
              <a:rPr lang="en-US" sz="2400" dirty="0" err="1">
                <a:solidFill>
                  <a:srgbClr val="FF3300"/>
                </a:solidFill>
              </a:rPr>
              <a:t>membina</a:t>
            </a:r>
            <a:r>
              <a:rPr lang="en-US" sz="2400" dirty="0">
                <a:solidFill>
                  <a:srgbClr val="FF3300"/>
                </a:solidFill>
              </a:rPr>
              <a:t>, </a:t>
            </a:r>
            <a:r>
              <a:rPr lang="en-US" sz="2400" dirty="0" err="1">
                <a:solidFill>
                  <a:srgbClr val="FF3300"/>
                </a:solidFill>
              </a:rPr>
              <a:t>mengawasi</a:t>
            </a:r>
            <a:r>
              <a:rPr lang="en-US" sz="2400" dirty="0">
                <a:solidFill>
                  <a:srgbClr val="FF3300"/>
                </a:solidFill>
              </a:rPr>
              <a:t>, </a:t>
            </a:r>
            <a:r>
              <a:rPr lang="en-US" sz="2400" dirty="0" err="1">
                <a:solidFill>
                  <a:srgbClr val="FF3300"/>
                </a:solidFill>
              </a:rPr>
              <a:t>dan</a:t>
            </a:r>
            <a:r>
              <a:rPr lang="en-US" sz="2400" dirty="0">
                <a:solidFill>
                  <a:srgbClr val="FF3300"/>
                </a:solidFill>
              </a:rPr>
              <a:t> </a:t>
            </a:r>
            <a:r>
              <a:rPr lang="en-US" sz="2400" dirty="0" err="1">
                <a:solidFill>
                  <a:srgbClr val="FF3300"/>
                </a:solidFill>
              </a:rPr>
              <a:t>meningkatkan</a:t>
            </a:r>
            <a:r>
              <a:rPr lang="en-US" sz="2400" dirty="0">
                <a:solidFill>
                  <a:srgbClr val="FF3300"/>
                </a:solidFill>
              </a:rPr>
              <a:t> </a:t>
            </a:r>
            <a:r>
              <a:rPr lang="en-US" sz="2400" dirty="0" err="1">
                <a:solidFill>
                  <a:srgbClr val="FF3300"/>
                </a:solidFill>
              </a:rPr>
              <a:t>mutu</a:t>
            </a:r>
            <a:r>
              <a:rPr lang="en-US" sz="2400" dirty="0">
                <a:solidFill>
                  <a:srgbClr val="FF3300"/>
                </a:solidFill>
              </a:rPr>
              <a:t> Tenaga </a:t>
            </a:r>
            <a:r>
              <a:rPr lang="en-US" sz="2400" dirty="0" err="1">
                <a:solidFill>
                  <a:srgbClr val="FF3300"/>
                </a:solidFill>
              </a:rPr>
              <a:t>Kesehatan</a:t>
            </a:r>
            <a:r>
              <a:rPr lang="en-US" sz="2400" dirty="0">
                <a:solidFill>
                  <a:srgbClr val="FF3300"/>
                </a:solidFill>
              </a:rPr>
              <a:t> </a:t>
            </a:r>
            <a:r>
              <a:rPr lang="en-US" sz="2400" dirty="0" err="1">
                <a:solidFill>
                  <a:srgbClr val="FF3300"/>
                </a:solidFill>
              </a:rPr>
              <a:t>melalui</a:t>
            </a:r>
            <a:r>
              <a:rPr lang="en-US" sz="2400" dirty="0">
                <a:solidFill>
                  <a:srgbClr val="FF3300"/>
                </a:solidFill>
              </a:rPr>
              <a:t> </a:t>
            </a:r>
            <a:r>
              <a:rPr lang="en-US" sz="2400" dirty="0" err="1">
                <a:solidFill>
                  <a:srgbClr val="FF3300"/>
                </a:solidFill>
              </a:rPr>
              <a:t>pembinaan</a:t>
            </a:r>
            <a:r>
              <a:rPr lang="en-US" sz="2400" dirty="0">
                <a:solidFill>
                  <a:srgbClr val="FF3300"/>
                </a:solidFill>
              </a:rPr>
              <a:t> </a:t>
            </a:r>
            <a:r>
              <a:rPr lang="en-US" sz="2400" dirty="0" err="1">
                <a:solidFill>
                  <a:srgbClr val="FF3300"/>
                </a:solidFill>
              </a:rPr>
              <a:t>dan</a:t>
            </a:r>
            <a:r>
              <a:rPr lang="en-US" sz="2400" dirty="0">
                <a:solidFill>
                  <a:srgbClr val="FF3300"/>
                </a:solidFill>
              </a:rPr>
              <a:t> </a:t>
            </a:r>
            <a:r>
              <a:rPr lang="en-US" sz="2400" dirty="0" err="1">
                <a:solidFill>
                  <a:srgbClr val="FF3300"/>
                </a:solidFill>
              </a:rPr>
              <a:t>pengawasan</a:t>
            </a:r>
            <a:r>
              <a:rPr lang="en-US" sz="2400" dirty="0">
                <a:solidFill>
                  <a:srgbClr val="FF3300"/>
                </a:solidFill>
              </a:rPr>
              <a:t> </a:t>
            </a:r>
            <a:r>
              <a:rPr lang="en-US" sz="2400" dirty="0" err="1">
                <a:solidFill>
                  <a:srgbClr val="FF3300"/>
                </a:solidFill>
              </a:rPr>
              <a:t>pelaksanaan</a:t>
            </a:r>
            <a:r>
              <a:rPr lang="en-US" sz="2400" dirty="0">
                <a:solidFill>
                  <a:srgbClr val="FF3300"/>
                </a:solidFill>
              </a:rPr>
              <a:t> </a:t>
            </a:r>
            <a:r>
              <a:rPr lang="en-US" sz="2400" dirty="0" err="1">
                <a:solidFill>
                  <a:srgbClr val="FF3300"/>
                </a:solidFill>
              </a:rPr>
              <a:t>praktik</a:t>
            </a:r>
            <a:r>
              <a:rPr lang="en-US" sz="2400" dirty="0">
                <a:solidFill>
                  <a:srgbClr val="FF3300"/>
                </a:solidFill>
              </a:rPr>
              <a:t> Tenaga </a:t>
            </a:r>
            <a:r>
              <a:rPr lang="en-US" sz="2400" dirty="0" err="1">
                <a:solidFill>
                  <a:srgbClr val="FF3300"/>
                </a:solidFill>
              </a:rPr>
              <a:t>Kesehatan</a:t>
            </a:r>
            <a:r>
              <a:rPr lang="en-US" sz="2400" dirty="0">
                <a:solidFill>
                  <a:srgbClr val="FF3300"/>
                </a:solidFill>
              </a:rPr>
              <a:t>; </a:t>
            </a:r>
            <a:r>
              <a:rPr lang="en-US" sz="2400" dirty="0" err="1">
                <a:solidFill>
                  <a:srgbClr val="FF3300"/>
                </a:solidFill>
              </a:rPr>
              <a:t>dan</a:t>
            </a:r>
            <a:endParaRPr lang="en-US" sz="2400" dirty="0">
              <a:solidFill>
                <a:srgbClr val="FF3300"/>
              </a:solidFill>
            </a:endParaRPr>
          </a:p>
          <a:p>
            <a:pPr marL="288925" indent="-288925">
              <a:buFont typeface="Arial" pitchFamily="34" charset="0"/>
              <a:buAutoNum type="alphaLcPeriod" startAt="5"/>
              <a:defRPr/>
            </a:pPr>
            <a:r>
              <a:rPr lang="en-US" sz="2400" dirty="0" err="1"/>
              <a:t>melaksanakan</a:t>
            </a:r>
            <a:r>
              <a:rPr lang="en-US" sz="2400" dirty="0"/>
              <a:t> </a:t>
            </a:r>
            <a:r>
              <a:rPr lang="en-US" sz="2400" dirty="0" err="1"/>
              <a:t>kerja</a:t>
            </a:r>
            <a:r>
              <a:rPr lang="en-US" sz="2400" dirty="0"/>
              <a:t> </a:t>
            </a:r>
            <a:r>
              <a:rPr lang="en-US" sz="2400" dirty="0" err="1"/>
              <a:t>sama</a:t>
            </a:r>
            <a:r>
              <a:rPr lang="en-US" sz="2400" dirty="0"/>
              <a:t> </a:t>
            </a:r>
            <a:r>
              <a:rPr lang="en-US" sz="2400" dirty="0" err="1"/>
              <a:t>dalam</a:t>
            </a:r>
            <a:r>
              <a:rPr lang="en-US" sz="2400" dirty="0"/>
              <a:t> </a:t>
            </a:r>
            <a:r>
              <a:rPr lang="en-US" sz="2400" dirty="0" err="1"/>
              <a:t>negeri</a:t>
            </a:r>
            <a:r>
              <a:rPr lang="en-US" sz="2400" dirty="0"/>
              <a:t> di </a:t>
            </a:r>
            <a:r>
              <a:rPr lang="en-US" sz="2400" dirty="0" err="1"/>
              <a:t>bidang</a:t>
            </a:r>
            <a:r>
              <a:rPr lang="en-US" sz="2400" dirty="0"/>
              <a:t> Tenaga </a:t>
            </a:r>
            <a:r>
              <a:rPr lang="en-US" sz="2400" dirty="0" err="1"/>
              <a:t>Kesehatan</a:t>
            </a:r>
            <a:r>
              <a:rPr lang="en-US" sz="2400" dirty="0"/>
              <a:t>.</a:t>
            </a:r>
            <a:endParaRPr lang="fi-FI" sz="2400" dirty="0"/>
          </a:p>
        </p:txBody>
      </p:sp>
      <p:sp>
        <p:nvSpPr>
          <p:cNvPr id="4" name="Content Placeholder 1"/>
          <p:cNvSpPr txBox="1">
            <a:spLocks/>
          </p:cNvSpPr>
          <p:nvPr/>
        </p:nvSpPr>
        <p:spPr bwMode="auto">
          <a:xfrm>
            <a:off x="4572000" y="1341438"/>
            <a:ext cx="4391025" cy="5327650"/>
          </a:xfrm>
          <a:prstGeom prst="rect">
            <a:avLst/>
          </a:prstGeom>
          <a:noFill/>
          <a:ln w="19050">
            <a:solidFill>
              <a:schemeClr val="tx1"/>
            </a:solid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defRPr/>
            </a:pPr>
            <a:r>
              <a:rPr lang="en-US" b="1" dirty="0" err="1"/>
              <a:t>Kabupaten</a:t>
            </a:r>
            <a:r>
              <a:rPr lang="en-US" b="1" dirty="0"/>
              <a:t>/Kota</a:t>
            </a:r>
            <a:r>
              <a:rPr lang="en-US" dirty="0"/>
              <a:t>:</a:t>
            </a:r>
          </a:p>
          <a:p>
            <a:pPr marL="288925" indent="-288925">
              <a:buFont typeface="+mj-lt"/>
              <a:buAutoNum type="alphaLcPeriod" startAt="5"/>
              <a:defRPr/>
            </a:pPr>
            <a:r>
              <a:rPr lang="en-US" sz="2400" dirty="0" err="1"/>
              <a:t>melakukan</a:t>
            </a:r>
            <a:r>
              <a:rPr lang="en-US" sz="2400" dirty="0"/>
              <a:t> </a:t>
            </a:r>
            <a:r>
              <a:rPr lang="en-US" sz="2400" dirty="0" err="1"/>
              <a:t>pendayagunaan</a:t>
            </a:r>
            <a:r>
              <a:rPr lang="en-US" sz="2400" dirty="0"/>
              <a:t> </a:t>
            </a:r>
            <a:r>
              <a:rPr lang="en-US" sz="2400" dirty="0" err="1"/>
              <a:t>melalui</a:t>
            </a:r>
            <a:r>
              <a:rPr lang="en-US" sz="2400" dirty="0"/>
              <a:t> </a:t>
            </a:r>
            <a:r>
              <a:rPr lang="en-US" sz="2400" dirty="0" err="1"/>
              <a:t>pemerataan</a:t>
            </a:r>
            <a:r>
              <a:rPr lang="en-US" sz="2400" dirty="0"/>
              <a:t>, </a:t>
            </a:r>
            <a:r>
              <a:rPr lang="en-US" sz="2400" dirty="0" err="1"/>
              <a:t>pemanfaatan</a:t>
            </a:r>
            <a:r>
              <a:rPr lang="en-US" sz="2400" dirty="0"/>
              <a:t>, </a:t>
            </a:r>
            <a:r>
              <a:rPr lang="en-US" sz="2400" dirty="0" err="1"/>
              <a:t>dan</a:t>
            </a:r>
            <a:r>
              <a:rPr lang="en-US" sz="2400" dirty="0"/>
              <a:t> </a:t>
            </a:r>
            <a:r>
              <a:rPr lang="en-US" sz="2400" dirty="0" err="1"/>
              <a:t>pengembangan</a:t>
            </a:r>
            <a:r>
              <a:rPr lang="en-US" sz="2400" dirty="0"/>
              <a:t>;</a:t>
            </a:r>
          </a:p>
          <a:p>
            <a:pPr marL="288925" indent="-288925">
              <a:buFont typeface="+mj-lt"/>
              <a:buAutoNum type="alphaLcPeriod" startAt="5"/>
              <a:defRPr/>
            </a:pPr>
            <a:r>
              <a:rPr lang="en-US" sz="2400" dirty="0" err="1">
                <a:solidFill>
                  <a:srgbClr val="FF3300"/>
                </a:solidFill>
              </a:rPr>
              <a:t>membina</a:t>
            </a:r>
            <a:r>
              <a:rPr lang="en-US" sz="2400" dirty="0">
                <a:solidFill>
                  <a:srgbClr val="FF3300"/>
                </a:solidFill>
              </a:rPr>
              <a:t>, </a:t>
            </a:r>
            <a:r>
              <a:rPr lang="en-US" sz="2400" dirty="0" err="1">
                <a:solidFill>
                  <a:srgbClr val="FF3300"/>
                </a:solidFill>
              </a:rPr>
              <a:t>mengawasi</a:t>
            </a:r>
            <a:r>
              <a:rPr lang="en-US" sz="2400" dirty="0">
                <a:solidFill>
                  <a:srgbClr val="FF3300"/>
                </a:solidFill>
              </a:rPr>
              <a:t>, </a:t>
            </a:r>
            <a:r>
              <a:rPr lang="en-US" sz="2400" dirty="0" err="1">
                <a:solidFill>
                  <a:srgbClr val="FF3300"/>
                </a:solidFill>
              </a:rPr>
              <a:t>dan</a:t>
            </a:r>
            <a:r>
              <a:rPr lang="en-US" sz="2400" dirty="0">
                <a:solidFill>
                  <a:srgbClr val="FF3300"/>
                </a:solidFill>
              </a:rPr>
              <a:t> </a:t>
            </a:r>
            <a:r>
              <a:rPr lang="en-US" sz="2400" dirty="0" err="1">
                <a:solidFill>
                  <a:srgbClr val="FF3300"/>
                </a:solidFill>
              </a:rPr>
              <a:t>meningkatkan</a:t>
            </a:r>
            <a:r>
              <a:rPr lang="en-US" sz="2400" dirty="0">
                <a:solidFill>
                  <a:srgbClr val="FF3300"/>
                </a:solidFill>
              </a:rPr>
              <a:t> </a:t>
            </a:r>
            <a:r>
              <a:rPr lang="en-US" sz="2400" dirty="0" err="1">
                <a:solidFill>
                  <a:srgbClr val="FF3300"/>
                </a:solidFill>
              </a:rPr>
              <a:t>mutu</a:t>
            </a:r>
            <a:r>
              <a:rPr lang="en-US" sz="2400" dirty="0">
                <a:solidFill>
                  <a:srgbClr val="FF3300"/>
                </a:solidFill>
              </a:rPr>
              <a:t> Tenaga </a:t>
            </a:r>
            <a:r>
              <a:rPr lang="en-US" sz="2400" dirty="0" err="1">
                <a:solidFill>
                  <a:srgbClr val="FF3300"/>
                </a:solidFill>
              </a:rPr>
              <a:t>Kesehatan</a:t>
            </a:r>
            <a:r>
              <a:rPr lang="en-US" sz="2400" dirty="0">
                <a:solidFill>
                  <a:srgbClr val="FF3300"/>
                </a:solidFill>
              </a:rPr>
              <a:t> </a:t>
            </a:r>
            <a:r>
              <a:rPr lang="en-US" sz="2400" dirty="0" err="1">
                <a:solidFill>
                  <a:srgbClr val="FF3300"/>
                </a:solidFill>
              </a:rPr>
              <a:t>melalui</a:t>
            </a:r>
            <a:r>
              <a:rPr lang="en-US" sz="2400" dirty="0">
                <a:solidFill>
                  <a:srgbClr val="FF3300"/>
                </a:solidFill>
              </a:rPr>
              <a:t> </a:t>
            </a:r>
            <a:r>
              <a:rPr lang="en-US" sz="2400" dirty="0" err="1">
                <a:solidFill>
                  <a:srgbClr val="FF3300"/>
                </a:solidFill>
              </a:rPr>
              <a:t>pelaksanaan</a:t>
            </a:r>
            <a:r>
              <a:rPr lang="en-US" sz="2400" dirty="0">
                <a:solidFill>
                  <a:srgbClr val="FF3300"/>
                </a:solidFill>
              </a:rPr>
              <a:t> </a:t>
            </a:r>
            <a:r>
              <a:rPr lang="en-US" sz="2400" dirty="0" err="1">
                <a:solidFill>
                  <a:srgbClr val="FF3300"/>
                </a:solidFill>
              </a:rPr>
              <a:t>kegiatan</a:t>
            </a:r>
            <a:r>
              <a:rPr lang="en-US" sz="2400" dirty="0">
                <a:solidFill>
                  <a:srgbClr val="FF3300"/>
                </a:solidFill>
              </a:rPr>
              <a:t> </a:t>
            </a:r>
            <a:r>
              <a:rPr lang="en-US" sz="2400" dirty="0" err="1">
                <a:solidFill>
                  <a:srgbClr val="FF3300"/>
                </a:solidFill>
              </a:rPr>
              <a:t>perizinan</a:t>
            </a:r>
            <a:r>
              <a:rPr lang="en-US" sz="2400" dirty="0">
                <a:solidFill>
                  <a:srgbClr val="FF3300"/>
                </a:solidFill>
              </a:rPr>
              <a:t> Tenaga </a:t>
            </a:r>
            <a:r>
              <a:rPr lang="en-US" sz="2400" dirty="0" err="1">
                <a:solidFill>
                  <a:srgbClr val="FF3300"/>
                </a:solidFill>
              </a:rPr>
              <a:t>Kesehatan</a:t>
            </a:r>
            <a:r>
              <a:rPr lang="en-US" sz="2400" dirty="0">
                <a:solidFill>
                  <a:srgbClr val="FF3300"/>
                </a:solidFill>
              </a:rPr>
              <a:t>; </a:t>
            </a:r>
            <a:r>
              <a:rPr lang="en-US" sz="2400" dirty="0" err="1">
                <a:solidFill>
                  <a:srgbClr val="FF3300"/>
                </a:solidFill>
              </a:rPr>
              <a:t>dan</a:t>
            </a:r>
            <a:endParaRPr lang="en-US" sz="2400" dirty="0">
              <a:solidFill>
                <a:srgbClr val="FF3300"/>
              </a:solidFill>
            </a:endParaRPr>
          </a:p>
          <a:p>
            <a:pPr marL="288925" indent="-288925">
              <a:buFont typeface="+mj-lt"/>
              <a:buAutoNum type="alphaLcPeriod" startAt="5"/>
              <a:defRPr/>
            </a:pPr>
            <a:r>
              <a:rPr lang="en-US" sz="2400" dirty="0" err="1"/>
              <a:t>melaksanakan</a:t>
            </a:r>
            <a:r>
              <a:rPr lang="en-US" sz="2400" dirty="0"/>
              <a:t> </a:t>
            </a:r>
            <a:r>
              <a:rPr lang="en-US" sz="2400" dirty="0" err="1"/>
              <a:t>kerja</a:t>
            </a:r>
            <a:r>
              <a:rPr lang="en-US" sz="2400" dirty="0"/>
              <a:t> </a:t>
            </a:r>
            <a:r>
              <a:rPr lang="en-US" sz="2400" dirty="0" err="1"/>
              <a:t>sama</a:t>
            </a:r>
            <a:r>
              <a:rPr lang="en-US" sz="2400" dirty="0"/>
              <a:t> </a:t>
            </a:r>
            <a:r>
              <a:rPr lang="en-US" sz="2400" dirty="0" err="1"/>
              <a:t>dalam</a:t>
            </a:r>
            <a:r>
              <a:rPr lang="en-US" sz="2400" dirty="0"/>
              <a:t> </a:t>
            </a:r>
            <a:r>
              <a:rPr lang="en-US" sz="2400" dirty="0" err="1"/>
              <a:t>negeri</a:t>
            </a:r>
            <a:r>
              <a:rPr lang="en-US" sz="2400" dirty="0"/>
              <a:t> di </a:t>
            </a:r>
            <a:r>
              <a:rPr lang="en-US" sz="2400" dirty="0" err="1"/>
              <a:t>bidang</a:t>
            </a:r>
            <a:r>
              <a:rPr lang="en-US" sz="2400" dirty="0"/>
              <a:t> Tenaga </a:t>
            </a:r>
            <a:r>
              <a:rPr lang="en-US" sz="2400" dirty="0" err="1"/>
              <a:t>Kesehatan</a:t>
            </a:r>
            <a:r>
              <a:rPr lang="en-US" sz="2400" dirty="0"/>
              <a:t>.</a:t>
            </a:r>
            <a:endParaRPr lang="fi-FI" sz="2400" dirty="0"/>
          </a:p>
        </p:txBody>
      </p:sp>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Rectangle 18"/>
          <p:cNvSpPr/>
          <p:nvPr/>
        </p:nvSpPr>
        <p:spPr>
          <a:xfrm>
            <a:off x="1139825" y="4116388"/>
            <a:ext cx="7872413" cy="215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514350" indent="-514350" eaLnBrk="1" hangingPunct="1">
              <a:spcBef>
                <a:spcPts val="1200"/>
              </a:spcBef>
              <a:spcAft>
                <a:spcPts val="600"/>
              </a:spcAft>
              <a:buFont typeface="+mj-lt"/>
              <a:buAutoNum type="arabicParenR"/>
              <a:defRPr/>
            </a:pPr>
            <a:r>
              <a:rPr lang="en-US" sz="2800" b="1" dirty="0" err="1">
                <a:solidFill>
                  <a:srgbClr val="007033"/>
                </a:solidFill>
              </a:rPr>
              <a:t>kualifikasi</a:t>
            </a:r>
            <a:r>
              <a:rPr lang="en-US" sz="2800" b="1" dirty="0">
                <a:solidFill>
                  <a:srgbClr val="007033"/>
                </a:solidFill>
              </a:rPr>
              <a:t> minimum </a:t>
            </a:r>
            <a:r>
              <a:rPr lang="en-US" sz="2800" b="1" dirty="0" err="1">
                <a:solidFill>
                  <a:srgbClr val="007033"/>
                </a:solidFill>
              </a:rPr>
              <a:t>pendidikan</a:t>
            </a:r>
            <a:r>
              <a:rPr lang="en-US" sz="2800" b="1" dirty="0">
                <a:solidFill>
                  <a:srgbClr val="007033"/>
                </a:solidFill>
              </a:rPr>
              <a:t> </a:t>
            </a:r>
            <a:r>
              <a:rPr lang="en-US" sz="2800" b="1" dirty="0" err="1">
                <a:solidFill>
                  <a:srgbClr val="007033"/>
                </a:solidFill>
              </a:rPr>
              <a:t>menengah</a:t>
            </a:r>
            <a:r>
              <a:rPr lang="en-US" sz="2800" b="1" dirty="0">
                <a:solidFill>
                  <a:srgbClr val="007033"/>
                </a:solidFill>
              </a:rPr>
              <a:t> </a:t>
            </a:r>
            <a:r>
              <a:rPr lang="en-US" sz="2800" b="1" dirty="0" err="1">
                <a:solidFill>
                  <a:srgbClr val="007033"/>
                </a:solidFill>
              </a:rPr>
              <a:t>di</a:t>
            </a:r>
            <a:r>
              <a:rPr lang="en-US" sz="2800" b="1" dirty="0">
                <a:solidFill>
                  <a:srgbClr val="007033"/>
                </a:solidFill>
              </a:rPr>
              <a:t> </a:t>
            </a:r>
            <a:r>
              <a:rPr lang="en-US" sz="2800" b="1" dirty="0" err="1">
                <a:solidFill>
                  <a:srgbClr val="007033"/>
                </a:solidFill>
              </a:rPr>
              <a:t>bidang</a:t>
            </a:r>
            <a:r>
              <a:rPr lang="en-US" sz="2800" b="1" dirty="0">
                <a:solidFill>
                  <a:srgbClr val="007033"/>
                </a:solidFill>
              </a:rPr>
              <a:t> </a:t>
            </a:r>
            <a:r>
              <a:rPr lang="en-US" sz="2800" b="1" dirty="0" err="1">
                <a:solidFill>
                  <a:srgbClr val="007033"/>
                </a:solidFill>
              </a:rPr>
              <a:t>kesehatan</a:t>
            </a:r>
            <a:endParaRPr lang="id-ID" sz="2800" b="1" dirty="0">
              <a:solidFill>
                <a:srgbClr val="007033"/>
              </a:solidFill>
            </a:endParaRPr>
          </a:p>
          <a:p>
            <a:pPr marL="514350" indent="-514350" eaLnBrk="1" hangingPunct="1">
              <a:spcBef>
                <a:spcPts val="1200"/>
              </a:spcBef>
              <a:spcAft>
                <a:spcPts val="600"/>
              </a:spcAft>
              <a:buFont typeface="+mj-lt"/>
              <a:buAutoNum type="arabicParenR"/>
              <a:defRPr/>
            </a:pPr>
            <a:r>
              <a:rPr lang="en-US" sz="2800" b="1" dirty="0" err="1">
                <a:solidFill>
                  <a:srgbClr val="007033"/>
                </a:solidFill>
              </a:rPr>
              <a:t>hanya</a:t>
            </a:r>
            <a:r>
              <a:rPr lang="en-US" sz="2800" b="1" dirty="0">
                <a:solidFill>
                  <a:srgbClr val="007033"/>
                </a:solidFill>
              </a:rPr>
              <a:t> </a:t>
            </a:r>
            <a:r>
              <a:rPr lang="en-US" sz="2800" b="1" dirty="0" err="1">
                <a:solidFill>
                  <a:srgbClr val="007033"/>
                </a:solidFill>
              </a:rPr>
              <a:t>dapat</a:t>
            </a:r>
            <a:r>
              <a:rPr lang="en-US" sz="2800" b="1" dirty="0">
                <a:solidFill>
                  <a:srgbClr val="007033"/>
                </a:solidFill>
              </a:rPr>
              <a:t> </a:t>
            </a:r>
            <a:r>
              <a:rPr lang="en-US" sz="2800" b="1" dirty="0" err="1">
                <a:solidFill>
                  <a:srgbClr val="007033"/>
                </a:solidFill>
              </a:rPr>
              <a:t>bekerja</a:t>
            </a:r>
            <a:r>
              <a:rPr lang="en-US" sz="2800" b="1" dirty="0">
                <a:solidFill>
                  <a:srgbClr val="007033"/>
                </a:solidFill>
              </a:rPr>
              <a:t> di </a:t>
            </a:r>
            <a:r>
              <a:rPr lang="en-US" sz="2800" b="1" dirty="0" err="1">
                <a:solidFill>
                  <a:srgbClr val="007033"/>
                </a:solidFill>
              </a:rPr>
              <a:t>bawah</a:t>
            </a:r>
            <a:r>
              <a:rPr lang="en-US" sz="2800" b="1" dirty="0">
                <a:solidFill>
                  <a:srgbClr val="007033"/>
                </a:solidFill>
              </a:rPr>
              <a:t> </a:t>
            </a:r>
            <a:r>
              <a:rPr lang="en-US" sz="2800" b="1" dirty="0" err="1">
                <a:solidFill>
                  <a:srgbClr val="007033"/>
                </a:solidFill>
              </a:rPr>
              <a:t>supervisi</a:t>
            </a:r>
            <a:r>
              <a:rPr lang="en-US" sz="2800" b="1" dirty="0">
                <a:solidFill>
                  <a:srgbClr val="007033"/>
                </a:solidFill>
              </a:rPr>
              <a:t> </a:t>
            </a:r>
            <a:r>
              <a:rPr lang="en-US" sz="2800" b="1" dirty="0" err="1">
                <a:solidFill>
                  <a:srgbClr val="007033"/>
                </a:solidFill>
              </a:rPr>
              <a:t>Tenaga</a:t>
            </a:r>
            <a:r>
              <a:rPr lang="en-US" sz="2800" b="1" dirty="0">
                <a:solidFill>
                  <a:srgbClr val="007033"/>
                </a:solidFill>
              </a:rPr>
              <a:t> </a:t>
            </a:r>
            <a:r>
              <a:rPr lang="en-US" sz="2800" b="1" dirty="0" err="1">
                <a:solidFill>
                  <a:srgbClr val="007033"/>
                </a:solidFill>
              </a:rPr>
              <a:t>Kesehatan</a:t>
            </a:r>
            <a:r>
              <a:rPr lang="en-US" sz="2800" b="1" dirty="0">
                <a:solidFill>
                  <a:srgbClr val="007033"/>
                </a:solidFill>
              </a:rPr>
              <a:t>.</a:t>
            </a:r>
            <a:endParaRPr lang="id-ID" sz="2800" b="1" dirty="0">
              <a:solidFill>
                <a:srgbClr val="007033"/>
              </a:solidFill>
            </a:endParaRPr>
          </a:p>
        </p:txBody>
      </p:sp>
      <p:sp>
        <p:nvSpPr>
          <p:cNvPr id="21" name="Rectangle 20"/>
          <p:cNvSpPr/>
          <p:nvPr/>
        </p:nvSpPr>
        <p:spPr>
          <a:xfrm>
            <a:off x="1187450" y="1968500"/>
            <a:ext cx="6697663" cy="11731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spcBef>
                <a:spcPts val="1200"/>
              </a:spcBef>
              <a:spcAft>
                <a:spcPts val="600"/>
              </a:spcAft>
              <a:defRPr/>
            </a:pPr>
            <a:r>
              <a:rPr lang="en-US" sz="3200" b="1" dirty="0" err="1">
                <a:solidFill>
                  <a:srgbClr val="007033"/>
                </a:solidFill>
              </a:rPr>
              <a:t>Kualifikasi</a:t>
            </a:r>
            <a:r>
              <a:rPr lang="en-US" sz="3200" b="1" dirty="0">
                <a:solidFill>
                  <a:srgbClr val="007033"/>
                </a:solidFill>
              </a:rPr>
              <a:t> minimum diploma </a:t>
            </a:r>
            <a:r>
              <a:rPr lang="id-ID" sz="3200" b="1" dirty="0">
                <a:solidFill>
                  <a:srgbClr val="007033"/>
                </a:solidFill>
              </a:rPr>
              <a:t>tig</a:t>
            </a:r>
            <a:r>
              <a:rPr lang="en-US" sz="3200" b="1" dirty="0">
                <a:solidFill>
                  <a:srgbClr val="007033"/>
                </a:solidFill>
              </a:rPr>
              <a:t>a</a:t>
            </a:r>
            <a:endParaRPr lang="id-ID" sz="3200" b="1" dirty="0">
              <a:solidFill>
                <a:srgbClr val="007033"/>
              </a:solidFill>
            </a:endParaRPr>
          </a:p>
        </p:txBody>
      </p:sp>
      <p:sp>
        <p:nvSpPr>
          <p:cNvPr id="9220" name="Title 1"/>
          <p:cNvSpPr txBox="1">
            <a:spLocks/>
          </p:cNvSpPr>
          <p:nvPr/>
        </p:nvSpPr>
        <p:spPr bwMode="auto">
          <a:xfrm>
            <a:off x="1588" y="-26988"/>
            <a:ext cx="9142412" cy="1123951"/>
          </a:xfrm>
          <a:prstGeom prst="rect">
            <a:avLst/>
          </a:prstGeom>
          <a:solidFill>
            <a:schemeClr val="accent2">
              <a:lumMod val="75000"/>
            </a:schemeClr>
          </a:solidFill>
          <a:ln w="9525">
            <a:noFill/>
            <a:miter lim="800000"/>
            <a:headEnd/>
            <a:tailEnd/>
          </a:ln>
        </p:spPr>
        <p:txBody>
          <a:bodyPr anchor="ctr"/>
          <a:lstStyle/>
          <a:p>
            <a:pPr algn="ctr" eaLnBrk="1" hangingPunct="1">
              <a:defRPr/>
            </a:pPr>
            <a:r>
              <a:rPr lang="en-US" sz="3600" b="1" dirty="0">
                <a:solidFill>
                  <a:schemeClr val="bg1"/>
                </a:solidFill>
                <a:latin typeface="Century Gothic" pitchFamily="34" charset="0"/>
                <a:cs typeface="Arial" charset="0"/>
              </a:rPr>
              <a:t>3.</a:t>
            </a:r>
            <a:r>
              <a:rPr lang="id-ID" sz="3600" b="1" dirty="0">
                <a:solidFill>
                  <a:schemeClr val="bg1"/>
                </a:solidFill>
                <a:latin typeface="Century Gothic" pitchFamily="34" charset="0"/>
                <a:cs typeface="Arial" charset="0"/>
              </a:rPr>
              <a:t> KUALIFIKASI</a:t>
            </a:r>
            <a:r>
              <a:rPr lang="en-US" sz="3600" b="1" dirty="0">
                <a:solidFill>
                  <a:schemeClr val="bg1"/>
                </a:solidFill>
                <a:latin typeface="Century Gothic" pitchFamily="34" charset="0"/>
                <a:cs typeface="Arial" charset="0"/>
              </a:rPr>
              <a:t> </a:t>
            </a:r>
            <a:r>
              <a:rPr lang="id-ID" sz="3600" b="1" dirty="0">
                <a:solidFill>
                  <a:schemeClr val="bg1"/>
                </a:solidFill>
                <a:latin typeface="Century Gothic" pitchFamily="34" charset="0"/>
                <a:cs typeface="Arial" charset="0"/>
              </a:rPr>
              <a:t>TENAGA </a:t>
            </a:r>
            <a:endParaRPr lang="en-US" sz="3600" b="1" dirty="0">
              <a:solidFill>
                <a:schemeClr val="bg1"/>
              </a:solidFill>
              <a:latin typeface="Century Gothic" pitchFamily="34" charset="0"/>
              <a:cs typeface="Arial" charset="0"/>
            </a:endParaRPr>
          </a:p>
          <a:p>
            <a:pPr algn="ctr" eaLnBrk="1" hangingPunct="1">
              <a:defRPr/>
            </a:pPr>
            <a:r>
              <a:rPr lang="id-ID" sz="3600" b="1" dirty="0">
                <a:solidFill>
                  <a:schemeClr val="bg1"/>
                </a:solidFill>
                <a:latin typeface="Century Gothic" pitchFamily="34" charset="0"/>
                <a:cs typeface="Arial" charset="0"/>
              </a:rPr>
              <a:t>DI BIDANG KESEHATAN</a:t>
            </a:r>
            <a:r>
              <a:rPr lang="en-US" sz="3600" b="1" dirty="0">
                <a:solidFill>
                  <a:schemeClr val="bg1"/>
                </a:solidFill>
                <a:latin typeface="Century Gothic" pitchFamily="34" charset="0"/>
                <a:cs typeface="Arial" charset="0"/>
              </a:rPr>
              <a:t> </a:t>
            </a:r>
            <a:r>
              <a:rPr lang="en-US" sz="3600" dirty="0">
                <a:solidFill>
                  <a:schemeClr val="bg1"/>
                </a:solidFill>
                <a:latin typeface="Century Gothic" pitchFamily="34" charset="0"/>
                <a:cs typeface="Arial" charset="0"/>
              </a:rPr>
              <a:t>(</a:t>
            </a:r>
            <a:r>
              <a:rPr lang="en-US" sz="3600" dirty="0" err="1">
                <a:solidFill>
                  <a:schemeClr val="bg1"/>
                </a:solidFill>
                <a:latin typeface="Century Gothic" pitchFamily="34" charset="0"/>
                <a:cs typeface="Arial" charset="0"/>
              </a:rPr>
              <a:t>Pasal</a:t>
            </a:r>
            <a:r>
              <a:rPr lang="en-US" sz="3600" dirty="0">
                <a:solidFill>
                  <a:schemeClr val="bg1"/>
                </a:solidFill>
                <a:latin typeface="Century Gothic" pitchFamily="34" charset="0"/>
                <a:cs typeface="Arial" charset="0"/>
              </a:rPr>
              <a:t> 9 – 10)</a:t>
            </a:r>
            <a:endParaRPr lang="id-ID" sz="3600" dirty="0">
              <a:solidFill>
                <a:schemeClr val="bg1"/>
              </a:solidFill>
              <a:latin typeface="Century Gothic" pitchFamily="34" charset="0"/>
              <a:cs typeface="Arial" charset="0"/>
            </a:endParaRPr>
          </a:p>
        </p:txBody>
      </p:sp>
      <p:sp>
        <p:nvSpPr>
          <p:cNvPr id="11269" name="Content Placeholder 2"/>
          <p:cNvSpPr txBox="1">
            <a:spLocks/>
          </p:cNvSpPr>
          <p:nvPr/>
        </p:nvSpPr>
        <p:spPr bwMode="auto">
          <a:xfrm>
            <a:off x="755650" y="1484313"/>
            <a:ext cx="7632700" cy="576262"/>
          </a:xfrm>
          <a:prstGeom prst="rect">
            <a:avLst/>
          </a:prstGeom>
          <a:noFill/>
          <a:ln w="57150">
            <a:solidFill>
              <a:schemeClr val="bg1"/>
            </a:solidFill>
            <a:miter lim="800000"/>
            <a:headEnd/>
            <a:tailEnd/>
          </a:ln>
        </p:spPr>
        <p:txBody>
          <a:bodyPr/>
          <a:lstStyle/>
          <a:p>
            <a:pPr marL="342900" indent="-342900" algn="just" eaLnBrk="1" hangingPunct="1">
              <a:spcBef>
                <a:spcPts val="1200"/>
              </a:spcBef>
              <a:spcAft>
                <a:spcPts val="600"/>
              </a:spcAft>
              <a:buClr>
                <a:srgbClr val="0070C0"/>
              </a:buClr>
              <a:buFont typeface="Wingdings" pitchFamily="2" charset="2"/>
              <a:buChar char="§"/>
            </a:pPr>
            <a:r>
              <a:rPr lang="en-US" altLang="id-ID" sz="2800" b="1">
                <a:latin typeface="Century Gothic" pitchFamily="34" charset="0"/>
              </a:rPr>
              <a:t>TENAGA KESEHATAN</a:t>
            </a:r>
            <a:endParaRPr lang="id-ID" altLang="id-ID" sz="2800" b="1">
              <a:latin typeface="Century Gothic" pitchFamily="34" charset="0"/>
            </a:endParaRPr>
          </a:p>
        </p:txBody>
      </p:sp>
      <p:sp>
        <p:nvSpPr>
          <p:cNvPr id="16" name="Oval 9"/>
          <p:cNvSpPr>
            <a:spLocks noChangeArrowheads="1"/>
          </p:cNvSpPr>
          <p:nvPr/>
        </p:nvSpPr>
        <p:spPr bwMode="auto">
          <a:xfrm>
            <a:off x="327025" y="1412875"/>
            <a:ext cx="682625" cy="711200"/>
          </a:xfrm>
          <a:prstGeom prst="ellipse">
            <a:avLst/>
          </a:prstGeom>
          <a:solidFill>
            <a:srgbClr val="00B050"/>
          </a:solidFill>
          <a:ln w="3175">
            <a:solidFill>
              <a:srgbClr val="006600"/>
            </a:solidFill>
            <a:bevel/>
            <a:headEnd/>
            <a:tailEnd/>
          </a:ln>
        </p:spPr>
        <p:txBody>
          <a:bodyPr anchor="ctr"/>
          <a:lstStyle/>
          <a:p>
            <a:pPr algn="ctr" eaLnBrk="1" hangingPunct="1"/>
            <a:r>
              <a:rPr lang="id-ID" altLang="id-ID" sz="2400" b="1">
                <a:latin typeface="Century Gothic" pitchFamily="34" charset="0"/>
                <a:ea typeface="SimHei" pitchFamily="49" charset="-122"/>
                <a:sym typeface="Century Gothic" pitchFamily="34" charset="0"/>
              </a:rPr>
              <a:t>a</a:t>
            </a:r>
            <a:endParaRPr lang="en-US" altLang="id-ID" sz="2400" b="1">
              <a:latin typeface="Century Gothic" pitchFamily="34" charset="0"/>
              <a:ea typeface="SimHei" pitchFamily="49" charset="-122"/>
              <a:sym typeface="Century Gothic" pitchFamily="34" charset="0"/>
            </a:endParaRPr>
          </a:p>
        </p:txBody>
      </p:sp>
      <p:sp>
        <p:nvSpPr>
          <p:cNvPr id="11271" name="Content Placeholder 2"/>
          <p:cNvSpPr txBox="1">
            <a:spLocks/>
          </p:cNvSpPr>
          <p:nvPr/>
        </p:nvSpPr>
        <p:spPr bwMode="auto">
          <a:xfrm>
            <a:off x="752475" y="3573463"/>
            <a:ext cx="7632700" cy="576262"/>
          </a:xfrm>
          <a:prstGeom prst="rect">
            <a:avLst/>
          </a:prstGeom>
          <a:noFill/>
          <a:ln w="57150">
            <a:solidFill>
              <a:schemeClr val="bg1"/>
            </a:solidFill>
            <a:miter lim="800000"/>
            <a:headEnd/>
            <a:tailEnd/>
          </a:ln>
        </p:spPr>
        <p:txBody>
          <a:bodyPr/>
          <a:lstStyle/>
          <a:p>
            <a:pPr marL="342900" indent="-342900" algn="just" eaLnBrk="1" hangingPunct="1">
              <a:spcBef>
                <a:spcPts val="1200"/>
              </a:spcBef>
              <a:spcAft>
                <a:spcPts val="600"/>
              </a:spcAft>
              <a:buClr>
                <a:srgbClr val="0070C0"/>
              </a:buClr>
              <a:buFont typeface="Wingdings" pitchFamily="2" charset="2"/>
              <a:buChar char="§"/>
            </a:pPr>
            <a:r>
              <a:rPr lang="id-ID" altLang="id-ID" sz="2800" b="1">
                <a:latin typeface="Century Gothic" pitchFamily="34" charset="0"/>
              </a:rPr>
              <a:t>ASISTEN </a:t>
            </a:r>
            <a:r>
              <a:rPr lang="en-US" altLang="id-ID" sz="2800" b="1">
                <a:latin typeface="Century Gothic" pitchFamily="34" charset="0"/>
              </a:rPr>
              <a:t>TENAGA KESEHATAN</a:t>
            </a:r>
            <a:r>
              <a:rPr lang="id-ID" altLang="id-ID" sz="2800" b="1">
                <a:latin typeface="Century Gothic" pitchFamily="34" charset="0"/>
              </a:rPr>
              <a:t>*</a:t>
            </a:r>
          </a:p>
        </p:txBody>
      </p:sp>
      <p:sp>
        <p:nvSpPr>
          <p:cNvPr id="18" name="Oval 9"/>
          <p:cNvSpPr>
            <a:spLocks noChangeArrowheads="1"/>
          </p:cNvSpPr>
          <p:nvPr/>
        </p:nvSpPr>
        <p:spPr bwMode="auto">
          <a:xfrm>
            <a:off x="323850" y="3429000"/>
            <a:ext cx="682625" cy="711200"/>
          </a:xfrm>
          <a:prstGeom prst="ellipse">
            <a:avLst/>
          </a:prstGeom>
          <a:solidFill>
            <a:srgbClr val="00B050"/>
          </a:solidFill>
          <a:ln w="3175">
            <a:solidFill>
              <a:srgbClr val="006600"/>
            </a:solidFill>
            <a:bevel/>
            <a:headEnd/>
            <a:tailEnd/>
          </a:ln>
        </p:spPr>
        <p:txBody>
          <a:bodyPr anchor="ctr"/>
          <a:lstStyle/>
          <a:p>
            <a:pPr algn="ctr" eaLnBrk="1" hangingPunct="1"/>
            <a:r>
              <a:rPr lang="id-ID" altLang="id-ID" sz="2400" b="1">
                <a:latin typeface="Century Gothic" pitchFamily="34" charset="0"/>
                <a:ea typeface="SimHei" pitchFamily="49" charset="-122"/>
                <a:sym typeface="Century Gothic" pitchFamily="34" charset="0"/>
              </a:rPr>
              <a:t>b</a:t>
            </a:r>
            <a:endParaRPr lang="en-US" altLang="id-ID" sz="2400" b="1">
              <a:latin typeface="Century Gothic" pitchFamily="34" charset="0"/>
              <a:ea typeface="SimHei" pitchFamily="49" charset="-122"/>
              <a:sym typeface="Century Gothic" pitchFamily="34" charset="0"/>
            </a:endParaRPr>
          </a:p>
        </p:txBody>
      </p:sp>
      <p:sp>
        <p:nvSpPr>
          <p:cNvPr id="11273" name="TextBox 1"/>
          <p:cNvSpPr txBox="1">
            <a:spLocks noChangeArrowheads="1"/>
          </p:cNvSpPr>
          <p:nvPr/>
        </p:nvSpPr>
        <p:spPr bwMode="auto">
          <a:xfrm>
            <a:off x="327025" y="6411913"/>
            <a:ext cx="2781300" cy="339725"/>
          </a:xfrm>
          <a:prstGeom prst="rect">
            <a:avLst/>
          </a:prstGeom>
          <a:noFill/>
          <a:ln w="9525">
            <a:noFill/>
            <a:miter lim="800000"/>
            <a:headEnd/>
            <a:tailEnd/>
          </a:ln>
        </p:spPr>
        <p:txBody>
          <a:bodyPr wrap="none">
            <a:spAutoFit/>
          </a:bodyPr>
          <a:lstStyle/>
          <a:p>
            <a:pPr eaLnBrk="1" hangingPunct="1"/>
            <a:r>
              <a:rPr lang="id-ID" altLang="id-ID" sz="1600"/>
              <a:t>* = diatur dalam Permenkes </a:t>
            </a: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6702</TotalTime>
  <Words>2106</Words>
  <Application>Microsoft Office PowerPoint</Application>
  <PresentationFormat>On-screen Show (4:3)</PresentationFormat>
  <Paragraphs>327</Paragraphs>
  <Slides>36</Slides>
  <Notes>6</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36</vt:i4>
      </vt:variant>
    </vt:vector>
  </HeadingPairs>
  <TitlesOfParts>
    <vt:vector size="49" baseType="lpstr">
      <vt:lpstr>Aharoni</vt:lpstr>
      <vt:lpstr>Arial</vt:lpstr>
      <vt:lpstr>Arial Black</vt:lpstr>
      <vt:lpstr>Arial Rounded MT Bold</vt:lpstr>
      <vt:lpstr>Brush Script MT</vt:lpstr>
      <vt:lpstr>Calibri</vt:lpstr>
      <vt:lpstr>Century Gothic</vt:lpstr>
      <vt:lpstr>Garamond</vt:lpstr>
      <vt:lpstr>Wingdings</vt:lpstr>
      <vt:lpstr>Wingdings 2</vt:lpstr>
      <vt:lpstr>Wingdings 3</vt:lpstr>
      <vt:lpstr>Office Theme</vt:lpstr>
      <vt:lpstr>Organic</vt:lpstr>
      <vt:lpstr>PowerPoint Presentation</vt:lpstr>
      <vt:lpstr>REGULASI TENAGA KESEHATAN Berdasarkan UNDANG – UNDANG No. 36 / 2014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9. ORGANISASI  PROFESI &amp; KOLEGIUM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14. PEMBINAAN DAN PENGAWASAN</vt:lpstr>
      <vt:lpstr>PowerPoint Presentation</vt:lpstr>
      <vt:lpstr>PowerPoint Presentation</vt:lpstr>
      <vt:lpstr>PowerPoint Presentation</vt:lpstr>
      <vt:lpstr>PowerPoint Presentation</vt:lpstr>
      <vt:lpstr>PowerPoint Presentation</vt:lpstr>
      <vt:lpstr>PENGEMBANGAN KEPROFESIAN BERKELANJUTAN</vt:lpstr>
      <vt:lpstr>Peran organisasi profesi</vt:lpstr>
      <vt:lpstr>DOKUMENTASI PELAKSANAAN P2KB</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RENCANA KEBUTUHAN  TENAGA KESEHATAN LINGKUNGAN</dc:title>
  <dc:creator>COMPAQ</dc:creator>
  <cp:lastModifiedBy>Windows User</cp:lastModifiedBy>
  <cp:revision>378</cp:revision>
  <cp:lastPrinted>2015-04-13T04:07:31Z</cp:lastPrinted>
  <dcterms:created xsi:type="dcterms:W3CDTF">2014-04-11T06:36:49Z</dcterms:created>
  <dcterms:modified xsi:type="dcterms:W3CDTF">2019-04-12T02:44:25Z</dcterms:modified>
</cp:coreProperties>
</file>