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 id="2147483686" r:id="rId39"/>
    <p:sldMasterId id="2147483687" r:id="rId40"/>
    <p:sldMasterId id="2147483688" r:id="rId41"/>
    <p:sldMasterId id="2147483689" r:id="rId42"/>
    <p:sldMasterId id="2147483690" r:id="rId43"/>
    <p:sldMasterId id="2147483691" r:id="rId44"/>
    <p:sldMasterId id="2147483692" r:id="rId45"/>
    <p:sldMasterId id="2147483693" r:id="rId46"/>
    <p:sldMasterId id="2147483694" r:id="rId47"/>
    <p:sldMasterId id="2147483695" r:id="rId48"/>
    <p:sldMasterId id="2147483696" r:id="rId49"/>
    <p:sldMasterId id="2147483697" r:id="rId50"/>
    <p:sldMasterId id="2147483698" r:id="rId51"/>
    <p:sldMasterId id="2147483699" r:id="rId52"/>
    <p:sldMasterId id="2147483700" r:id="rId53"/>
    <p:sldMasterId id="2147483701" r:id="rId54"/>
    <p:sldMasterId id="2147483702" r:id="rId55"/>
    <p:sldMasterId id="2147483703" r:id="rId56"/>
  </p:sldMasterIdLst>
  <p:notesMasterIdLst>
    <p:notesMasterId r:id="rId90"/>
  </p:notesMasterIdLst>
  <p:sldIdLst>
    <p:sldId id="256" r:id="rId57"/>
    <p:sldId id="281" r:id="rId58"/>
    <p:sldId id="282" r:id="rId59"/>
    <p:sldId id="283" r:id="rId60"/>
    <p:sldId id="284" r:id="rId61"/>
    <p:sldId id="285" r:id="rId62"/>
    <p:sldId id="297" r:id="rId63"/>
    <p:sldId id="294" r:id="rId64"/>
    <p:sldId id="296" r:id="rId65"/>
    <p:sldId id="295" r:id="rId66"/>
    <p:sldId id="286" r:id="rId67"/>
    <p:sldId id="293" r:id="rId68"/>
    <p:sldId id="287" r:id="rId69"/>
    <p:sldId id="288" r:id="rId70"/>
    <p:sldId id="289" r:id="rId71"/>
    <p:sldId id="290" r:id="rId72"/>
    <p:sldId id="291" r:id="rId73"/>
    <p:sldId id="292" r:id="rId74"/>
    <p:sldId id="299" r:id="rId75"/>
    <p:sldId id="300" r:id="rId76"/>
    <p:sldId id="301" r:id="rId77"/>
    <p:sldId id="302" r:id="rId78"/>
    <p:sldId id="303" r:id="rId79"/>
    <p:sldId id="304" r:id="rId80"/>
    <p:sldId id="305" r:id="rId81"/>
    <p:sldId id="306" r:id="rId82"/>
    <p:sldId id="307" r:id="rId83"/>
    <p:sldId id="298" r:id="rId84"/>
    <p:sldId id="308" r:id="rId85"/>
    <p:sldId id="309" r:id="rId86"/>
    <p:sldId id="311" r:id="rId87"/>
    <p:sldId id="310" r:id="rId88"/>
    <p:sldId id="312" r:id="rId89"/>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F828"/>
    <a:srgbClr val="009900"/>
    <a:srgbClr val="EAEAEA"/>
    <a:srgbClr val="92F57B"/>
    <a:srgbClr val="E3A16F"/>
    <a:srgbClr val="DB8545"/>
    <a:srgbClr val="7ABC32"/>
    <a:srgbClr val="52CEC2"/>
    <a:srgbClr val="3AA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2" autoAdjust="0"/>
  </p:normalViewPr>
  <p:slideViewPr>
    <p:cSldViewPr>
      <p:cViewPr>
        <p:scale>
          <a:sx n="50" d="100"/>
          <a:sy n="50" d="100"/>
        </p:scale>
        <p:origin x="-1956" y="-31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7.xml"/><Relationship Id="rId68" Type="http://schemas.openxmlformats.org/officeDocument/2006/relationships/slide" Target="slides/slide12.xml"/><Relationship Id="rId76" Type="http://schemas.openxmlformats.org/officeDocument/2006/relationships/slide" Target="slides/slide20.xml"/><Relationship Id="rId84" Type="http://schemas.openxmlformats.org/officeDocument/2006/relationships/slide" Target="slides/slide28.xml"/><Relationship Id="rId89" Type="http://schemas.openxmlformats.org/officeDocument/2006/relationships/slide" Target="slides/slide33.xml"/><Relationship Id="rId7" Type="http://schemas.openxmlformats.org/officeDocument/2006/relationships/slideMaster" Target="slideMasters/slideMaster7.xml"/><Relationship Id="rId71" Type="http://schemas.openxmlformats.org/officeDocument/2006/relationships/slide" Target="slides/slide1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2.xml"/><Relationship Id="rId66" Type="http://schemas.openxmlformats.org/officeDocument/2006/relationships/slide" Target="slides/slide10.xml"/><Relationship Id="rId74" Type="http://schemas.openxmlformats.org/officeDocument/2006/relationships/slide" Target="slides/slide18.xml"/><Relationship Id="rId79" Type="http://schemas.openxmlformats.org/officeDocument/2006/relationships/slide" Target="slides/slide23.xml"/><Relationship Id="rId87" Type="http://schemas.openxmlformats.org/officeDocument/2006/relationships/slide" Target="slides/slide31.xml"/><Relationship Id="rId5" Type="http://schemas.openxmlformats.org/officeDocument/2006/relationships/slideMaster" Target="slideMasters/slideMaster5.xml"/><Relationship Id="rId61" Type="http://schemas.openxmlformats.org/officeDocument/2006/relationships/slide" Target="slides/slide5.xml"/><Relationship Id="rId82" Type="http://schemas.openxmlformats.org/officeDocument/2006/relationships/slide" Target="slides/slide26.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8.xml"/><Relationship Id="rId69" Type="http://schemas.openxmlformats.org/officeDocument/2006/relationships/slide" Target="slides/slide13.xml"/><Relationship Id="rId77"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6.xml"/><Relationship Id="rId80" Type="http://schemas.openxmlformats.org/officeDocument/2006/relationships/slide" Target="slides/slide24.xml"/><Relationship Id="rId85" Type="http://schemas.openxmlformats.org/officeDocument/2006/relationships/slide" Target="slides/slide2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3.xml"/><Relationship Id="rId67" Type="http://schemas.openxmlformats.org/officeDocument/2006/relationships/slide" Target="slides/slide1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6.xml"/><Relationship Id="rId70" Type="http://schemas.openxmlformats.org/officeDocument/2006/relationships/slide" Target="slides/slide14.xml"/><Relationship Id="rId75" Type="http://schemas.openxmlformats.org/officeDocument/2006/relationships/slide" Target="slides/slide19.xml"/><Relationship Id="rId83" Type="http://schemas.openxmlformats.org/officeDocument/2006/relationships/slide" Target="slides/slide27.xml"/><Relationship Id="rId88" Type="http://schemas.openxmlformats.org/officeDocument/2006/relationships/slide" Target="slides/slide32.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4.xml"/><Relationship Id="rId65" Type="http://schemas.openxmlformats.org/officeDocument/2006/relationships/slide" Target="slides/slide9.xml"/><Relationship Id="rId73" Type="http://schemas.openxmlformats.org/officeDocument/2006/relationships/slide" Target="slides/slide17.xml"/><Relationship Id="rId78" Type="http://schemas.openxmlformats.org/officeDocument/2006/relationships/slide" Target="slides/slide22.xml"/><Relationship Id="rId81" Type="http://schemas.openxmlformats.org/officeDocument/2006/relationships/slide" Target="slides/slide25.xml"/><Relationship Id="rId86" Type="http://schemas.openxmlformats.org/officeDocument/2006/relationships/slide" Target="slides/slide3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1" name="Rectangle 2"/>
          <p:cNvSpPr>
            <a:spLocks noChangeArrowheads="1"/>
          </p:cNvSpPr>
          <p:nvPr/>
        </p:nvSpPr>
        <p:spPr bwMode="auto">
          <a:xfrm>
            <a:off x="0" y="0"/>
            <a:ext cx="6858000" cy="914400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3"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58374" name="Rectangle 5"/>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d-ID" altLang="id-ID" noProof="0" smtClean="0"/>
          </a:p>
        </p:txBody>
      </p:sp>
      <p:sp>
        <p:nvSpPr>
          <p:cNvPr id="58376" name="Text Box 7"/>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8"/>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cs typeface="Arial Unicode MS" panose="020B0604020202020204" pitchFamily="34" charset="-128"/>
              </a:defRPr>
            </a:lvl1pPr>
          </a:lstStyle>
          <a:p>
            <a:pPr>
              <a:defRPr/>
            </a:pPr>
            <a:fld id="{303DC34A-757C-4D8F-BC8F-CCA8FFC133D5}" type="slidenum">
              <a:rPr lang="de-DE" altLang="id-ID"/>
              <a:pPr>
                <a:defRPr/>
              </a:pPr>
              <a:t>‹#›</a:t>
            </a:fld>
            <a:endParaRPr lang="de-DE" altLang="id-ID"/>
          </a:p>
        </p:txBody>
      </p:sp>
    </p:spTree>
    <p:extLst>
      <p:ext uri="{BB962C8B-B14F-4D97-AF65-F5344CB8AC3E}">
        <p14:creationId xmlns:p14="http://schemas.microsoft.com/office/powerpoint/2010/main" val="23576123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spcBef>
                <a:spcPct val="0"/>
              </a:spcBef>
              <a:buClrTx/>
              <a:buFontTx/>
              <a:buNone/>
            </a:pPr>
            <a:fld id="{A42446F2-20C1-4D2D-BAAC-ED548E3FB6F1}" type="slidenum">
              <a:rPr lang="de-DE" altLang="id-ID" smtClean="0"/>
              <a:pPr>
                <a:spcBef>
                  <a:spcPct val="0"/>
                </a:spcBef>
                <a:buClrTx/>
                <a:buFontTx/>
                <a:buNone/>
              </a:pPr>
              <a:t>1</a:t>
            </a:fld>
            <a:endParaRPr lang="de-DE" altLang="id-ID" smtClean="0"/>
          </a:p>
        </p:txBody>
      </p:sp>
      <p:sp>
        <p:nvSpPr>
          <p:cNvPr id="604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ltLang="id-ID" smtClean="0"/>
          </a:p>
        </p:txBody>
      </p:sp>
    </p:spTree>
    <p:extLst>
      <p:ext uri="{BB962C8B-B14F-4D97-AF65-F5344CB8AC3E}">
        <p14:creationId xmlns:p14="http://schemas.microsoft.com/office/powerpoint/2010/main" val="37343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u="none" strike="noStrike" kern="1200" baseline="0" dirty="0" smtClean="0">
                <a:solidFill>
                  <a:srgbClr val="000000"/>
                </a:solidFill>
                <a:latin typeface="Times New Roman" panose="02020603050405020304" pitchFamily="18" charset="0"/>
                <a:ea typeface="+mn-ea"/>
                <a:cs typeface="+mn-cs"/>
              </a:rPr>
              <a:t>PCC is a multidimensional concept.</a:t>
            </a:r>
          </a:p>
          <a:p>
            <a:r>
              <a:rPr lang="en-US" sz="1200" b="0" i="0" u="none" strike="noStrike" kern="1200" baseline="0" dirty="0" smtClean="0">
                <a:solidFill>
                  <a:srgbClr val="000000"/>
                </a:solidFill>
                <a:latin typeface="Times New Roman" panose="02020603050405020304" pitchFamily="18" charset="0"/>
                <a:ea typeface="+mn-ea"/>
                <a:cs typeface="+mn-cs"/>
              </a:rPr>
              <a:t>According to Mead &amp; Bower (2000), PCC</a:t>
            </a:r>
            <a:r>
              <a:rPr lang="id-ID" sz="1200" b="0" i="0" u="none" strike="noStrike" kern="1200" baseline="0" dirty="0" smtClean="0">
                <a:solidFill>
                  <a:srgbClr val="000000"/>
                </a:solidFill>
                <a:latin typeface="Times New Roman" panose="02020603050405020304" pitchFamily="18" charset="0"/>
                <a:ea typeface="+mn-ea"/>
                <a:cs typeface="+mn-cs"/>
              </a:rPr>
              <a:t> dimensions include: biopsychosocial, patient </a:t>
            </a:r>
            <a:r>
              <a:rPr lang="en-US" sz="1200" b="0" i="0" u="none" strike="noStrike" kern="1200" baseline="0" dirty="0" smtClean="0">
                <a:solidFill>
                  <a:srgbClr val="000000"/>
                </a:solidFill>
                <a:latin typeface="Times New Roman" panose="02020603050405020304" pitchFamily="18" charset="0"/>
                <a:ea typeface="+mn-ea"/>
                <a:cs typeface="+mn-cs"/>
              </a:rPr>
              <a:t>as a person, sharing power and responsibility,</a:t>
            </a:r>
          </a:p>
          <a:p>
            <a:r>
              <a:rPr lang="en-US" sz="1200" b="0" i="0" u="none" strike="noStrike" kern="1200" baseline="0" dirty="0" smtClean="0">
                <a:solidFill>
                  <a:srgbClr val="000000"/>
                </a:solidFill>
                <a:latin typeface="Times New Roman" panose="02020603050405020304" pitchFamily="18" charset="0"/>
                <a:ea typeface="+mn-ea"/>
                <a:cs typeface="+mn-cs"/>
              </a:rPr>
              <a:t>therapeutic alliance, and clinician as a</a:t>
            </a:r>
            <a:r>
              <a:rPr lang="id-ID" sz="1200" b="0" i="0" u="none" strike="noStrike" kern="1200" baseline="0" dirty="0" smtClean="0">
                <a:solidFill>
                  <a:srgbClr val="000000"/>
                </a:solidFill>
                <a:latin typeface="Times New Roman" panose="02020603050405020304" pitchFamily="18" charset="0"/>
                <a:ea typeface="+mn-ea"/>
                <a:cs typeface="+mn-cs"/>
              </a:rPr>
              <a:t> person.</a:t>
            </a:r>
            <a:endParaRPr lang="id-ID" dirty="0"/>
          </a:p>
        </p:txBody>
      </p:sp>
      <p:sp>
        <p:nvSpPr>
          <p:cNvPr id="4" name="Slide Number Placeholder 3"/>
          <p:cNvSpPr>
            <a:spLocks noGrp="1"/>
          </p:cNvSpPr>
          <p:nvPr>
            <p:ph type="sldNum" idx="10"/>
          </p:nvPr>
        </p:nvSpPr>
        <p:spPr/>
        <p:txBody>
          <a:bodyPr/>
          <a:lstStyle/>
          <a:p>
            <a:pPr>
              <a:defRPr/>
            </a:pPr>
            <a:fld id="{303DC34A-757C-4D8F-BC8F-CCA8FFC133D5}" type="slidenum">
              <a:rPr lang="de-DE" altLang="id-ID" smtClean="0"/>
              <a:pPr>
                <a:defRPr/>
              </a:pPr>
              <a:t>5</a:t>
            </a:fld>
            <a:endParaRPr lang="de-DE" altLang="id-ID"/>
          </a:p>
        </p:txBody>
      </p:sp>
    </p:spTree>
    <p:extLst>
      <p:ext uri="{BB962C8B-B14F-4D97-AF65-F5344CB8AC3E}">
        <p14:creationId xmlns:p14="http://schemas.microsoft.com/office/powerpoint/2010/main" val="248180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rgbClr val="000000"/>
                </a:solidFill>
                <a:effectLst/>
                <a:latin typeface="Times New Roman" panose="02020603050405020304" pitchFamily="18" charset="0"/>
                <a:ea typeface="+mn-ea"/>
                <a:cs typeface="+mn-cs"/>
              </a:rPr>
              <a:t>Strict visiting hours and visitor restrictions are a thing of the past in a patient-centered care model. Patients are given the authority to identify who can visit and when. Family members (as defined by the patient and not limited to blood relations) are invited to visit during rounding and shift changes so they can be part of the care team, participating in discussions and care decisions. When not in the room with the patient, they are kept informed of their loved one’s progress through direct and </a:t>
            </a:r>
            <a:r>
              <a:rPr lang="en-US" sz="1200" b="0" i="0" u="sng" kern="1200" dirty="0" smtClean="0">
                <a:solidFill>
                  <a:srgbClr val="000000"/>
                </a:solidFill>
                <a:effectLst/>
                <a:latin typeface="Times New Roman" panose="02020603050405020304" pitchFamily="18" charset="0"/>
                <a:ea typeface="+mn-ea"/>
                <a:cs typeface="+mn-cs"/>
              </a:rPr>
              <a:t>timely updates</a:t>
            </a:r>
            <a:r>
              <a:rPr lang="en-US" sz="1200" b="0" i="0" kern="1200" dirty="0" smtClean="0">
                <a:solidFill>
                  <a:srgbClr val="000000"/>
                </a:solidFill>
                <a:effectLst/>
                <a:latin typeface="Times New Roman" panose="02020603050405020304" pitchFamily="18" charset="0"/>
                <a:ea typeface="+mn-ea"/>
                <a:cs typeface="+mn-cs"/>
              </a:rPr>
              <a:t>. A patient-centered care hospital’s infrastructure encourages family collaboration through a home-like environment that not only meets the needs of the patient, but also meets the needs of family members. For example, maternity wards are being redesigned with family-friendly postpartum rooms that can accommodate the mom, new baby, and family members, who are encouraged to spend up to 24 hours a day together in the room to foster family bonding.</a:t>
            </a:r>
            <a:endParaRPr lang="id-ID" dirty="0"/>
          </a:p>
        </p:txBody>
      </p:sp>
      <p:sp>
        <p:nvSpPr>
          <p:cNvPr id="4" name="Slide Number Placeholder 3"/>
          <p:cNvSpPr>
            <a:spLocks noGrp="1"/>
          </p:cNvSpPr>
          <p:nvPr>
            <p:ph type="sldNum" idx="10"/>
          </p:nvPr>
        </p:nvSpPr>
        <p:spPr/>
        <p:txBody>
          <a:bodyPr/>
          <a:lstStyle/>
          <a:p>
            <a:pPr>
              <a:defRPr/>
            </a:pPr>
            <a:fld id="{303DC34A-757C-4D8F-BC8F-CCA8FFC133D5}" type="slidenum">
              <a:rPr lang="de-DE" altLang="id-ID" smtClean="0"/>
              <a:pPr>
                <a:defRPr/>
              </a:pPr>
              <a:t>8</a:t>
            </a:fld>
            <a:endParaRPr lang="de-DE" altLang="id-ID"/>
          </a:p>
        </p:txBody>
      </p:sp>
    </p:spTree>
    <p:extLst>
      <p:ext uri="{BB962C8B-B14F-4D97-AF65-F5344CB8AC3E}">
        <p14:creationId xmlns:p14="http://schemas.microsoft.com/office/powerpoint/2010/main" val="178587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rgbClr val="000000"/>
                </a:solidFill>
                <a:effectLst/>
                <a:latin typeface="Times New Roman" panose="02020603050405020304" pitchFamily="18" charset="0"/>
                <a:ea typeface="+mn-ea"/>
                <a:cs typeface="+mn-cs"/>
              </a:rPr>
              <a:t>Pada model tradisional dalam pelayanan kesehatan, dokter merupakan unit sentral atau pusat dalam model pelayanan kesehatan.</a:t>
            </a:r>
          </a:p>
          <a:p>
            <a:r>
              <a:rPr lang="id-ID" sz="1200" b="0" i="0" kern="1200" dirty="0" smtClean="0">
                <a:solidFill>
                  <a:srgbClr val="000000"/>
                </a:solidFill>
                <a:effectLst/>
                <a:latin typeface="Times New Roman" panose="02020603050405020304" pitchFamily="18" charset="0"/>
                <a:ea typeface="+mn-ea"/>
                <a:cs typeface="+mn-cs"/>
              </a:rPr>
              <a:t>Pada model tradisional pelayanan kesehatan ini, pasien dan keluarga “dibangun” patuh tanpa syarat kepada keahlian pada profesional layanan kesehatan yang peternalistik. Model patient centered care merupakan pendekatan yang lebih modern dalam pelayanan kesehatan sekarang. Model ini telah menggeser semua pemberi pelayanan kesehatan menjadi di sekitar pasien dan berfokus kepada pasien. Pada model </a:t>
            </a:r>
            <a:r>
              <a:rPr lang="id-ID" sz="1200" b="0" i="1" kern="1200" dirty="0" smtClean="0">
                <a:solidFill>
                  <a:srgbClr val="000000"/>
                </a:solidFill>
                <a:effectLst/>
                <a:latin typeface="Times New Roman" panose="02020603050405020304" pitchFamily="18" charset="0"/>
                <a:ea typeface="+mn-ea"/>
                <a:cs typeface="+mn-cs"/>
              </a:rPr>
              <a:t>patient centered care</a:t>
            </a:r>
            <a:r>
              <a:rPr lang="id-ID" sz="1200" b="0" i="0" kern="1200" dirty="0" smtClean="0">
                <a:solidFill>
                  <a:srgbClr val="000000"/>
                </a:solidFill>
                <a:effectLst/>
                <a:latin typeface="Times New Roman" panose="02020603050405020304" pitchFamily="18" charset="0"/>
                <a:ea typeface="+mn-ea"/>
                <a:cs typeface="+mn-cs"/>
              </a:rPr>
              <a:t> ini diberlakukan kemitraan yang setara (Sodomka,2006).</a:t>
            </a:r>
            <a:endParaRPr lang="id-ID" dirty="0"/>
          </a:p>
        </p:txBody>
      </p:sp>
      <p:sp>
        <p:nvSpPr>
          <p:cNvPr id="4" name="Slide Number Placeholder 3"/>
          <p:cNvSpPr>
            <a:spLocks noGrp="1"/>
          </p:cNvSpPr>
          <p:nvPr>
            <p:ph type="sldNum" idx="10"/>
          </p:nvPr>
        </p:nvSpPr>
        <p:spPr/>
        <p:txBody>
          <a:bodyPr/>
          <a:lstStyle/>
          <a:p>
            <a:pPr>
              <a:defRPr/>
            </a:pPr>
            <a:fld id="{303DC34A-757C-4D8F-BC8F-CCA8FFC133D5}" type="slidenum">
              <a:rPr lang="de-DE" altLang="id-ID" smtClean="0"/>
              <a:pPr>
                <a:defRPr/>
              </a:pPr>
              <a:t>11</a:t>
            </a:fld>
            <a:endParaRPr lang="de-DE" altLang="id-ID"/>
          </a:p>
        </p:txBody>
      </p:sp>
    </p:spTree>
    <p:extLst>
      <p:ext uri="{BB962C8B-B14F-4D97-AF65-F5344CB8AC3E}">
        <p14:creationId xmlns:p14="http://schemas.microsoft.com/office/powerpoint/2010/main" val="33321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rgbClr val="000000"/>
                </a:solidFill>
                <a:effectLst/>
                <a:latin typeface="Times New Roman" panose="02020603050405020304" pitchFamily="18" charset="0"/>
                <a:ea typeface="+mn-ea"/>
                <a:cs typeface="+mn-cs"/>
              </a:rPr>
              <a:t>Ada 4 Konsep inti yang ada dalam konsep PCC (</a:t>
            </a:r>
            <a:r>
              <a:rPr lang="id-ID" sz="1200" b="0" i="1" kern="1200" dirty="0" smtClean="0">
                <a:solidFill>
                  <a:srgbClr val="000000"/>
                </a:solidFill>
                <a:effectLst/>
                <a:latin typeface="Times New Roman" panose="02020603050405020304" pitchFamily="18" charset="0"/>
                <a:ea typeface="+mn-ea"/>
                <a:cs typeface="+mn-cs"/>
              </a:rPr>
              <a:t>Patient Centered Care</a:t>
            </a:r>
            <a:r>
              <a:rPr lang="id-ID" sz="1200" b="0" i="0" kern="1200" dirty="0" smtClean="0">
                <a:solidFill>
                  <a:srgbClr val="000000"/>
                </a:solidFill>
                <a:effectLst/>
                <a:latin typeface="Times New Roman" panose="02020603050405020304" pitchFamily="18" charset="0"/>
                <a:ea typeface="+mn-ea"/>
                <a:cs typeface="+mn-cs"/>
              </a:rPr>
              <a:t>) dalam PFCC 2007, Benchmarking Project, Executive Summary and Strategy Map yaitu : martabat dan respek, berbagi informasi, partisispasi, dan kolaborasi.</a:t>
            </a:r>
            <a:endParaRPr lang="id-ID" dirty="0"/>
          </a:p>
        </p:txBody>
      </p:sp>
      <p:sp>
        <p:nvSpPr>
          <p:cNvPr id="4" name="Slide Number Placeholder 3"/>
          <p:cNvSpPr>
            <a:spLocks noGrp="1"/>
          </p:cNvSpPr>
          <p:nvPr>
            <p:ph type="sldNum" idx="10"/>
          </p:nvPr>
        </p:nvSpPr>
        <p:spPr/>
        <p:txBody>
          <a:bodyPr/>
          <a:lstStyle/>
          <a:p>
            <a:pPr>
              <a:defRPr/>
            </a:pPr>
            <a:fld id="{303DC34A-757C-4D8F-BC8F-CCA8FFC133D5}" type="slidenum">
              <a:rPr lang="de-DE" altLang="id-ID" smtClean="0"/>
              <a:pPr>
                <a:defRPr/>
              </a:pPr>
              <a:t>14</a:t>
            </a:fld>
            <a:endParaRPr lang="de-DE" altLang="id-ID"/>
          </a:p>
        </p:txBody>
      </p:sp>
    </p:spTree>
    <p:extLst>
      <p:ext uri="{BB962C8B-B14F-4D97-AF65-F5344CB8AC3E}">
        <p14:creationId xmlns:p14="http://schemas.microsoft.com/office/powerpoint/2010/main" val="419982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rgbClr val="000000"/>
                </a:solidFill>
                <a:effectLst/>
                <a:latin typeface="Times New Roman" panose="02020603050405020304" pitchFamily="18" charset="0"/>
                <a:ea typeface="+mn-ea"/>
                <a:cs typeface="+mn-cs"/>
              </a:rPr>
              <a:t>Dalam aspek ini, sikap seorang tenaga kesehatan mendengarkan, peduli dan menghormati pilihan pasien. Pengetahuan, nilai-nilai yang dianut, dan background Pasien, Perawat, Fisioterapi, Analis Dokter apoteker Lainnya Ahli Gizi budaya pasien ikut berperan penting selama perawatan pasien dan menentukan outcome pelayanan kesehatan kepada pasien. Kultur (kebudayaan adalah determinan paling fundamental dari keinginan dan perilaku seseorang. Seorang anak memperoleh serangkaian nilai, persepsi, preferensi dan perilaku melalui keluarganya (Thamrin,2012). Aspek martabat dan respek dalam konsep </a:t>
            </a:r>
            <a:r>
              <a:rPr lang="id-ID" sz="1200" b="0" i="1" kern="1200" dirty="0" smtClean="0">
                <a:solidFill>
                  <a:srgbClr val="000000"/>
                </a:solidFill>
                <a:effectLst/>
                <a:latin typeface="Times New Roman" panose="02020603050405020304" pitchFamily="18" charset="0"/>
                <a:ea typeface="+mn-ea"/>
                <a:cs typeface="+mn-cs"/>
              </a:rPr>
              <a:t>patient centered care</a:t>
            </a:r>
            <a:r>
              <a:rPr lang="id-ID" sz="1200" b="0" i="0" kern="1200" dirty="0" smtClean="0">
                <a:solidFill>
                  <a:srgbClr val="000000"/>
                </a:solidFill>
                <a:effectLst/>
                <a:latin typeface="Times New Roman" panose="02020603050405020304" pitchFamily="18" charset="0"/>
                <a:ea typeface="+mn-ea"/>
                <a:cs typeface="+mn-cs"/>
              </a:rPr>
              <a:t> adalah perilaku seorang perawat yang mencerminkan sikap caring saat melaksanakan pelayanan kesehatan. Perilaku caring mengandung 3 hal yang tidak dapat dipisahkan yaitu perhatian, tanggung jawab, dan dilakukan dengan ikhlas (Dwidyanti,2009). Perilaku caring memiliki inti yang sama yaitu sikap peduli, menghargai dan menghormati orang lain,member perhatian, dan mempelajari kesukaan seseorang serta cara berpikir dan bertindak.</a:t>
            </a:r>
            <a:endParaRPr lang="id-ID" dirty="0"/>
          </a:p>
        </p:txBody>
      </p:sp>
      <p:sp>
        <p:nvSpPr>
          <p:cNvPr id="4" name="Slide Number Placeholder 3"/>
          <p:cNvSpPr>
            <a:spLocks noGrp="1"/>
          </p:cNvSpPr>
          <p:nvPr>
            <p:ph type="sldNum" idx="10"/>
          </p:nvPr>
        </p:nvSpPr>
        <p:spPr/>
        <p:txBody>
          <a:bodyPr/>
          <a:lstStyle/>
          <a:p>
            <a:pPr>
              <a:defRPr/>
            </a:pPr>
            <a:fld id="{303DC34A-757C-4D8F-BC8F-CCA8FFC133D5}" type="slidenum">
              <a:rPr lang="de-DE" altLang="id-ID" smtClean="0"/>
              <a:pPr>
                <a:defRPr/>
              </a:pPr>
              <a:t>15</a:t>
            </a:fld>
            <a:endParaRPr lang="de-DE" altLang="id-ID"/>
          </a:p>
        </p:txBody>
      </p:sp>
    </p:spTree>
    <p:extLst>
      <p:ext uri="{BB962C8B-B14F-4D97-AF65-F5344CB8AC3E}">
        <p14:creationId xmlns:p14="http://schemas.microsoft.com/office/powerpoint/2010/main" val="16592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rgbClr val="000000"/>
                </a:solidFill>
                <a:effectLst/>
                <a:latin typeface="Times New Roman" panose="02020603050405020304" pitchFamily="18" charset="0"/>
                <a:ea typeface="+mn-ea"/>
                <a:cs typeface="+mn-cs"/>
              </a:rPr>
              <a:t>Dalam hal ini, mengkomunikasikan dan menginformasikan secara lengkap mengenai kondisi pasien dan hal- hal yang berkaitan dengan pasien, maupun program perawatan dan intervensi yang akan diberikan kepada pasien. Memberikan Informasi secara lengkap dapat membantu dalam perawatan pasien, meningkatkan pengetahuan pasien dan pembuatan keputusan.</a:t>
            </a:r>
            <a:endParaRPr lang="id-ID" dirty="0"/>
          </a:p>
        </p:txBody>
      </p:sp>
      <p:sp>
        <p:nvSpPr>
          <p:cNvPr id="4" name="Slide Number Placeholder 3"/>
          <p:cNvSpPr>
            <a:spLocks noGrp="1"/>
          </p:cNvSpPr>
          <p:nvPr>
            <p:ph type="sldNum" idx="10"/>
          </p:nvPr>
        </p:nvSpPr>
        <p:spPr/>
        <p:txBody>
          <a:bodyPr/>
          <a:lstStyle/>
          <a:p>
            <a:pPr>
              <a:defRPr/>
            </a:pPr>
            <a:fld id="{303DC34A-757C-4D8F-BC8F-CCA8FFC133D5}" type="slidenum">
              <a:rPr lang="de-DE" altLang="id-ID" smtClean="0"/>
              <a:pPr>
                <a:defRPr/>
              </a:pPr>
              <a:t>16</a:t>
            </a:fld>
            <a:endParaRPr lang="de-DE" altLang="id-ID"/>
          </a:p>
        </p:txBody>
      </p:sp>
    </p:spTree>
    <p:extLst>
      <p:ext uri="{BB962C8B-B14F-4D97-AF65-F5344CB8AC3E}">
        <p14:creationId xmlns:p14="http://schemas.microsoft.com/office/powerpoint/2010/main" val="69596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Tree>
    <p:extLst>
      <p:ext uri="{BB962C8B-B14F-4D97-AF65-F5344CB8AC3E}">
        <p14:creationId xmlns:p14="http://schemas.microsoft.com/office/powerpoint/2010/main" val="189817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1038698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0EDC8C74-0DCF-4DFA-8CDD-5BC606306845}" type="slidenum">
              <a:rPr lang="en-US" altLang="id-ID"/>
              <a:pPr>
                <a:defRPr/>
              </a:pPr>
              <a:t>‹#›</a:t>
            </a:fld>
            <a:endParaRPr lang="en-US" altLang="id-ID"/>
          </a:p>
        </p:txBody>
      </p:sp>
    </p:spTree>
    <p:extLst>
      <p:ext uri="{BB962C8B-B14F-4D97-AF65-F5344CB8AC3E}">
        <p14:creationId xmlns:p14="http://schemas.microsoft.com/office/powerpoint/2010/main" val="1874851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CA9E9D00-E8A9-4EB9-BC64-D180C3ABA1C8}" type="slidenum">
              <a:rPr lang="en-US" altLang="id-ID"/>
              <a:pPr>
                <a:defRPr/>
              </a:pPr>
              <a:t>‹#›</a:t>
            </a:fld>
            <a:endParaRPr lang="en-US" altLang="id-ID"/>
          </a:p>
        </p:txBody>
      </p:sp>
    </p:spTree>
    <p:extLst>
      <p:ext uri="{BB962C8B-B14F-4D97-AF65-F5344CB8AC3E}">
        <p14:creationId xmlns:p14="http://schemas.microsoft.com/office/powerpoint/2010/main" val="2205297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A9C45A83-E536-4EAF-88A5-8C48D51304E3}" type="slidenum">
              <a:rPr lang="en-US" altLang="id-ID"/>
              <a:pPr>
                <a:defRPr/>
              </a:pPr>
              <a:t>‹#›</a:t>
            </a:fld>
            <a:endParaRPr lang="en-US" altLang="id-ID"/>
          </a:p>
        </p:txBody>
      </p:sp>
    </p:spTree>
    <p:extLst>
      <p:ext uri="{BB962C8B-B14F-4D97-AF65-F5344CB8AC3E}">
        <p14:creationId xmlns:p14="http://schemas.microsoft.com/office/powerpoint/2010/main" val="36640346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AFE1E34A-21F4-41DB-AB23-0D531CB00318}" type="slidenum">
              <a:rPr lang="en-US" altLang="id-ID"/>
              <a:pPr>
                <a:defRPr/>
              </a:pPr>
              <a:t>‹#›</a:t>
            </a:fld>
            <a:endParaRPr lang="en-US" altLang="id-ID"/>
          </a:p>
        </p:txBody>
      </p:sp>
    </p:spTree>
    <p:extLst>
      <p:ext uri="{BB962C8B-B14F-4D97-AF65-F5344CB8AC3E}">
        <p14:creationId xmlns:p14="http://schemas.microsoft.com/office/powerpoint/2010/main" val="10968761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798A1BFC-1CD2-4059-A951-9CAE1D359632}" type="slidenum">
              <a:rPr lang="en-US" altLang="id-ID"/>
              <a:pPr>
                <a:defRPr/>
              </a:pPr>
              <a:t>‹#›</a:t>
            </a:fld>
            <a:endParaRPr lang="en-US" altLang="id-ID"/>
          </a:p>
        </p:txBody>
      </p:sp>
    </p:spTree>
    <p:extLst>
      <p:ext uri="{BB962C8B-B14F-4D97-AF65-F5344CB8AC3E}">
        <p14:creationId xmlns:p14="http://schemas.microsoft.com/office/powerpoint/2010/main" val="7620221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F0FC0071-734A-4EF2-9B0F-156A2D6BE5D6}" type="slidenum">
              <a:rPr lang="en-US" altLang="id-ID"/>
              <a:pPr>
                <a:defRPr/>
              </a:pPr>
              <a:t>‹#›</a:t>
            </a:fld>
            <a:endParaRPr lang="en-US" altLang="id-ID"/>
          </a:p>
        </p:txBody>
      </p:sp>
    </p:spTree>
    <p:extLst>
      <p:ext uri="{BB962C8B-B14F-4D97-AF65-F5344CB8AC3E}">
        <p14:creationId xmlns:p14="http://schemas.microsoft.com/office/powerpoint/2010/main" val="103294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465114C7-D30A-4CCE-9003-062F3092F881}" type="slidenum">
              <a:rPr lang="en-US" altLang="id-ID"/>
              <a:pPr>
                <a:defRPr/>
              </a:pPr>
              <a:t>‹#›</a:t>
            </a:fld>
            <a:endParaRPr lang="en-US" altLang="id-ID"/>
          </a:p>
        </p:txBody>
      </p:sp>
    </p:spTree>
    <p:extLst>
      <p:ext uri="{BB962C8B-B14F-4D97-AF65-F5344CB8AC3E}">
        <p14:creationId xmlns:p14="http://schemas.microsoft.com/office/powerpoint/2010/main" val="39401082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2A72A332-DDC6-433B-89D5-26A5B8A20ACC}" type="slidenum">
              <a:rPr lang="en-US" altLang="id-ID"/>
              <a:pPr>
                <a:defRPr/>
              </a:pPr>
              <a:t>‹#›</a:t>
            </a:fld>
            <a:endParaRPr lang="en-US" altLang="id-ID"/>
          </a:p>
        </p:txBody>
      </p:sp>
    </p:spTree>
    <p:extLst>
      <p:ext uri="{BB962C8B-B14F-4D97-AF65-F5344CB8AC3E}">
        <p14:creationId xmlns:p14="http://schemas.microsoft.com/office/powerpoint/2010/main" val="2353835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F13CD54C-2337-4D6B-9678-44EAB856B3BD}" type="slidenum">
              <a:rPr lang="en-US" altLang="id-ID"/>
              <a:pPr>
                <a:defRPr/>
              </a:pPr>
              <a:t>‹#›</a:t>
            </a:fld>
            <a:endParaRPr lang="en-US" altLang="id-ID"/>
          </a:p>
        </p:txBody>
      </p:sp>
    </p:spTree>
    <p:extLst>
      <p:ext uri="{BB962C8B-B14F-4D97-AF65-F5344CB8AC3E}">
        <p14:creationId xmlns:p14="http://schemas.microsoft.com/office/powerpoint/2010/main" val="14842134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15828098-7277-40C2-9738-3BDFD6613BDF}" type="slidenum">
              <a:rPr lang="en-US" altLang="id-ID"/>
              <a:pPr>
                <a:defRPr/>
              </a:pPr>
              <a:t>‹#›</a:t>
            </a:fld>
            <a:endParaRPr lang="en-US" altLang="id-ID"/>
          </a:p>
        </p:txBody>
      </p:sp>
    </p:spTree>
    <p:extLst>
      <p:ext uri="{BB962C8B-B14F-4D97-AF65-F5344CB8AC3E}">
        <p14:creationId xmlns:p14="http://schemas.microsoft.com/office/powerpoint/2010/main" val="83971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5965302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FA66EA7F-29A1-43F2-AAC6-0876DD6F9306}" type="slidenum">
              <a:rPr lang="en-US" altLang="id-ID"/>
              <a:pPr>
                <a:defRPr/>
              </a:pPr>
              <a:t>‹#›</a:t>
            </a:fld>
            <a:endParaRPr lang="en-US" altLang="id-ID"/>
          </a:p>
        </p:txBody>
      </p:sp>
    </p:spTree>
    <p:extLst>
      <p:ext uri="{BB962C8B-B14F-4D97-AF65-F5344CB8AC3E}">
        <p14:creationId xmlns:p14="http://schemas.microsoft.com/office/powerpoint/2010/main" val="363897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D05D3A7-4C31-4419-91CD-1882EAF6EB80}" type="slidenum">
              <a:rPr lang="id-ID" altLang="id-ID"/>
              <a:pPr>
                <a:defRPr/>
              </a:pPr>
              <a:t>‹#›</a:t>
            </a:fld>
            <a:endParaRPr lang="id-ID" altLang="id-ID"/>
          </a:p>
        </p:txBody>
      </p:sp>
    </p:spTree>
    <p:extLst>
      <p:ext uri="{BB962C8B-B14F-4D97-AF65-F5344CB8AC3E}">
        <p14:creationId xmlns:p14="http://schemas.microsoft.com/office/powerpoint/2010/main" val="22108941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3AF7F71-92AB-4938-89F6-FFCEC32FAE64}" type="slidenum">
              <a:rPr lang="id-ID" altLang="id-ID"/>
              <a:pPr>
                <a:defRPr/>
              </a:pPr>
              <a:t>‹#›</a:t>
            </a:fld>
            <a:endParaRPr lang="id-ID" altLang="id-ID"/>
          </a:p>
        </p:txBody>
      </p:sp>
    </p:spTree>
    <p:extLst>
      <p:ext uri="{BB962C8B-B14F-4D97-AF65-F5344CB8AC3E}">
        <p14:creationId xmlns:p14="http://schemas.microsoft.com/office/powerpoint/2010/main" val="20528387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2979C33-9974-425E-8842-EA72E2CF98AD}" type="slidenum">
              <a:rPr lang="id-ID" altLang="id-ID"/>
              <a:pPr>
                <a:defRPr/>
              </a:pPr>
              <a:t>‹#›</a:t>
            </a:fld>
            <a:endParaRPr lang="id-ID" altLang="id-ID"/>
          </a:p>
        </p:txBody>
      </p:sp>
    </p:spTree>
    <p:extLst>
      <p:ext uri="{BB962C8B-B14F-4D97-AF65-F5344CB8AC3E}">
        <p14:creationId xmlns:p14="http://schemas.microsoft.com/office/powerpoint/2010/main" val="27270900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6CA46A9-160E-4843-8476-5C2FEC4D554F}" type="slidenum">
              <a:rPr lang="id-ID" altLang="id-ID"/>
              <a:pPr>
                <a:defRPr/>
              </a:pPr>
              <a:t>‹#›</a:t>
            </a:fld>
            <a:endParaRPr lang="id-ID" altLang="id-ID"/>
          </a:p>
        </p:txBody>
      </p:sp>
    </p:spTree>
    <p:extLst>
      <p:ext uri="{BB962C8B-B14F-4D97-AF65-F5344CB8AC3E}">
        <p14:creationId xmlns:p14="http://schemas.microsoft.com/office/powerpoint/2010/main" val="8278786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E7B71BF3-8990-4B8C-8788-488852E76B3F}" type="slidenum">
              <a:rPr lang="id-ID" altLang="id-ID"/>
              <a:pPr>
                <a:defRPr/>
              </a:pPr>
              <a:t>‹#›</a:t>
            </a:fld>
            <a:endParaRPr lang="id-ID" altLang="id-ID"/>
          </a:p>
        </p:txBody>
      </p:sp>
    </p:spTree>
    <p:extLst>
      <p:ext uri="{BB962C8B-B14F-4D97-AF65-F5344CB8AC3E}">
        <p14:creationId xmlns:p14="http://schemas.microsoft.com/office/powerpoint/2010/main" val="12222599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ACDF56BC-F46A-4083-A148-75D3AFDE1C9D}" type="slidenum">
              <a:rPr lang="id-ID" altLang="id-ID"/>
              <a:pPr>
                <a:defRPr/>
              </a:pPr>
              <a:t>‹#›</a:t>
            </a:fld>
            <a:endParaRPr lang="id-ID" altLang="id-ID"/>
          </a:p>
        </p:txBody>
      </p:sp>
    </p:spTree>
    <p:extLst>
      <p:ext uri="{BB962C8B-B14F-4D97-AF65-F5344CB8AC3E}">
        <p14:creationId xmlns:p14="http://schemas.microsoft.com/office/powerpoint/2010/main" val="34189641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4E484244-D691-4CD1-8415-655EC4A662EC}" type="slidenum">
              <a:rPr lang="id-ID" altLang="id-ID"/>
              <a:pPr>
                <a:defRPr/>
              </a:pPr>
              <a:t>‹#›</a:t>
            </a:fld>
            <a:endParaRPr lang="id-ID" altLang="id-ID"/>
          </a:p>
        </p:txBody>
      </p:sp>
    </p:spTree>
    <p:extLst>
      <p:ext uri="{BB962C8B-B14F-4D97-AF65-F5344CB8AC3E}">
        <p14:creationId xmlns:p14="http://schemas.microsoft.com/office/powerpoint/2010/main" val="38205343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9124121-8C13-4568-BC5E-E127EF2D0F56}" type="slidenum">
              <a:rPr lang="id-ID" altLang="id-ID"/>
              <a:pPr>
                <a:defRPr/>
              </a:pPr>
              <a:t>‹#›</a:t>
            </a:fld>
            <a:endParaRPr lang="id-ID" altLang="id-ID"/>
          </a:p>
        </p:txBody>
      </p:sp>
    </p:spTree>
    <p:extLst>
      <p:ext uri="{BB962C8B-B14F-4D97-AF65-F5344CB8AC3E}">
        <p14:creationId xmlns:p14="http://schemas.microsoft.com/office/powerpoint/2010/main" val="30659563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7864C78-9B5D-4AFB-B27E-4B5B6650F844}" type="slidenum">
              <a:rPr lang="id-ID" altLang="id-ID"/>
              <a:pPr>
                <a:defRPr/>
              </a:pPr>
              <a:t>‹#›</a:t>
            </a:fld>
            <a:endParaRPr lang="id-ID" altLang="id-ID"/>
          </a:p>
        </p:txBody>
      </p:sp>
    </p:spTree>
    <p:extLst>
      <p:ext uri="{BB962C8B-B14F-4D97-AF65-F5344CB8AC3E}">
        <p14:creationId xmlns:p14="http://schemas.microsoft.com/office/powerpoint/2010/main" val="91320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944FA2B7-FA22-4236-B460-43E0C4507DAC}" type="slidenum">
              <a:rPr lang="en-US" altLang="id-ID"/>
              <a:pPr>
                <a:defRPr/>
              </a:pPr>
              <a:t>‹#›</a:t>
            </a:fld>
            <a:endParaRPr lang="en-US" altLang="id-ID"/>
          </a:p>
        </p:txBody>
      </p:sp>
    </p:spTree>
    <p:extLst>
      <p:ext uri="{BB962C8B-B14F-4D97-AF65-F5344CB8AC3E}">
        <p14:creationId xmlns:p14="http://schemas.microsoft.com/office/powerpoint/2010/main" val="18909357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3CBAC1B-330C-4916-B921-42B5C0085DDF}" type="slidenum">
              <a:rPr lang="id-ID" altLang="id-ID"/>
              <a:pPr>
                <a:defRPr/>
              </a:pPr>
              <a:t>‹#›</a:t>
            </a:fld>
            <a:endParaRPr lang="id-ID" altLang="id-ID"/>
          </a:p>
        </p:txBody>
      </p:sp>
    </p:spTree>
    <p:extLst>
      <p:ext uri="{BB962C8B-B14F-4D97-AF65-F5344CB8AC3E}">
        <p14:creationId xmlns:p14="http://schemas.microsoft.com/office/powerpoint/2010/main" val="19019904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5FA1808-5908-4D74-8B40-8935A4DF6CB3}" type="slidenum">
              <a:rPr lang="id-ID" altLang="id-ID"/>
              <a:pPr>
                <a:defRPr/>
              </a:pPr>
              <a:t>‹#›</a:t>
            </a:fld>
            <a:endParaRPr lang="id-ID" altLang="id-ID"/>
          </a:p>
        </p:txBody>
      </p:sp>
    </p:spTree>
    <p:extLst>
      <p:ext uri="{BB962C8B-B14F-4D97-AF65-F5344CB8AC3E}">
        <p14:creationId xmlns:p14="http://schemas.microsoft.com/office/powerpoint/2010/main" val="39911668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89E010A-3B0D-4F74-93A1-294EBE66AE1F}" type="slidenum">
              <a:rPr lang="id-ID" altLang="id-ID"/>
              <a:pPr>
                <a:defRPr/>
              </a:pPr>
              <a:t>‹#›</a:t>
            </a:fld>
            <a:endParaRPr lang="id-ID" altLang="id-ID"/>
          </a:p>
        </p:txBody>
      </p:sp>
    </p:spTree>
    <p:extLst>
      <p:ext uri="{BB962C8B-B14F-4D97-AF65-F5344CB8AC3E}">
        <p14:creationId xmlns:p14="http://schemas.microsoft.com/office/powerpoint/2010/main" val="35745142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0A8B715C-EDDD-4383-A0FC-EDF71CF948A7}" type="slidenum">
              <a:rPr lang="id-ID" altLang="id-ID"/>
              <a:pPr>
                <a:defRPr/>
              </a:pPr>
              <a:t>‹#›</a:t>
            </a:fld>
            <a:endParaRPr lang="id-ID" altLang="id-ID"/>
          </a:p>
        </p:txBody>
      </p:sp>
    </p:spTree>
    <p:extLst>
      <p:ext uri="{BB962C8B-B14F-4D97-AF65-F5344CB8AC3E}">
        <p14:creationId xmlns:p14="http://schemas.microsoft.com/office/powerpoint/2010/main" val="35887865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C712150-6B5C-43C9-8BD4-AA748C58978F}" type="slidenum">
              <a:rPr lang="id-ID" altLang="id-ID"/>
              <a:pPr>
                <a:defRPr/>
              </a:pPr>
              <a:t>‹#›</a:t>
            </a:fld>
            <a:endParaRPr lang="id-ID" altLang="id-ID"/>
          </a:p>
        </p:txBody>
      </p:sp>
    </p:spTree>
    <p:extLst>
      <p:ext uri="{BB962C8B-B14F-4D97-AF65-F5344CB8AC3E}">
        <p14:creationId xmlns:p14="http://schemas.microsoft.com/office/powerpoint/2010/main" val="5282263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BE81F5B9-6E75-4203-A196-9FA3B710CF38}" type="slidenum">
              <a:rPr lang="id-ID" altLang="id-ID"/>
              <a:pPr>
                <a:defRPr/>
              </a:pPr>
              <a:t>‹#›</a:t>
            </a:fld>
            <a:endParaRPr lang="id-ID" altLang="id-ID"/>
          </a:p>
        </p:txBody>
      </p:sp>
    </p:spTree>
    <p:extLst>
      <p:ext uri="{BB962C8B-B14F-4D97-AF65-F5344CB8AC3E}">
        <p14:creationId xmlns:p14="http://schemas.microsoft.com/office/powerpoint/2010/main" val="1153961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2874C656-D5EA-4686-A4B1-2C300F7431E2}" type="slidenum">
              <a:rPr lang="id-ID" altLang="id-ID"/>
              <a:pPr>
                <a:defRPr/>
              </a:pPr>
              <a:t>‹#›</a:t>
            </a:fld>
            <a:endParaRPr lang="id-ID" altLang="id-ID"/>
          </a:p>
        </p:txBody>
      </p:sp>
    </p:spTree>
    <p:extLst>
      <p:ext uri="{BB962C8B-B14F-4D97-AF65-F5344CB8AC3E}">
        <p14:creationId xmlns:p14="http://schemas.microsoft.com/office/powerpoint/2010/main" val="17969196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3E76AA5D-3850-44DB-8C99-48C705B06B16}" type="slidenum">
              <a:rPr lang="id-ID" altLang="id-ID"/>
              <a:pPr>
                <a:defRPr/>
              </a:pPr>
              <a:t>‹#›</a:t>
            </a:fld>
            <a:endParaRPr lang="id-ID" altLang="id-ID"/>
          </a:p>
        </p:txBody>
      </p:sp>
    </p:spTree>
    <p:extLst>
      <p:ext uri="{BB962C8B-B14F-4D97-AF65-F5344CB8AC3E}">
        <p14:creationId xmlns:p14="http://schemas.microsoft.com/office/powerpoint/2010/main" val="38819728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30326499-F79E-4110-9916-913A870D27B9}" type="slidenum">
              <a:rPr lang="id-ID" altLang="id-ID"/>
              <a:pPr>
                <a:defRPr/>
              </a:pPr>
              <a:t>‹#›</a:t>
            </a:fld>
            <a:endParaRPr lang="id-ID" altLang="id-ID"/>
          </a:p>
        </p:txBody>
      </p:sp>
    </p:spTree>
    <p:extLst>
      <p:ext uri="{BB962C8B-B14F-4D97-AF65-F5344CB8AC3E}">
        <p14:creationId xmlns:p14="http://schemas.microsoft.com/office/powerpoint/2010/main" val="11961353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1E89A381-CA69-4C48-8DEF-7E264E0F04FB}" type="slidenum">
              <a:rPr lang="id-ID" altLang="id-ID"/>
              <a:pPr>
                <a:defRPr/>
              </a:pPr>
              <a:t>‹#›</a:t>
            </a:fld>
            <a:endParaRPr lang="id-ID" altLang="id-ID"/>
          </a:p>
        </p:txBody>
      </p:sp>
    </p:spTree>
    <p:extLst>
      <p:ext uri="{BB962C8B-B14F-4D97-AF65-F5344CB8AC3E}">
        <p14:creationId xmlns:p14="http://schemas.microsoft.com/office/powerpoint/2010/main" val="1418927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3F784156-42E8-4041-91F1-822E48B7BC7C}" type="slidenum">
              <a:rPr lang="en-US" altLang="id-ID"/>
              <a:pPr>
                <a:defRPr/>
              </a:pPr>
              <a:t>‹#›</a:t>
            </a:fld>
            <a:endParaRPr lang="en-US" altLang="id-ID"/>
          </a:p>
        </p:txBody>
      </p:sp>
    </p:spTree>
    <p:extLst>
      <p:ext uri="{BB962C8B-B14F-4D97-AF65-F5344CB8AC3E}">
        <p14:creationId xmlns:p14="http://schemas.microsoft.com/office/powerpoint/2010/main" val="12782999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CEA7CDD1-AECC-4B56-914C-D823D723E5D8}" type="slidenum">
              <a:rPr lang="id-ID" altLang="id-ID"/>
              <a:pPr>
                <a:defRPr/>
              </a:pPr>
              <a:t>‹#›</a:t>
            </a:fld>
            <a:endParaRPr lang="id-ID" altLang="id-ID"/>
          </a:p>
        </p:txBody>
      </p:sp>
    </p:spTree>
    <p:extLst>
      <p:ext uri="{BB962C8B-B14F-4D97-AF65-F5344CB8AC3E}">
        <p14:creationId xmlns:p14="http://schemas.microsoft.com/office/powerpoint/2010/main" val="25237027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C227CF4-427F-4ADD-BB3F-416FB0939E50}" type="slidenum">
              <a:rPr lang="id-ID" altLang="id-ID"/>
              <a:pPr>
                <a:defRPr/>
              </a:pPr>
              <a:t>‹#›</a:t>
            </a:fld>
            <a:endParaRPr lang="id-ID" altLang="id-ID"/>
          </a:p>
        </p:txBody>
      </p:sp>
    </p:spTree>
    <p:extLst>
      <p:ext uri="{BB962C8B-B14F-4D97-AF65-F5344CB8AC3E}">
        <p14:creationId xmlns:p14="http://schemas.microsoft.com/office/powerpoint/2010/main" val="3122561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948ECB7-362B-4E55-8581-EC543F610FEB}" type="slidenum">
              <a:rPr lang="id-ID" altLang="id-ID"/>
              <a:pPr>
                <a:defRPr/>
              </a:pPr>
              <a:t>‹#›</a:t>
            </a:fld>
            <a:endParaRPr lang="id-ID" altLang="id-ID"/>
          </a:p>
        </p:txBody>
      </p:sp>
    </p:spTree>
    <p:extLst>
      <p:ext uri="{BB962C8B-B14F-4D97-AF65-F5344CB8AC3E}">
        <p14:creationId xmlns:p14="http://schemas.microsoft.com/office/powerpoint/2010/main" val="18694830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ABE47AF-255A-4960-AA60-15D4004140BF}" type="slidenum">
              <a:rPr lang="id-ID" altLang="id-ID"/>
              <a:pPr>
                <a:defRPr/>
              </a:pPr>
              <a:t>‹#›</a:t>
            </a:fld>
            <a:endParaRPr lang="id-ID" altLang="id-ID"/>
          </a:p>
        </p:txBody>
      </p:sp>
    </p:spTree>
    <p:extLst>
      <p:ext uri="{BB962C8B-B14F-4D97-AF65-F5344CB8AC3E}">
        <p14:creationId xmlns:p14="http://schemas.microsoft.com/office/powerpoint/2010/main" val="32495009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A1CD3849-1E78-4E81-8D1F-C69501731A47}" type="slidenum">
              <a:rPr lang="id-ID" altLang="id-ID"/>
              <a:pPr>
                <a:defRPr/>
              </a:pPr>
              <a:t>‹#›</a:t>
            </a:fld>
            <a:endParaRPr lang="id-ID" altLang="id-ID"/>
          </a:p>
        </p:txBody>
      </p:sp>
    </p:spTree>
    <p:extLst>
      <p:ext uri="{BB962C8B-B14F-4D97-AF65-F5344CB8AC3E}">
        <p14:creationId xmlns:p14="http://schemas.microsoft.com/office/powerpoint/2010/main" val="32772395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3C1CAB9-C827-476E-9002-B4112B72594B}" type="slidenum">
              <a:rPr lang="id-ID" altLang="id-ID"/>
              <a:pPr>
                <a:defRPr/>
              </a:pPr>
              <a:t>‹#›</a:t>
            </a:fld>
            <a:endParaRPr lang="id-ID" altLang="id-ID"/>
          </a:p>
        </p:txBody>
      </p:sp>
    </p:spTree>
    <p:extLst>
      <p:ext uri="{BB962C8B-B14F-4D97-AF65-F5344CB8AC3E}">
        <p14:creationId xmlns:p14="http://schemas.microsoft.com/office/powerpoint/2010/main" val="40821594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FFCB3FD1-79C2-45BF-B28B-A5B19EA670CB}" type="slidenum">
              <a:rPr lang="id-ID" altLang="id-ID"/>
              <a:pPr>
                <a:defRPr/>
              </a:pPr>
              <a:t>‹#›</a:t>
            </a:fld>
            <a:endParaRPr lang="id-ID" altLang="id-ID"/>
          </a:p>
        </p:txBody>
      </p:sp>
    </p:spTree>
    <p:extLst>
      <p:ext uri="{BB962C8B-B14F-4D97-AF65-F5344CB8AC3E}">
        <p14:creationId xmlns:p14="http://schemas.microsoft.com/office/powerpoint/2010/main" val="23321355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BD95FB93-2797-42D2-B07F-F574761863A3}" type="slidenum">
              <a:rPr lang="id-ID" altLang="id-ID"/>
              <a:pPr>
                <a:defRPr/>
              </a:pPr>
              <a:t>‹#›</a:t>
            </a:fld>
            <a:endParaRPr lang="id-ID" altLang="id-ID"/>
          </a:p>
        </p:txBody>
      </p:sp>
    </p:spTree>
    <p:extLst>
      <p:ext uri="{BB962C8B-B14F-4D97-AF65-F5344CB8AC3E}">
        <p14:creationId xmlns:p14="http://schemas.microsoft.com/office/powerpoint/2010/main" val="33286509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11E9B36F-F18A-410E-85C0-8D0350B59BBF}" type="slidenum">
              <a:rPr lang="id-ID" altLang="id-ID"/>
              <a:pPr>
                <a:defRPr/>
              </a:pPr>
              <a:t>‹#›</a:t>
            </a:fld>
            <a:endParaRPr lang="id-ID" altLang="id-ID"/>
          </a:p>
        </p:txBody>
      </p:sp>
    </p:spTree>
    <p:extLst>
      <p:ext uri="{BB962C8B-B14F-4D97-AF65-F5344CB8AC3E}">
        <p14:creationId xmlns:p14="http://schemas.microsoft.com/office/powerpoint/2010/main" val="38952472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8163A5A7-2FA4-40F0-9C76-75B8D6BF5489}" type="slidenum">
              <a:rPr lang="id-ID" altLang="id-ID"/>
              <a:pPr>
                <a:defRPr/>
              </a:pPr>
              <a:t>‹#›</a:t>
            </a:fld>
            <a:endParaRPr lang="id-ID" altLang="id-ID"/>
          </a:p>
        </p:txBody>
      </p:sp>
    </p:spTree>
    <p:extLst>
      <p:ext uri="{BB962C8B-B14F-4D97-AF65-F5344CB8AC3E}">
        <p14:creationId xmlns:p14="http://schemas.microsoft.com/office/powerpoint/2010/main" val="410749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943BF44D-D1F1-4FD2-A537-B1AF984413D3}" type="slidenum">
              <a:rPr lang="en-US" altLang="id-ID"/>
              <a:pPr>
                <a:defRPr/>
              </a:pPr>
              <a:t>‹#›</a:t>
            </a:fld>
            <a:endParaRPr lang="en-US" altLang="id-ID"/>
          </a:p>
        </p:txBody>
      </p:sp>
    </p:spTree>
    <p:extLst>
      <p:ext uri="{BB962C8B-B14F-4D97-AF65-F5344CB8AC3E}">
        <p14:creationId xmlns:p14="http://schemas.microsoft.com/office/powerpoint/2010/main" val="36240772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64811D08-6144-4DF2-ADC7-33D3673FB073}" type="slidenum">
              <a:rPr lang="id-ID" altLang="id-ID"/>
              <a:pPr>
                <a:defRPr/>
              </a:pPr>
              <a:t>‹#›</a:t>
            </a:fld>
            <a:endParaRPr lang="id-ID" altLang="id-ID"/>
          </a:p>
        </p:txBody>
      </p:sp>
    </p:spTree>
    <p:extLst>
      <p:ext uri="{BB962C8B-B14F-4D97-AF65-F5344CB8AC3E}">
        <p14:creationId xmlns:p14="http://schemas.microsoft.com/office/powerpoint/2010/main" val="33460778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CE972343-D921-409C-A6B2-70334034E514}" type="slidenum">
              <a:rPr lang="id-ID" altLang="id-ID"/>
              <a:pPr>
                <a:defRPr/>
              </a:pPr>
              <a:t>‹#›</a:t>
            </a:fld>
            <a:endParaRPr lang="id-ID" altLang="id-ID"/>
          </a:p>
        </p:txBody>
      </p:sp>
    </p:spTree>
    <p:extLst>
      <p:ext uri="{BB962C8B-B14F-4D97-AF65-F5344CB8AC3E}">
        <p14:creationId xmlns:p14="http://schemas.microsoft.com/office/powerpoint/2010/main" val="11118140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78A2D2F3-219A-4775-BF82-0170C73F6A7E}" type="slidenum">
              <a:rPr lang="id-ID" altLang="id-ID"/>
              <a:pPr>
                <a:defRPr/>
              </a:pPr>
              <a:t>‹#›</a:t>
            </a:fld>
            <a:endParaRPr lang="id-ID" altLang="id-ID"/>
          </a:p>
        </p:txBody>
      </p:sp>
    </p:spTree>
    <p:extLst>
      <p:ext uri="{BB962C8B-B14F-4D97-AF65-F5344CB8AC3E}">
        <p14:creationId xmlns:p14="http://schemas.microsoft.com/office/powerpoint/2010/main" val="6628137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55D5DAD0-9852-4102-B1BD-410DFEE48A48}" type="slidenum">
              <a:rPr lang="id-ID" altLang="id-ID"/>
              <a:pPr>
                <a:defRPr/>
              </a:pPr>
              <a:t>‹#›</a:t>
            </a:fld>
            <a:endParaRPr lang="id-ID" altLang="id-ID"/>
          </a:p>
        </p:txBody>
      </p:sp>
    </p:spTree>
    <p:extLst>
      <p:ext uri="{BB962C8B-B14F-4D97-AF65-F5344CB8AC3E}">
        <p14:creationId xmlns:p14="http://schemas.microsoft.com/office/powerpoint/2010/main" val="40927415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03A27EE-3B16-440A-97BA-5C59D778399A}" type="slidenum">
              <a:rPr lang="id-ID" altLang="id-ID"/>
              <a:pPr>
                <a:defRPr/>
              </a:pPr>
              <a:t>‹#›</a:t>
            </a:fld>
            <a:endParaRPr lang="id-ID" altLang="id-ID"/>
          </a:p>
        </p:txBody>
      </p:sp>
    </p:spTree>
    <p:extLst>
      <p:ext uri="{BB962C8B-B14F-4D97-AF65-F5344CB8AC3E}">
        <p14:creationId xmlns:p14="http://schemas.microsoft.com/office/powerpoint/2010/main" val="36457049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56F9301-EBFD-44AE-A79E-C0D64FEAED1A}" type="slidenum">
              <a:rPr lang="id-ID" altLang="id-ID"/>
              <a:pPr>
                <a:defRPr/>
              </a:pPr>
              <a:t>‹#›</a:t>
            </a:fld>
            <a:endParaRPr lang="id-ID" altLang="id-ID"/>
          </a:p>
        </p:txBody>
      </p:sp>
    </p:spTree>
    <p:extLst>
      <p:ext uri="{BB962C8B-B14F-4D97-AF65-F5344CB8AC3E}">
        <p14:creationId xmlns:p14="http://schemas.microsoft.com/office/powerpoint/2010/main" val="8858929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A61F564-1FD7-4BDF-BA3D-D51B47268542}" type="slidenum">
              <a:rPr lang="id-ID" altLang="id-ID"/>
              <a:pPr>
                <a:defRPr/>
              </a:pPr>
              <a:t>‹#›</a:t>
            </a:fld>
            <a:endParaRPr lang="id-ID" altLang="id-ID"/>
          </a:p>
        </p:txBody>
      </p:sp>
    </p:spTree>
    <p:extLst>
      <p:ext uri="{BB962C8B-B14F-4D97-AF65-F5344CB8AC3E}">
        <p14:creationId xmlns:p14="http://schemas.microsoft.com/office/powerpoint/2010/main" val="20248608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0CFF9F66-25FC-408F-A3BF-C8F046D31A9A}" type="slidenum">
              <a:rPr lang="id-ID" altLang="id-ID"/>
              <a:pPr>
                <a:defRPr/>
              </a:pPr>
              <a:t>‹#›</a:t>
            </a:fld>
            <a:endParaRPr lang="id-ID" altLang="id-ID"/>
          </a:p>
        </p:txBody>
      </p:sp>
    </p:spTree>
    <p:extLst>
      <p:ext uri="{BB962C8B-B14F-4D97-AF65-F5344CB8AC3E}">
        <p14:creationId xmlns:p14="http://schemas.microsoft.com/office/powerpoint/2010/main" val="32317557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71221100-B3F8-4DB6-A538-E790A1366D28}" type="slidenum">
              <a:rPr lang="id-ID" altLang="id-ID"/>
              <a:pPr>
                <a:defRPr/>
              </a:pPr>
              <a:t>‹#›</a:t>
            </a:fld>
            <a:endParaRPr lang="id-ID" altLang="id-ID"/>
          </a:p>
        </p:txBody>
      </p:sp>
    </p:spTree>
    <p:extLst>
      <p:ext uri="{BB962C8B-B14F-4D97-AF65-F5344CB8AC3E}">
        <p14:creationId xmlns:p14="http://schemas.microsoft.com/office/powerpoint/2010/main" val="1919919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E878F902-CD29-4579-9122-3C3BD1568D37}" type="slidenum">
              <a:rPr lang="id-ID" altLang="id-ID"/>
              <a:pPr>
                <a:defRPr/>
              </a:pPr>
              <a:t>‹#›</a:t>
            </a:fld>
            <a:endParaRPr lang="id-ID" altLang="id-ID"/>
          </a:p>
        </p:txBody>
      </p:sp>
    </p:spTree>
    <p:extLst>
      <p:ext uri="{BB962C8B-B14F-4D97-AF65-F5344CB8AC3E}">
        <p14:creationId xmlns:p14="http://schemas.microsoft.com/office/powerpoint/2010/main" val="337801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49E34E79-6D82-4F83-9485-F0505F55C942}" type="slidenum">
              <a:rPr lang="en-US" altLang="id-ID"/>
              <a:pPr>
                <a:defRPr/>
              </a:pPr>
              <a:t>‹#›</a:t>
            </a:fld>
            <a:endParaRPr lang="en-US" altLang="id-ID"/>
          </a:p>
        </p:txBody>
      </p:sp>
    </p:spTree>
    <p:extLst>
      <p:ext uri="{BB962C8B-B14F-4D97-AF65-F5344CB8AC3E}">
        <p14:creationId xmlns:p14="http://schemas.microsoft.com/office/powerpoint/2010/main" val="18228002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23596D31-86B6-4638-8311-BFC382584E55}" type="slidenum">
              <a:rPr lang="id-ID" altLang="id-ID"/>
              <a:pPr>
                <a:defRPr/>
              </a:pPr>
              <a:t>‹#›</a:t>
            </a:fld>
            <a:endParaRPr lang="id-ID" altLang="id-ID"/>
          </a:p>
        </p:txBody>
      </p:sp>
    </p:spTree>
    <p:extLst>
      <p:ext uri="{BB962C8B-B14F-4D97-AF65-F5344CB8AC3E}">
        <p14:creationId xmlns:p14="http://schemas.microsoft.com/office/powerpoint/2010/main" val="840352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68C45E12-3070-4FEF-8BBA-46AD68754A32}" type="slidenum">
              <a:rPr lang="id-ID" altLang="id-ID"/>
              <a:pPr>
                <a:defRPr/>
              </a:pPr>
              <a:t>‹#›</a:t>
            </a:fld>
            <a:endParaRPr lang="id-ID" altLang="id-ID"/>
          </a:p>
        </p:txBody>
      </p:sp>
    </p:spTree>
    <p:extLst>
      <p:ext uri="{BB962C8B-B14F-4D97-AF65-F5344CB8AC3E}">
        <p14:creationId xmlns:p14="http://schemas.microsoft.com/office/powerpoint/2010/main" val="33414505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35924E3-FA83-4593-B49B-040CD0CC8E99}" type="slidenum">
              <a:rPr lang="id-ID" altLang="id-ID"/>
              <a:pPr>
                <a:defRPr/>
              </a:pPr>
              <a:t>‹#›</a:t>
            </a:fld>
            <a:endParaRPr lang="id-ID" altLang="id-ID"/>
          </a:p>
        </p:txBody>
      </p:sp>
    </p:spTree>
    <p:extLst>
      <p:ext uri="{BB962C8B-B14F-4D97-AF65-F5344CB8AC3E}">
        <p14:creationId xmlns:p14="http://schemas.microsoft.com/office/powerpoint/2010/main" val="995631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0AEDF83-68B7-44E3-8719-6C39C2DE5A46}" type="slidenum">
              <a:rPr lang="id-ID" altLang="id-ID"/>
              <a:pPr>
                <a:defRPr/>
              </a:pPr>
              <a:t>‹#›</a:t>
            </a:fld>
            <a:endParaRPr lang="id-ID" altLang="id-ID"/>
          </a:p>
        </p:txBody>
      </p:sp>
    </p:spTree>
    <p:extLst>
      <p:ext uri="{BB962C8B-B14F-4D97-AF65-F5344CB8AC3E}">
        <p14:creationId xmlns:p14="http://schemas.microsoft.com/office/powerpoint/2010/main" val="32868103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A8AA241A-6F6A-4D08-9E91-EA41B368A2B3}" type="slidenum">
              <a:rPr lang="id-ID" altLang="id-ID"/>
              <a:pPr>
                <a:defRPr/>
              </a:pPr>
              <a:t>‹#›</a:t>
            </a:fld>
            <a:endParaRPr lang="id-ID" altLang="id-ID"/>
          </a:p>
        </p:txBody>
      </p:sp>
    </p:spTree>
    <p:extLst>
      <p:ext uri="{BB962C8B-B14F-4D97-AF65-F5344CB8AC3E}">
        <p14:creationId xmlns:p14="http://schemas.microsoft.com/office/powerpoint/2010/main" val="26021267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C1C3CEC0-3EBF-40D9-AECD-436B69C7AF23}" type="slidenum">
              <a:rPr lang="id-ID" altLang="id-ID"/>
              <a:pPr>
                <a:defRPr/>
              </a:pPr>
              <a:t>‹#›</a:t>
            </a:fld>
            <a:endParaRPr lang="id-ID" altLang="id-ID"/>
          </a:p>
        </p:txBody>
      </p:sp>
    </p:spTree>
    <p:extLst>
      <p:ext uri="{BB962C8B-B14F-4D97-AF65-F5344CB8AC3E}">
        <p14:creationId xmlns:p14="http://schemas.microsoft.com/office/powerpoint/2010/main" val="14166975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53DB82A-D1CA-4B5F-A0DB-DE2FB91FD8F6}" type="slidenum">
              <a:rPr lang="id-ID" altLang="id-ID"/>
              <a:pPr>
                <a:defRPr/>
              </a:pPr>
              <a:t>‹#›</a:t>
            </a:fld>
            <a:endParaRPr lang="id-ID" altLang="id-ID"/>
          </a:p>
        </p:txBody>
      </p:sp>
    </p:spTree>
    <p:extLst>
      <p:ext uri="{BB962C8B-B14F-4D97-AF65-F5344CB8AC3E}">
        <p14:creationId xmlns:p14="http://schemas.microsoft.com/office/powerpoint/2010/main" val="10762795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BB6A6A7-98E3-45DD-BE6E-D959BCCAA5D0}" type="slidenum">
              <a:rPr lang="id-ID" altLang="id-ID"/>
              <a:pPr>
                <a:defRPr/>
              </a:pPr>
              <a:t>‹#›</a:t>
            </a:fld>
            <a:endParaRPr lang="id-ID" altLang="id-ID"/>
          </a:p>
        </p:txBody>
      </p:sp>
    </p:spTree>
    <p:extLst>
      <p:ext uri="{BB962C8B-B14F-4D97-AF65-F5344CB8AC3E}">
        <p14:creationId xmlns:p14="http://schemas.microsoft.com/office/powerpoint/2010/main" val="4406792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ABF1F7F2-05E0-4D6D-8DF8-F284582776E5}" type="slidenum">
              <a:rPr lang="id-ID" altLang="id-ID"/>
              <a:pPr>
                <a:defRPr/>
              </a:pPr>
              <a:t>‹#›</a:t>
            </a:fld>
            <a:endParaRPr lang="id-ID" altLang="id-ID"/>
          </a:p>
        </p:txBody>
      </p:sp>
    </p:spTree>
    <p:extLst>
      <p:ext uri="{BB962C8B-B14F-4D97-AF65-F5344CB8AC3E}">
        <p14:creationId xmlns:p14="http://schemas.microsoft.com/office/powerpoint/2010/main" val="1462370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2904A488-989E-4D72-8492-8EF2E3382C4B}" type="slidenum">
              <a:rPr lang="id-ID" altLang="id-ID"/>
              <a:pPr>
                <a:defRPr/>
              </a:pPr>
              <a:t>‹#›</a:t>
            </a:fld>
            <a:endParaRPr lang="id-ID" altLang="id-ID"/>
          </a:p>
        </p:txBody>
      </p:sp>
    </p:spTree>
    <p:extLst>
      <p:ext uri="{BB962C8B-B14F-4D97-AF65-F5344CB8AC3E}">
        <p14:creationId xmlns:p14="http://schemas.microsoft.com/office/powerpoint/2010/main" val="293767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12636925-A2D4-4132-9474-A0C31192A386}" type="slidenum">
              <a:rPr lang="en-US" altLang="id-ID"/>
              <a:pPr>
                <a:defRPr/>
              </a:pPr>
              <a:t>‹#›</a:t>
            </a:fld>
            <a:endParaRPr lang="en-US" altLang="id-ID"/>
          </a:p>
        </p:txBody>
      </p:sp>
    </p:spTree>
    <p:extLst>
      <p:ext uri="{BB962C8B-B14F-4D97-AF65-F5344CB8AC3E}">
        <p14:creationId xmlns:p14="http://schemas.microsoft.com/office/powerpoint/2010/main" val="41400456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66CD6128-6623-4564-9AC9-B53CB14A5BD6}" type="slidenum">
              <a:rPr lang="id-ID" altLang="id-ID"/>
              <a:pPr>
                <a:defRPr/>
              </a:pPr>
              <a:t>‹#›</a:t>
            </a:fld>
            <a:endParaRPr lang="id-ID" altLang="id-ID"/>
          </a:p>
        </p:txBody>
      </p:sp>
    </p:spTree>
    <p:extLst>
      <p:ext uri="{BB962C8B-B14F-4D97-AF65-F5344CB8AC3E}">
        <p14:creationId xmlns:p14="http://schemas.microsoft.com/office/powerpoint/2010/main" val="12551330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7CA46741-57AA-4672-8DAC-84F4CB815141}" type="slidenum">
              <a:rPr lang="id-ID" altLang="id-ID"/>
              <a:pPr>
                <a:defRPr/>
              </a:pPr>
              <a:t>‹#›</a:t>
            </a:fld>
            <a:endParaRPr lang="id-ID" altLang="id-ID"/>
          </a:p>
        </p:txBody>
      </p:sp>
    </p:spTree>
    <p:extLst>
      <p:ext uri="{BB962C8B-B14F-4D97-AF65-F5344CB8AC3E}">
        <p14:creationId xmlns:p14="http://schemas.microsoft.com/office/powerpoint/2010/main" val="35756929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6C0545DB-B11F-46BA-BDDB-36EFDF3C351B}" type="slidenum">
              <a:rPr lang="id-ID" altLang="id-ID"/>
              <a:pPr>
                <a:defRPr/>
              </a:pPr>
              <a:t>‹#›</a:t>
            </a:fld>
            <a:endParaRPr lang="id-ID" altLang="id-ID"/>
          </a:p>
        </p:txBody>
      </p:sp>
    </p:spTree>
    <p:extLst>
      <p:ext uri="{BB962C8B-B14F-4D97-AF65-F5344CB8AC3E}">
        <p14:creationId xmlns:p14="http://schemas.microsoft.com/office/powerpoint/2010/main" val="11586854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F8433834-1288-4FA7-B5F4-C83BE78BFF61}" type="slidenum">
              <a:rPr lang="id-ID" altLang="id-ID"/>
              <a:pPr>
                <a:defRPr/>
              </a:pPr>
              <a:t>‹#›</a:t>
            </a:fld>
            <a:endParaRPr lang="id-ID" altLang="id-ID"/>
          </a:p>
        </p:txBody>
      </p:sp>
    </p:spTree>
    <p:extLst>
      <p:ext uri="{BB962C8B-B14F-4D97-AF65-F5344CB8AC3E}">
        <p14:creationId xmlns:p14="http://schemas.microsoft.com/office/powerpoint/2010/main" val="42219516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83CF166-F836-4707-9E05-2F88AAA05177}" type="slidenum">
              <a:rPr lang="id-ID" altLang="id-ID"/>
              <a:pPr>
                <a:defRPr/>
              </a:pPr>
              <a:t>‹#›</a:t>
            </a:fld>
            <a:endParaRPr lang="id-ID" altLang="id-ID"/>
          </a:p>
        </p:txBody>
      </p:sp>
    </p:spTree>
    <p:extLst>
      <p:ext uri="{BB962C8B-B14F-4D97-AF65-F5344CB8AC3E}">
        <p14:creationId xmlns:p14="http://schemas.microsoft.com/office/powerpoint/2010/main" val="9402059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B574862-3C70-47E6-AABC-005F9C7357D5}" type="slidenum">
              <a:rPr lang="id-ID" altLang="id-ID"/>
              <a:pPr>
                <a:defRPr/>
              </a:pPr>
              <a:t>‹#›</a:t>
            </a:fld>
            <a:endParaRPr lang="id-ID" altLang="id-ID"/>
          </a:p>
        </p:txBody>
      </p:sp>
    </p:spTree>
    <p:extLst>
      <p:ext uri="{BB962C8B-B14F-4D97-AF65-F5344CB8AC3E}">
        <p14:creationId xmlns:p14="http://schemas.microsoft.com/office/powerpoint/2010/main" val="38683350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25AAAE6E-5FF0-461A-A084-1C676FD679FF}" type="slidenum">
              <a:rPr lang="id-ID" altLang="id-ID"/>
              <a:pPr>
                <a:defRPr/>
              </a:pPr>
              <a:t>‹#›</a:t>
            </a:fld>
            <a:endParaRPr lang="id-ID" altLang="id-ID"/>
          </a:p>
        </p:txBody>
      </p:sp>
    </p:spTree>
    <p:extLst>
      <p:ext uri="{BB962C8B-B14F-4D97-AF65-F5344CB8AC3E}">
        <p14:creationId xmlns:p14="http://schemas.microsoft.com/office/powerpoint/2010/main" val="17148032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4412686-33A2-4BD0-A647-9B0AB10A1818}" type="slidenum">
              <a:rPr lang="id-ID" altLang="id-ID"/>
              <a:pPr>
                <a:defRPr/>
              </a:pPr>
              <a:t>‹#›</a:t>
            </a:fld>
            <a:endParaRPr lang="id-ID" altLang="id-ID"/>
          </a:p>
        </p:txBody>
      </p:sp>
    </p:spTree>
    <p:extLst>
      <p:ext uri="{BB962C8B-B14F-4D97-AF65-F5344CB8AC3E}">
        <p14:creationId xmlns:p14="http://schemas.microsoft.com/office/powerpoint/2010/main" val="3664829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BEAEA18-8708-4AF5-B9F5-CD92B894563E}" type="slidenum">
              <a:rPr lang="id-ID" altLang="id-ID"/>
              <a:pPr>
                <a:defRPr/>
              </a:pPr>
              <a:t>‹#›</a:t>
            </a:fld>
            <a:endParaRPr lang="id-ID" altLang="id-ID"/>
          </a:p>
        </p:txBody>
      </p:sp>
    </p:spTree>
    <p:extLst>
      <p:ext uri="{BB962C8B-B14F-4D97-AF65-F5344CB8AC3E}">
        <p14:creationId xmlns:p14="http://schemas.microsoft.com/office/powerpoint/2010/main" val="41170419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5952E217-3258-46E9-BFCB-EBA48CEDBB2B}" type="slidenum">
              <a:rPr lang="id-ID" altLang="id-ID"/>
              <a:pPr>
                <a:defRPr/>
              </a:pPr>
              <a:t>‹#›</a:t>
            </a:fld>
            <a:endParaRPr lang="id-ID" altLang="id-ID"/>
          </a:p>
        </p:txBody>
      </p:sp>
    </p:spTree>
    <p:extLst>
      <p:ext uri="{BB962C8B-B14F-4D97-AF65-F5344CB8AC3E}">
        <p14:creationId xmlns:p14="http://schemas.microsoft.com/office/powerpoint/2010/main" val="276246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291365E8-2688-4EBD-A644-54386D61F5B5}" type="slidenum">
              <a:rPr lang="en-US" altLang="id-ID"/>
              <a:pPr>
                <a:defRPr/>
              </a:pPr>
              <a:t>‹#›</a:t>
            </a:fld>
            <a:endParaRPr lang="en-US" altLang="id-ID"/>
          </a:p>
        </p:txBody>
      </p:sp>
    </p:spTree>
    <p:extLst>
      <p:ext uri="{BB962C8B-B14F-4D97-AF65-F5344CB8AC3E}">
        <p14:creationId xmlns:p14="http://schemas.microsoft.com/office/powerpoint/2010/main" val="4966157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DF7454C9-82D5-4A07-A93D-0D3607FA12AF}" type="slidenum">
              <a:rPr lang="id-ID" altLang="id-ID"/>
              <a:pPr>
                <a:defRPr/>
              </a:pPr>
              <a:t>‹#›</a:t>
            </a:fld>
            <a:endParaRPr lang="id-ID" altLang="id-ID"/>
          </a:p>
        </p:txBody>
      </p:sp>
    </p:spTree>
    <p:extLst>
      <p:ext uri="{BB962C8B-B14F-4D97-AF65-F5344CB8AC3E}">
        <p14:creationId xmlns:p14="http://schemas.microsoft.com/office/powerpoint/2010/main" val="39335078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C4DAAF37-6775-4F1A-BCF2-523DC050865A}" type="slidenum">
              <a:rPr lang="id-ID" altLang="id-ID"/>
              <a:pPr>
                <a:defRPr/>
              </a:pPr>
              <a:t>‹#›</a:t>
            </a:fld>
            <a:endParaRPr lang="id-ID" altLang="id-ID"/>
          </a:p>
        </p:txBody>
      </p:sp>
    </p:spTree>
    <p:extLst>
      <p:ext uri="{BB962C8B-B14F-4D97-AF65-F5344CB8AC3E}">
        <p14:creationId xmlns:p14="http://schemas.microsoft.com/office/powerpoint/2010/main" val="12503363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3B35A69A-BDAD-4B74-B6E6-4483EE97AEB2}" type="slidenum">
              <a:rPr lang="id-ID" altLang="id-ID"/>
              <a:pPr>
                <a:defRPr/>
              </a:pPr>
              <a:t>‹#›</a:t>
            </a:fld>
            <a:endParaRPr lang="id-ID" altLang="id-ID"/>
          </a:p>
        </p:txBody>
      </p:sp>
    </p:spTree>
    <p:extLst>
      <p:ext uri="{BB962C8B-B14F-4D97-AF65-F5344CB8AC3E}">
        <p14:creationId xmlns:p14="http://schemas.microsoft.com/office/powerpoint/2010/main" val="29741587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0D75EDD-8185-491A-8CE0-E28807328CF9}" type="slidenum">
              <a:rPr lang="id-ID" altLang="id-ID"/>
              <a:pPr>
                <a:defRPr/>
              </a:pPr>
              <a:t>‹#›</a:t>
            </a:fld>
            <a:endParaRPr lang="id-ID" altLang="id-ID"/>
          </a:p>
        </p:txBody>
      </p:sp>
    </p:spTree>
    <p:extLst>
      <p:ext uri="{BB962C8B-B14F-4D97-AF65-F5344CB8AC3E}">
        <p14:creationId xmlns:p14="http://schemas.microsoft.com/office/powerpoint/2010/main" val="22957751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E84FBBD0-D822-4A29-A307-C4F37DF71561}" type="slidenum">
              <a:rPr lang="id-ID" altLang="id-ID"/>
              <a:pPr>
                <a:defRPr/>
              </a:pPr>
              <a:t>‹#›</a:t>
            </a:fld>
            <a:endParaRPr lang="id-ID" altLang="id-ID"/>
          </a:p>
        </p:txBody>
      </p:sp>
    </p:spTree>
    <p:extLst>
      <p:ext uri="{BB962C8B-B14F-4D97-AF65-F5344CB8AC3E}">
        <p14:creationId xmlns:p14="http://schemas.microsoft.com/office/powerpoint/2010/main" val="34746824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2A828E8-28F1-4F76-B83B-25B522BD2442}" type="slidenum">
              <a:rPr lang="id-ID" altLang="id-ID"/>
              <a:pPr>
                <a:defRPr/>
              </a:pPr>
              <a:t>‹#›</a:t>
            </a:fld>
            <a:endParaRPr lang="id-ID" altLang="id-ID"/>
          </a:p>
        </p:txBody>
      </p:sp>
    </p:spTree>
    <p:extLst>
      <p:ext uri="{BB962C8B-B14F-4D97-AF65-F5344CB8AC3E}">
        <p14:creationId xmlns:p14="http://schemas.microsoft.com/office/powerpoint/2010/main" val="31721564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A1078E3-6F6C-411B-947C-B621AB1310AB}" type="slidenum">
              <a:rPr lang="id-ID" altLang="id-ID"/>
              <a:pPr>
                <a:defRPr/>
              </a:pPr>
              <a:t>‹#›</a:t>
            </a:fld>
            <a:endParaRPr lang="id-ID" altLang="id-ID"/>
          </a:p>
        </p:txBody>
      </p:sp>
    </p:spTree>
    <p:extLst>
      <p:ext uri="{BB962C8B-B14F-4D97-AF65-F5344CB8AC3E}">
        <p14:creationId xmlns:p14="http://schemas.microsoft.com/office/powerpoint/2010/main" val="15720549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A172492-0A43-4528-8B20-D590AB49018D}" type="slidenum">
              <a:rPr lang="id-ID" altLang="id-ID"/>
              <a:pPr>
                <a:defRPr/>
              </a:pPr>
              <a:t>‹#›</a:t>
            </a:fld>
            <a:endParaRPr lang="id-ID" altLang="id-ID"/>
          </a:p>
        </p:txBody>
      </p:sp>
    </p:spTree>
    <p:extLst>
      <p:ext uri="{BB962C8B-B14F-4D97-AF65-F5344CB8AC3E}">
        <p14:creationId xmlns:p14="http://schemas.microsoft.com/office/powerpoint/2010/main" val="3196441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7EB52C5-CF69-416A-B443-1677B5FFF64A}" type="slidenum">
              <a:rPr lang="id-ID" altLang="id-ID"/>
              <a:pPr>
                <a:defRPr/>
              </a:pPr>
              <a:t>‹#›</a:t>
            </a:fld>
            <a:endParaRPr lang="id-ID" altLang="id-ID"/>
          </a:p>
        </p:txBody>
      </p:sp>
    </p:spTree>
    <p:extLst>
      <p:ext uri="{BB962C8B-B14F-4D97-AF65-F5344CB8AC3E}">
        <p14:creationId xmlns:p14="http://schemas.microsoft.com/office/powerpoint/2010/main" val="7210343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C338F1D6-B3B2-4A62-8E53-D081619889FF}" type="slidenum">
              <a:rPr lang="id-ID" altLang="id-ID"/>
              <a:pPr>
                <a:defRPr/>
              </a:pPr>
              <a:t>‹#›</a:t>
            </a:fld>
            <a:endParaRPr lang="id-ID" altLang="id-ID"/>
          </a:p>
        </p:txBody>
      </p:sp>
    </p:spTree>
    <p:extLst>
      <p:ext uri="{BB962C8B-B14F-4D97-AF65-F5344CB8AC3E}">
        <p14:creationId xmlns:p14="http://schemas.microsoft.com/office/powerpoint/2010/main" val="377690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6CFF84CE-29D0-48E1-9431-A318AF2D978B}" type="slidenum">
              <a:rPr lang="en-US" altLang="id-ID"/>
              <a:pPr>
                <a:defRPr/>
              </a:pPr>
              <a:t>‹#›</a:t>
            </a:fld>
            <a:endParaRPr lang="en-US" altLang="id-ID"/>
          </a:p>
        </p:txBody>
      </p:sp>
    </p:spTree>
    <p:extLst>
      <p:ext uri="{BB962C8B-B14F-4D97-AF65-F5344CB8AC3E}">
        <p14:creationId xmlns:p14="http://schemas.microsoft.com/office/powerpoint/2010/main" val="28057783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635A4B1A-0FEC-4CD6-8428-1728FE18E36D}" type="slidenum">
              <a:rPr lang="id-ID" altLang="id-ID"/>
              <a:pPr>
                <a:defRPr/>
              </a:pPr>
              <a:t>‹#›</a:t>
            </a:fld>
            <a:endParaRPr lang="id-ID" altLang="id-ID"/>
          </a:p>
        </p:txBody>
      </p:sp>
    </p:spTree>
    <p:extLst>
      <p:ext uri="{BB962C8B-B14F-4D97-AF65-F5344CB8AC3E}">
        <p14:creationId xmlns:p14="http://schemas.microsoft.com/office/powerpoint/2010/main" val="40735939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36BDA630-EA16-49B7-8669-6005B34F1C84}" type="slidenum">
              <a:rPr lang="id-ID" altLang="id-ID"/>
              <a:pPr>
                <a:defRPr/>
              </a:pPr>
              <a:t>‹#›</a:t>
            </a:fld>
            <a:endParaRPr lang="id-ID" altLang="id-ID"/>
          </a:p>
        </p:txBody>
      </p:sp>
    </p:spTree>
    <p:extLst>
      <p:ext uri="{BB962C8B-B14F-4D97-AF65-F5344CB8AC3E}">
        <p14:creationId xmlns:p14="http://schemas.microsoft.com/office/powerpoint/2010/main" val="40364782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9B8EC1B5-01A9-48A1-9AC1-60B99F11A765}" type="slidenum">
              <a:rPr lang="id-ID" altLang="id-ID"/>
              <a:pPr>
                <a:defRPr/>
              </a:pPr>
              <a:t>‹#›</a:t>
            </a:fld>
            <a:endParaRPr lang="id-ID" altLang="id-ID"/>
          </a:p>
        </p:txBody>
      </p:sp>
    </p:spTree>
    <p:extLst>
      <p:ext uri="{BB962C8B-B14F-4D97-AF65-F5344CB8AC3E}">
        <p14:creationId xmlns:p14="http://schemas.microsoft.com/office/powerpoint/2010/main" val="8600606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4653E96E-E21D-4DC6-BD83-AA7F824F094D}" type="slidenum">
              <a:rPr lang="id-ID" altLang="id-ID"/>
              <a:pPr>
                <a:defRPr/>
              </a:pPr>
              <a:t>‹#›</a:t>
            </a:fld>
            <a:endParaRPr lang="id-ID" altLang="id-ID"/>
          </a:p>
        </p:txBody>
      </p:sp>
    </p:spTree>
    <p:extLst>
      <p:ext uri="{BB962C8B-B14F-4D97-AF65-F5344CB8AC3E}">
        <p14:creationId xmlns:p14="http://schemas.microsoft.com/office/powerpoint/2010/main" val="37329653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85BC0D1-13D8-4E70-B807-3BB6E5C93F8B}" type="slidenum">
              <a:rPr lang="id-ID" altLang="id-ID"/>
              <a:pPr>
                <a:defRPr/>
              </a:pPr>
              <a:t>‹#›</a:t>
            </a:fld>
            <a:endParaRPr lang="id-ID" altLang="id-ID"/>
          </a:p>
        </p:txBody>
      </p:sp>
    </p:spTree>
    <p:extLst>
      <p:ext uri="{BB962C8B-B14F-4D97-AF65-F5344CB8AC3E}">
        <p14:creationId xmlns:p14="http://schemas.microsoft.com/office/powerpoint/2010/main" val="38518180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C327A156-138C-4B11-BB5C-4EFD4B056D0A}" type="slidenum">
              <a:rPr lang="id-ID" altLang="id-ID"/>
              <a:pPr>
                <a:defRPr/>
              </a:pPr>
              <a:t>‹#›</a:t>
            </a:fld>
            <a:endParaRPr lang="id-ID" altLang="id-ID"/>
          </a:p>
        </p:txBody>
      </p:sp>
    </p:spTree>
    <p:extLst>
      <p:ext uri="{BB962C8B-B14F-4D97-AF65-F5344CB8AC3E}">
        <p14:creationId xmlns:p14="http://schemas.microsoft.com/office/powerpoint/2010/main" val="7767217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C18A493-AF05-4E75-A6C3-2E9868266583}" type="slidenum">
              <a:rPr lang="id-ID" altLang="id-ID"/>
              <a:pPr>
                <a:defRPr/>
              </a:pPr>
              <a:t>‹#›</a:t>
            </a:fld>
            <a:endParaRPr lang="id-ID" altLang="id-ID"/>
          </a:p>
        </p:txBody>
      </p:sp>
    </p:spTree>
    <p:extLst>
      <p:ext uri="{BB962C8B-B14F-4D97-AF65-F5344CB8AC3E}">
        <p14:creationId xmlns:p14="http://schemas.microsoft.com/office/powerpoint/2010/main" val="40924971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E62A485-F58B-43CE-8078-98742EF4E2CC}" type="slidenum">
              <a:rPr lang="id-ID" altLang="id-ID"/>
              <a:pPr>
                <a:defRPr/>
              </a:pPr>
              <a:t>‹#›</a:t>
            </a:fld>
            <a:endParaRPr lang="id-ID" altLang="id-ID"/>
          </a:p>
        </p:txBody>
      </p:sp>
    </p:spTree>
    <p:extLst>
      <p:ext uri="{BB962C8B-B14F-4D97-AF65-F5344CB8AC3E}">
        <p14:creationId xmlns:p14="http://schemas.microsoft.com/office/powerpoint/2010/main" val="263235882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46B2C88-C986-4AA3-8419-7844367E677E}" type="slidenum">
              <a:rPr lang="id-ID" altLang="id-ID"/>
              <a:pPr>
                <a:defRPr/>
              </a:pPr>
              <a:t>‹#›</a:t>
            </a:fld>
            <a:endParaRPr lang="id-ID" altLang="id-ID"/>
          </a:p>
        </p:txBody>
      </p:sp>
    </p:spTree>
    <p:extLst>
      <p:ext uri="{BB962C8B-B14F-4D97-AF65-F5344CB8AC3E}">
        <p14:creationId xmlns:p14="http://schemas.microsoft.com/office/powerpoint/2010/main" val="21134029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C6BB67B-5BF9-4785-BF6D-EE9D484C8142}" type="slidenum">
              <a:rPr lang="id-ID" altLang="id-ID"/>
              <a:pPr>
                <a:defRPr/>
              </a:pPr>
              <a:t>‹#›</a:t>
            </a:fld>
            <a:endParaRPr lang="id-ID" altLang="id-ID"/>
          </a:p>
        </p:txBody>
      </p:sp>
    </p:spTree>
    <p:extLst>
      <p:ext uri="{BB962C8B-B14F-4D97-AF65-F5344CB8AC3E}">
        <p14:creationId xmlns:p14="http://schemas.microsoft.com/office/powerpoint/2010/main" val="5645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2023745C-BE48-430E-9181-26CCC475E9A6}" type="slidenum">
              <a:rPr lang="en-US" altLang="id-ID"/>
              <a:pPr>
                <a:defRPr/>
              </a:pPr>
              <a:t>‹#›</a:t>
            </a:fld>
            <a:endParaRPr lang="en-US" altLang="id-ID"/>
          </a:p>
        </p:txBody>
      </p:sp>
    </p:spTree>
    <p:extLst>
      <p:ext uri="{BB962C8B-B14F-4D97-AF65-F5344CB8AC3E}">
        <p14:creationId xmlns:p14="http://schemas.microsoft.com/office/powerpoint/2010/main" val="8830151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2D05407-FE3B-49F3-AF1D-E505BB033628}" type="slidenum">
              <a:rPr lang="id-ID" altLang="id-ID"/>
              <a:pPr>
                <a:defRPr/>
              </a:pPr>
              <a:t>‹#›</a:t>
            </a:fld>
            <a:endParaRPr lang="id-ID" altLang="id-ID"/>
          </a:p>
        </p:txBody>
      </p:sp>
    </p:spTree>
    <p:extLst>
      <p:ext uri="{BB962C8B-B14F-4D97-AF65-F5344CB8AC3E}">
        <p14:creationId xmlns:p14="http://schemas.microsoft.com/office/powerpoint/2010/main" val="154309445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24B5B31-8127-4B30-B7D3-C81F457EC306}" type="slidenum">
              <a:rPr lang="id-ID" altLang="id-ID"/>
              <a:pPr>
                <a:defRPr/>
              </a:pPr>
              <a:t>‹#›</a:t>
            </a:fld>
            <a:endParaRPr lang="id-ID" altLang="id-ID"/>
          </a:p>
        </p:txBody>
      </p:sp>
    </p:spTree>
    <p:extLst>
      <p:ext uri="{BB962C8B-B14F-4D97-AF65-F5344CB8AC3E}">
        <p14:creationId xmlns:p14="http://schemas.microsoft.com/office/powerpoint/2010/main" val="7372834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57FA1291-45A4-4D61-AB6F-A3E01A2562C0}" type="slidenum">
              <a:rPr lang="id-ID" altLang="id-ID"/>
              <a:pPr>
                <a:defRPr/>
              </a:pPr>
              <a:t>‹#›</a:t>
            </a:fld>
            <a:endParaRPr lang="id-ID" altLang="id-ID"/>
          </a:p>
        </p:txBody>
      </p:sp>
    </p:spTree>
    <p:extLst>
      <p:ext uri="{BB962C8B-B14F-4D97-AF65-F5344CB8AC3E}">
        <p14:creationId xmlns:p14="http://schemas.microsoft.com/office/powerpoint/2010/main" val="42645283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D2D317AD-88DF-4870-ADA9-C3D313D5A335}" type="slidenum">
              <a:rPr lang="id-ID" altLang="id-ID"/>
              <a:pPr>
                <a:defRPr/>
              </a:pPr>
              <a:t>‹#›</a:t>
            </a:fld>
            <a:endParaRPr lang="id-ID" altLang="id-ID"/>
          </a:p>
        </p:txBody>
      </p:sp>
    </p:spTree>
    <p:extLst>
      <p:ext uri="{BB962C8B-B14F-4D97-AF65-F5344CB8AC3E}">
        <p14:creationId xmlns:p14="http://schemas.microsoft.com/office/powerpoint/2010/main" val="303818410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A4238200-0B07-45B5-9A75-D879B6FD50FB}" type="slidenum">
              <a:rPr lang="id-ID" altLang="id-ID"/>
              <a:pPr>
                <a:defRPr/>
              </a:pPr>
              <a:t>‹#›</a:t>
            </a:fld>
            <a:endParaRPr lang="id-ID" altLang="id-ID"/>
          </a:p>
        </p:txBody>
      </p:sp>
    </p:spTree>
    <p:extLst>
      <p:ext uri="{BB962C8B-B14F-4D97-AF65-F5344CB8AC3E}">
        <p14:creationId xmlns:p14="http://schemas.microsoft.com/office/powerpoint/2010/main" val="36930314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A49D346-149D-4FE3-9CA3-DF340F7A3DA2}" type="slidenum">
              <a:rPr lang="id-ID" altLang="id-ID"/>
              <a:pPr>
                <a:defRPr/>
              </a:pPr>
              <a:t>‹#›</a:t>
            </a:fld>
            <a:endParaRPr lang="id-ID" altLang="id-ID"/>
          </a:p>
        </p:txBody>
      </p:sp>
    </p:spTree>
    <p:extLst>
      <p:ext uri="{BB962C8B-B14F-4D97-AF65-F5344CB8AC3E}">
        <p14:creationId xmlns:p14="http://schemas.microsoft.com/office/powerpoint/2010/main" val="16953315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B64BDC33-4BD1-4C0D-AA2B-2ECD7A273642}" type="slidenum">
              <a:rPr lang="id-ID" altLang="id-ID"/>
              <a:pPr>
                <a:defRPr/>
              </a:pPr>
              <a:t>‹#›</a:t>
            </a:fld>
            <a:endParaRPr lang="id-ID" altLang="id-ID"/>
          </a:p>
        </p:txBody>
      </p:sp>
    </p:spTree>
    <p:extLst>
      <p:ext uri="{BB962C8B-B14F-4D97-AF65-F5344CB8AC3E}">
        <p14:creationId xmlns:p14="http://schemas.microsoft.com/office/powerpoint/2010/main" val="41995441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46E90CD-EBF3-4A02-8332-AEE8F5A83B47}" type="slidenum">
              <a:rPr lang="id-ID" altLang="id-ID"/>
              <a:pPr>
                <a:defRPr/>
              </a:pPr>
              <a:t>‹#›</a:t>
            </a:fld>
            <a:endParaRPr lang="id-ID" altLang="id-ID"/>
          </a:p>
        </p:txBody>
      </p:sp>
    </p:spTree>
    <p:extLst>
      <p:ext uri="{BB962C8B-B14F-4D97-AF65-F5344CB8AC3E}">
        <p14:creationId xmlns:p14="http://schemas.microsoft.com/office/powerpoint/2010/main" val="26235508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C5FB317-D9A7-4F7C-AED0-A29D8C8613D3}" type="slidenum">
              <a:rPr lang="id-ID" altLang="id-ID"/>
              <a:pPr>
                <a:defRPr/>
              </a:pPr>
              <a:t>‹#›</a:t>
            </a:fld>
            <a:endParaRPr lang="id-ID" altLang="id-ID"/>
          </a:p>
        </p:txBody>
      </p:sp>
    </p:spTree>
    <p:extLst>
      <p:ext uri="{BB962C8B-B14F-4D97-AF65-F5344CB8AC3E}">
        <p14:creationId xmlns:p14="http://schemas.microsoft.com/office/powerpoint/2010/main" val="25418368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D66C169-4A53-4277-B1FA-ADBCE745B19A}" type="slidenum">
              <a:rPr lang="id-ID" altLang="id-ID"/>
              <a:pPr>
                <a:defRPr/>
              </a:pPr>
              <a:t>‹#›</a:t>
            </a:fld>
            <a:endParaRPr lang="id-ID" altLang="id-ID"/>
          </a:p>
        </p:txBody>
      </p:sp>
    </p:spTree>
    <p:extLst>
      <p:ext uri="{BB962C8B-B14F-4D97-AF65-F5344CB8AC3E}">
        <p14:creationId xmlns:p14="http://schemas.microsoft.com/office/powerpoint/2010/main" val="21613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856059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AE298715-56FB-480D-BA49-C3E1167C2BB1}" type="slidenum">
              <a:rPr lang="en-US" altLang="id-ID"/>
              <a:pPr>
                <a:defRPr/>
              </a:pPr>
              <a:t>‹#›</a:t>
            </a:fld>
            <a:endParaRPr lang="en-US" altLang="id-ID"/>
          </a:p>
        </p:txBody>
      </p:sp>
    </p:spTree>
    <p:extLst>
      <p:ext uri="{BB962C8B-B14F-4D97-AF65-F5344CB8AC3E}">
        <p14:creationId xmlns:p14="http://schemas.microsoft.com/office/powerpoint/2010/main" val="31937762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AE450D6-BB3E-435E-A2FD-58C0B3938DAD}" type="slidenum">
              <a:rPr lang="id-ID" altLang="id-ID"/>
              <a:pPr>
                <a:defRPr/>
              </a:pPr>
              <a:t>‹#›</a:t>
            </a:fld>
            <a:endParaRPr lang="id-ID" altLang="id-ID"/>
          </a:p>
        </p:txBody>
      </p:sp>
    </p:spTree>
    <p:extLst>
      <p:ext uri="{BB962C8B-B14F-4D97-AF65-F5344CB8AC3E}">
        <p14:creationId xmlns:p14="http://schemas.microsoft.com/office/powerpoint/2010/main" val="10779278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2754A483-492A-4DFA-90BA-1032DA8BF810}" type="slidenum">
              <a:rPr lang="id-ID" altLang="id-ID"/>
              <a:pPr>
                <a:defRPr/>
              </a:pPr>
              <a:t>‹#›</a:t>
            </a:fld>
            <a:endParaRPr lang="id-ID" altLang="id-ID"/>
          </a:p>
        </p:txBody>
      </p:sp>
    </p:spTree>
    <p:extLst>
      <p:ext uri="{BB962C8B-B14F-4D97-AF65-F5344CB8AC3E}">
        <p14:creationId xmlns:p14="http://schemas.microsoft.com/office/powerpoint/2010/main" val="4810103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5D2C7F72-F340-4B8C-AFA0-AD57FFFD4B5C}" type="slidenum">
              <a:rPr lang="id-ID" altLang="id-ID"/>
              <a:pPr>
                <a:defRPr/>
              </a:pPr>
              <a:t>‹#›</a:t>
            </a:fld>
            <a:endParaRPr lang="id-ID" altLang="id-ID"/>
          </a:p>
        </p:txBody>
      </p:sp>
    </p:spTree>
    <p:extLst>
      <p:ext uri="{BB962C8B-B14F-4D97-AF65-F5344CB8AC3E}">
        <p14:creationId xmlns:p14="http://schemas.microsoft.com/office/powerpoint/2010/main" val="21172726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E8358A3F-C209-4F9E-9E6B-5830E238AAF7}" type="slidenum">
              <a:rPr lang="id-ID" altLang="id-ID"/>
              <a:pPr>
                <a:defRPr/>
              </a:pPr>
              <a:t>‹#›</a:t>
            </a:fld>
            <a:endParaRPr lang="id-ID" altLang="id-ID"/>
          </a:p>
        </p:txBody>
      </p:sp>
    </p:spTree>
    <p:extLst>
      <p:ext uri="{BB962C8B-B14F-4D97-AF65-F5344CB8AC3E}">
        <p14:creationId xmlns:p14="http://schemas.microsoft.com/office/powerpoint/2010/main" val="2884823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4C592167-3606-42AB-A5E0-4C35955F90DB}" type="slidenum">
              <a:rPr lang="id-ID" altLang="id-ID"/>
              <a:pPr>
                <a:defRPr/>
              </a:pPr>
              <a:t>‹#›</a:t>
            </a:fld>
            <a:endParaRPr lang="id-ID" altLang="id-ID"/>
          </a:p>
        </p:txBody>
      </p:sp>
    </p:spTree>
    <p:extLst>
      <p:ext uri="{BB962C8B-B14F-4D97-AF65-F5344CB8AC3E}">
        <p14:creationId xmlns:p14="http://schemas.microsoft.com/office/powerpoint/2010/main" val="20092916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CEA9104E-DDD6-4FDB-AFBE-0810647F1F72}" type="slidenum">
              <a:rPr lang="id-ID" altLang="id-ID"/>
              <a:pPr>
                <a:defRPr/>
              </a:pPr>
              <a:t>‹#›</a:t>
            </a:fld>
            <a:endParaRPr lang="id-ID" altLang="id-ID"/>
          </a:p>
        </p:txBody>
      </p:sp>
    </p:spTree>
    <p:extLst>
      <p:ext uri="{BB962C8B-B14F-4D97-AF65-F5344CB8AC3E}">
        <p14:creationId xmlns:p14="http://schemas.microsoft.com/office/powerpoint/2010/main" val="2075730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7099C9B-1AF7-4969-B2F6-778E17AF742F}" type="slidenum">
              <a:rPr lang="id-ID" altLang="id-ID"/>
              <a:pPr>
                <a:defRPr/>
              </a:pPr>
              <a:t>‹#›</a:t>
            </a:fld>
            <a:endParaRPr lang="id-ID" altLang="id-ID"/>
          </a:p>
        </p:txBody>
      </p:sp>
    </p:spTree>
    <p:extLst>
      <p:ext uri="{BB962C8B-B14F-4D97-AF65-F5344CB8AC3E}">
        <p14:creationId xmlns:p14="http://schemas.microsoft.com/office/powerpoint/2010/main" val="40055984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637C1A88-3431-427E-8A0C-EB79C4FE92C5}" type="slidenum">
              <a:rPr lang="id-ID" altLang="id-ID"/>
              <a:pPr>
                <a:defRPr/>
              </a:pPr>
              <a:t>‹#›</a:t>
            </a:fld>
            <a:endParaRPr lang="id-ID" altLang="id-ID"/>
          </a:p>
        </p:txBody>
      </p:sp>
    </p:spTree>
    <p:extLst>
      <p:ext uri="{BB962C8B-B14F-4D97-AF65-F5344CB8AC3E}">
        <p14:creationId xmlns:p14="http://schemas.microsoft.com/office/powerpoint/2010/main" val="79120876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A67284EF-1D37-4B8E-94B8-BAA53583D25C}" type="slidenum">
              <a:rPr lang="id-ID" altLang="id-ID"/>
              <a:pPr>
                <a:defRPr/>
              </a:pPr>
              <a:t>‹#›</a:t>
            </a:fld>
            <a:endParaRPr lang="id-ID" altLang="id-ID"/>
          </a:p>
        </p:txBody>
      </p:sp>
    </p:spTree>
    <p:extLst>
      <p:ext uri="{BB962C8B-B14F-4D97-AF65-F5344CB8AC3E}">
        <p14:creationId xmlns:p14="http://schemas.microsoft.com/office/powerpoint/2010/main" val="27704045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22CA5C4E-0AC6-48B8-A278-6E4570CDDF7E}" type="slidenum">
              <a:rPr lang="id-ID" altLang="id-ID"/>
              <a:pPr>
                <a:defRPr/>
              </a:pPr>
              <a:t>‹#›</a:t>
            </a:fld>
            <a:endParaRPr lang="id-ID" altLang="id-ID"/>
          </a:p>
        </p:txBody>
      </p:sp>
    </p:spTree>
    <p:extLst>
      <p:ext uri="{BB962C8B-B14F-4D97-AF65-F5344CB8AC3E}">
        <p14:creationId xmlns:p14="http://schemas.microsoft.com/office/powerpoint/2010/main" val="19075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324ECD95-D9F6-4338-BF3D-89E8304093F0}" type="slidenum">
              <a:rPr lang="en-US" altLang="id-ID"/>
              <a:pPr>
                <a:defRPr/>
              </a:pPr>
              <a:t>‹#›</a:t>
            </a:fld>
            <a:endParaRPr lang="en-US" altLang="id-ID"/>
          </a:p>
        </p:txBody>
      </p:sp>
    </p:spTree>
    <p:extLst>
      <p:ext uri="{BB962C8B-B14F-4D97-AF65-F5344CB8AC3E}">
        <p14:creationId xmlns:p14="http://schemas.microsoft.com/office/powerpoint/2010/main" val="5774739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53485DD7-F02E-4FAE-A4BE-1618D4277ED5}" type="slidenum">
              <a:rPr lang="id-ID" altLang="id-ID"/>
              <a:pPr>
                <a:defRPr/>
              </a:pPr>
              <a:t>‹#›</a:t>
            </a:fld>
            <a:endParaRPr lang="id-ID" altLang="id-ID"/>
          </a:p>
        </p:txBody>
      </p:sp>
    </p:spTree>
    <p:extLst>
      <p:ext uri="{BB962C8B-B14F-4D97-AF65-F5344CB8AC3E}">
        <p14:creationId xmlns:p14="http://schemas.microsoft.com/office/powerpoint/2010/main" val="87728337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37FF35C-9740-4E63-9EAE-C46D27435ACC}" type="slidenum">
              <a:rPr lang="id-ID" altLang="id-ID"/>
              <a:pPr>
                <a:defRPr/>
              </a:pPr>
              <a:t>‹#›</a:t>
            </a:fld>
            <a:endParaRPr lang="id-ID" altLang="id-ID"/>
          </a:p>
        </p:txBody>
      </p:sp>
    </p:spTree>
    <p:extLst>
      <p:ext uri="{BB962C8B-B14F-4D97-AF65-F5344CB8AC3E}">
        <p14:creationId xmlns:p14="http://schemas.microsoft.com/office/powerpoint/2010/main" val="27555724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6696108-5FAB-421C-B0CC-449F2808B20A}" type="slidenum">
              <a:rPr lang="id-ID" altLang="id-ID"/>
              <a:pPr>
                <a:defRPr/>
              </a:pPr>
              <a:t>‹#›</a:t>
            </a:fld>
            <a:endParaRPr lang="id-ID" altLang="id-ID"/>
          </a:p>
        </p:txBody>
      </p:sp>
    </p:spTree>
    <p:extLst>
      <p:ext uri="{BB962C8B-B14F-4D97-AF65-F5344CB8AC3E}">
        <p14:creationId xmlns:p14="http://schemas.microsoft.com/office/powerpoint/2010/main" val="2587092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B624EC23-7DA2-4D2E-899D-8F1C312A1779}" type="slidenum">
              <a:rPr lang="id-ID" altLang="id-ID"/>
              <a:pPr>
                <a:defRPr/>
              </a:pPr>
              <a:t>‹#›</a:t>
            </a:fld>
            <a:endParaRPr lang="id-ID" altLang="id-ID"/>
          </a:p>
        </p:txBody>
      </p:sp>
    </p:spTree>
    <p:extLst>
      <p:ext uri="{BB962C8B-B14F-4D97-AF65-F5344CB8AC3E}">
        <p14:creationId xmlns:p14="http://schemas.microsoft.com/office/powerpoint/2010/main" val="40080982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A43DDB00-B5E6-4020-BC11-DC598E6917AC}" type="slidenum">
              <a:rPr lang="id-ID" altLang="id-ID"/>
              <a:pPr>
                <a:defRPr/>
              </a:pPr>
              <a:t>‹#›</a:t>
            </a:fld>
            <a:endParaRPr lang="id-ID" altLang="id-ID"/>
          </a:p>
        </p:txBody>
      </p:sp>
    </p:spTree>
    <p:extLst>
      <p:ext uri="{BB962C8B-B14F-4D97-AF65-F5344CB8AC3E}">
        <p14:creationId xmlns:p14="http://schemas.microsoft.com/office/powerpoint/2010/main" val="91157290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F30BD960-6AE1-4D5D-B519-C177BE39180B}" type="slidenum">
              <a:rPr lang="id-ID" altLang="id-ID"/>
              <a:pPr>
                <a:defRPr/>
              </a:pPr>
              <a:t>‹#›</a:t>
            </a:fld>
            <a:endParaRPr lang="id-ID" altLang="id-ID"/>
          </a:p>
        </p:txBody>
      </p:sp>
    </p:spTree>
    <p:extLst>
      <p:ext uri="{BB962C8B-B14F-4D97-AF65-F5344CB8AC3E}">
        <p14:creationId xmlns:p14="http://schemas.microsoft.com/office/powerpoint/2010/main" val="39704380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DC63780D-3408-4CFC-96DA-3B622AF885C5}" type="slidenum">
              <a:rPr lang="id-ID" altLang="id-ID"/>
              <a:pPr>
                <a:defRPr/>
              </a:pPr>
              <a:t>‹#›</a:t>
            </a:fld>
            <a:endParaRPr lang="id-ID" altLang="id-ID"/>
          </a:p>
        </p:txBody>
      </p:sp>
    </p:spTree>
    <p:extLst>
      <p:ext uri="{BB962C8B-B14F-4D97-AF65-F5344CB8AC3E}">
        <p14:creationId xmlns:p14="http://schemas.microsoft.com/office/powerpoint/2010/main" val="35228676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B3B60879-3643-4357-BDC2-8DEA76D63E30}" type="slidenum">
              <a:rPr lang="id-ID" altLang="id-ID"/>
              <a:pPr>
                <a:defRPr/>
              </a:pPr>
              <a:t>‹#›</a:t>
            </a:fld>
            <a:endParaRPr lang="id-ID" altLang="id-ID"/>
          </a:p>
        </p:txBody>
      </p:sp>
    </p:spTree>
    <p:extLst>
      <p:ext uri="{BB962C8B-B14F-4D97-AF65-F5344CB8AC3E}">
        <p14:creationId xmlns:p14="http://schemas.microsoft.com/office/powerpoint/2010/main" val="10493421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02698EA9-D034-41B9-BE0E-F37D220E5134}" type="slidenum">
              <a:rPr lang="id-ID" altLang="id-ID"/>
              <a:pPr>
                <a:defRPr/>
              </a:pPr>
              <a:t>‹#›</a:t>
            </a:fld>
            <a:endParaRPr lang="id-ID" altLang="id-ID"/>
          </a:p>
        </p:txBody>
      </p:sp>
    </p:spTree>
    <p:extLst>
      <p:ext uri="{BB962C8B-B14F-4D97-AF65-F5344CB8AC3E}">
        <p14:creationId xmlns:p14="http://schemas.microsoft.com/office/powerpoint/2010/main" val="34845025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783400A-A771-4AB9-AB41-93AA803486BB}" type="slidenum">
              <a:rPr lang="id-ID" altLang="id-ID"/>
              <a:pPr>
                <a:defRPr/>
              </a:pPr>
              <a:t>‹#›</a:t>
            </a:fld>
            <a:endParaRPr lang="id-ID" altLang="id-ID"/>
          </a:p>
        </p:txBody>
      </p:sp>
    </p:spTree>
    <p:extLst>
      <p:ext uri="{BB962C8B-B14F-4D97-AF65-F5344CB8AC3E}">
        <p14:creationId xmlns:p14="http://schemas.microsoft.com/office/powerpoint/2010/main" val="256447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2B812F51-FFAA-4F17-A5A1-4983BE84D41A}" type="slidenum">
              <a:rPr lang="en-US" altLang="id-ID"/>
              <a:pPr>
                <a:defRPr/>
              </a:pPr>
              <a:t>‹#›</a:t>
            </a:fld>
            <a:endParaRPr lang="en-US" altLang="id-ID"/>
          </a:p>
        </p:txBody>
      </p:sp>
    </p:spTree>
    <p:extLst>
      <p:ext uri="{BB962C8B-B14F-4D97-AF65-F5344CB8AC3E}">
        <p14:creationId xmlns:p14="http://schemas.microsoft.com/office/powerpoint/2010/main" val="271350775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E5CE8D1-E396-4C49-BB6D-16AEC4B8EB5C}" type="slidenum">
              <a:rPr lang="id-ID" altLang="id-ID"/>
              <a:pPr>
                <a:defRPr/>
              </a:pPr>
              <a:t>‹#›</a:t>
            </a:fld>
            <a:endParaRPr lang="id-ID" altLang="id-ID"/>
          </a:p>
        </p:txBody>
      </p:sp>
    </p:spTree>
    <p:extLst>
      <p:ext uri="{BB962C8B-B14F-4D97-AF65-F5344CB8AC3E}">
        <p14:creationId xmlns:p14="http://schemas.microsoft.com/office/powerpoint/2010/main" val="34019381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78A12B6F-82F8-4351-98CF-B454EBE74823}" type="slidenum">
              <a:rPr lang="id-ID" altLang="id-ID"/>
              <a:pPr>
                <a:defRPr/>
              </a:pPr>
              <a:t>‹#›</a:t>
            </a:fld>
            <a:endParaRPr lang="id-ID" altLang="id-ID"/>
          </a:p>
        </p:txBody>
      </p:sp>
    </p:spTree>
    <p:extLst>
      <p:ext uri="{BB962C8B-B14F-4D97-AF65-F5344CB8AC3E}">
        <p14:creationId xmlns:p14="http://schemas.microsoft.com/office/powerpoint/2010/main" val="26571154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598359F-64BB-4497-BCF6-975E57406F75}" type="slidenum">
              <a:rPr lang="id-ID" altLang="id-ID"/>
              <a:pPr>
                <a:defRPr/>
              </a:pPr>
              <a:t>‹#›</a:t>
            </a:fld>
            <a:endParaRPr lang="id-ID" altLang="id-ID"/>
          </a:p>
        </p:txBody>
      </p:sp>
    </p:spTree>
    <p:extLst>
      <p:ext uri="{BB962C8B-B14F-4D97-AF65-F5344CB8AC3E}">
        <p14:creationId xmlns:p14="http://schemas.microsoft.com/office/powerpoint/2010/main" val="12526191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67FC4FD-C09C-4BBD-B4C7-34057F7596F9}" type="slidenum">
              <a:rPr lang="id-ID" altLang="id-ID"/>
              <a:pPr>
                <a:defRPr/>
              </a:pPr>
              <a:t>‹#›</a:t>
            </a:fld>
            <a:endParaRPr lang="id-ID" altLang="id-ID"/>
          </a:p>
        </p:txBody>
      </p:sp>
    </p:spTree>
    <p:extLst>
      <p:ext uri="{BB962C8B-B14F-4D97-AF65-F5344CB8AC3E}">
        <p14:creationId xmlns:p14="http://schemas.microsoft.com/office/powerpoint/2010/main" val="31419546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FF5EE233-ADFE-4A9D-99BF-FB1A7DCA7504}" type="slidenum">
              <a:rPr lang="id-ID" altLang="id-ID"/>
              <a:pPr>
                <a:defRPr/>
              </a:pPr>
              <a:t>‹#›</a:t>
            </a:fld>
            <a:endParaRPr lang="id-ID" altLang="id-ID"/>
          </a:p>
        </p:txBody>
      </p:sp>
    </p:spTree>
    <p:extLst>
      <p:ext uri="{BB962C8B-B14F-4D97-AF65-F5344CB8AC3E}">
        <p14:creationId xmlns:p14="http://schemas.microsoft.com/office/powerpoint/2010/main" val="27475907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E3082519-C96C-4EB0-B2A9-DD9A3A713C57}" type="slidenum">
              <a:rPr lang="id-ID" altLang="id-ID"/>
              <a:pPr>
                <a:defRPr/>
              </a:pPr>
              <a:t>‹#›</a:t>
            </a:fld>
            <a:endParaRPr lang="id-ID" altLang="id-ID"/>
          </a:p>
        </p:txBody>
      </p:sp>
    </p:spTree>
    <p:extLst>
      <p:ext uri="{BB962C8B-B14F-4D97-AF65-F5344CB8AC3E}">
        <p14:creationId xmlns:p14="http://schemas.microsoft.com/office/powerpoint/2010/main" val="3359661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3E37A908-CE2D-4F6F-B07A-4ECC490403FF}" type="slidenum">
              <a:rPr lang="id-ID" altLang="id-ID"/>
              <a:pPr>
                <a:defRPr/>
              </a:pPr>
              <a:t>‹#›</a:t>
            </a:fld>
            <a:endParaRPr lang="id-ID" altLang="id-ID"/>
          </a:p>
        </p:txBody>
      </p:sp>
    </p:spTree>
    <p:extLst>
      <p:ext uri="{BB962C8B-B14F-4D97-AF65-F5344CB8AC3E}">
        <p14:creationId xmlns:p14="http://schemas.microsoft.com/office/powerpoint/2010/main" val="148836251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FC59D45D-220C-41A6-B6D4-7BAC2A6895E4}" type="slidenum">
              <a:rPr lang="id-ID" altLang="id-ID"/>
              <a:pPr>
                <a:defRPr/>
              </a:pPr>
              <a:t>‹#›</a:t>
            </a:fld>
            <a:endParaRPr lang="id-ID" altLang="id-ID"/>
          </a:p>
        </p:txBody>
      </p:sp>
    </p:spTree>
    <p:extLst>
      <p:ext uri="{BB962C8B-B14F-4D97-AF65-F5344CB8AC3E}">
        <p14:creationId xmlns:p14="http://schemas.microsoft.com/office/powerpoint/2010/main" val="332464839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DD9DEDD-DC4A-4ACA-8504-3B403BAECD8E}" type="slidenum">
              <a:rPr lang="id-ID" altLang="id-ID"/>
              <a:pPr>
                <a:defRPr/>
              </a:pPr>
              <a:t>‹#›</a:t>
            </a:fld>
            <a:endParaRPr lang="id-ID" altLang="id-ID"/>
          </a:p>
        </p:txBody>
      </p:sp>
    </p:spTree>
    <p:extLst>
      <p:ext uri="{BB962C8B-B14F-4D97-AF65-F5344CB8AC3E}">
        <p14:creationId xmlns:p14="http://schemas.microsoft.com/office/powerpoint/2010/main" val="9308098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07A97CBF-FD53-459B-BC2F-D700EFDD815C}" type="slidenum">
              <a:rPr lang="id-ID" altLang="id-ID"/>
              <a:pPr>
                <a:defRPr/>
              </a:pPr>
              <a:t>‹#›</a:t>
            </a:fld>
            <a:endParaRPr lang="id-ID" altLang="id-ID"/>
          </a:p>
        </p:txBody>
      </p:sp>
    </p:spTree>
    <p:extLst>
      <p:ext uri="{BB962C8B-B14F-4D97-AF65-F5344CB8AC3E}">
        <p14:creationId xmlns:p14="http://schemas.microsoft.com/office/powerpoint/2010/main" val="51460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459A168E-4A96-47F6-BC4C-B97DB7CD28C6}" type="slidenum">
              <a:rPr lang="en-US" altLang="id-ID"/>
              <a:pPr>
                <a:defRPr/>
              </a:pPr>
              <a:t>‹#›</a:t>
            </a:fld>
            <a:endParaRPr lang="en-US" altLang="id-ID"/>
          </a:p>
        </p:txBody>
      </p:sp>
    </p:spTree>
    <p:extLst>
      <p:ext uri="{BB962C8B-B14F-4D97-AF65-F5344CB8AC3E}">
        <p14:creationId xmlns:p14="http://schemas.microsoft.com/office/powerpoint/2010/main" val="5318339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7301F9F9-F7FB-43FF-B439-F3478C018263}" type="slidenum">
              <a:rPr lang="id-ID" altLang="id-ID"/>
              <a:pPr>
                <a:defRPr/>
              </a:pPr>
              <a:t>‹#›</a:t>
            </a:fld>
            <a:endParaRPr lang="id-ID" altLang="id-ID"/>
          </a:p>
        </p:txBody>
      </p:sp>
    </p:spTree>
    <p:extLst>
      <p:ext uri="{BB962C8B-B14F-4D97-AF65-F5344CB8AC3E}">
        <p14:creationId xmlns:p14="http://schemas.microsoft.com/office/powerpoint/2010/main" val="41919971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79A1A11-2C33-43E8-AABA-A812E242A148}" type="slidenum">
              <a:rPr lang="id-ID" altLang="id-ID"/>
              <a:pPr>
                <a:defRPr/>
              </a:pPr>
              <a:t>‹#›</a:t>
            </a:fld>
            <a:endParaRPr lang="id-ID" altLang="id-ID"/>
          </a:p>
        </p:txBody>
      </p:sp>
    </p:spTree>
    <p:extLst>
      <p:ext uri="{BB962C8B-B14F-4D97-AF65-F5344CB8AC3E}">
        <p14:creationId xmlns:p14="http://schemas.microsoft.com/office/powerpoint/2010/main" val="42370854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0EBEE32-2C5F-491A-A202-EA60662A8BE5}" type="slidenum">
              <a:rPr lang="en-US" altLang="id-ID"/>
              <a:pPr>
                <a:defRPr/>
              </a:pPr>
              <a:t>‹#›</a:t>
            </a:fld>
            <a:endParaRPr lang="en-US" altLang="id-ID"/>
          </a:p>
        </p:txBody>
      </p:sp>
    </p:spTree>
    <p:extLst>
      <p:ext uri="{BB962C8B-B14F-4D97-AF65-F5344CB8AC3E}">
        <p14:creationId xmlns:p14="http://schemas.microsoft.com/office/powerpoint/2010/main" val="1527689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1992844A-93A2-4AD9-BC65-F282D40418E7}" type="slidenum">
              <a:rPr lang="en-US" altLang="id-ID"/>
              <a:pPr>
                <a:defRPr/>
              </a:pPr>
              <a:t>‹#›</a:t>
            </a:fld>
            <a:endParaRPr lang="en-US" altLang="id-ID"/>
          </a:p>
        </p:txBody>
      </p:sp>
    </p:spTree>
    <p:extLst>
      <p:ext uri="{BB962C8B-B14F-4D97-AF65-F5344CB8AC3E}">
        <p14:creationId xmlns:p14="http://schemas.microsoft.com/office/powerpoint/2010/main" val="15794657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F0DFC80-C1A7-4CCC-BD75-16DB6A57DA39}" type="slidenum">
              <a:rPr lang="en-US" altLang="id-ID"/>
              <a:pPr>
                <a:defRPr/>
              </a:pPr>
              <a:t>‹#›</a:t>
            </a:fld>
            <a:endParaRPr lang="en-US" altLang="id-ID"/>
          </a:p>
        </p:txBody>
      </p:sp>
    </p:spTree>
    <p:extLst>
      <p:ext uri="{BB962C8B-B14F-4D97-AF65-F5344CB8AC3E}">
        <p14:creationId xmlns:p14="http://schemas.microsoft.com/office/powerpoint/2010/main" val="33962523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41D16C71-AF8F-4624-BB35-6F2F1258632C}" type="slidenum">
              <a:rPr lang="en-US" altLang="id-ID"/>
              <a:pPr>
                <a:defRPr/>
              </a:pPr>
              <a:t>‹#›</a:t>
            </a:fld>
            <a:endParaRPr lang="en-US" altLang="id-ID"/>
          </a:p>
        </p:txBody>
      </p:sp>
    </p:spTree>
    <p:extLst>
      <p:ext uri="{BB962C8B-B14F-4D97-AF65-F5344CB8AC3E}">
        <p14:creationId xmlns:p14="http://schemas.microsoft.com/office/powerpoint/2010/main" val="64274399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2888EA31-A8C3-4254-A0E1-0F5F8B8F277F}" type="slidenum">
              <a:rPr lang="en-US" altLang="id-ID"/>
              <a:pPr>
                <a:defRPr/>
              </a:pPr>
              <a:t>‹#›</a:t>
            </a:fld>
            <a:endParaRPr lang="en-US" altLang="id-ID"/>
          </a:p>
        </p:txBody>
      </p:sp>
    </p:spTree>
    <p:extLst>
      <p:ext uri="{BB962C8B-B14F-4D97-AF65-F5344CB8AC3E}">
        <p14:creationId xmlns:p14="http://schemas.microsoft.com/office/powerpoint/2010/main" val="7937960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0E68E9CA-9D64-4B9F-9685-D0748AFC3675}" type="slidenum">
              <a:rPr lang="en-US" altLang="id-ID"/>
              <a:pPr>
                <a:defRPr/>
              </a:pPr>
              <a:t>‹#›</a:t>
            </a:fld>
            <a:endParaRPr lang="en-US" altLang="id-ID"/>
          </a:p>
        </p:txBody>
      </p:sp>
    </p:spTree>
    <p:extLst>
      <p:ext uri="{BB962C8B-B14F-4D97-AF65-F5344CB8AC3E}">
        <p14:creationId xmlns:p14="http://schemas.microsoft.com/office/powerpoint/2010/main" val="102843464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5A898C3E-672C-41DF-B9E5-55162766D680}" type="slidenum">
              <a:rPr lang="en-US" altLang="id-ID"/>
              <a:pPr>
                <a:defRPr/>
              </a:pPr>
              <a:t>‹#›</a:t>
            </a:fld>
            <a:endParaRPr lang="en-US" altLang="id-ID"/>
          </a:p>
        </p:txBody>
      </p:sp>
    </p:spTree>
    <p:extLst>
      <p:ext uri="{BB962C8B-B14F-4D97-AF65-F5344CB8AC3E}">
        <p14:creationId xmlns:p14="http://schemas.microsoft.com/office/powerpoint/2010/main" val="31336680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74C53487-BBA3-4D7B-9216-019E9F868841}" type="slidenum">
              <a:rPr lang="en-US" altLang="id-ID"/>
              <a:pPr>
                <a:defRPr/>
              </a:pPr>
              <a:t>‹#›</a:t>
            </a:fld>
            <a:endParaRPr lang="en-US" altLang="id-ID"/>
          </a:p>
        </p:txBody>
      </p:sp>
    </p:spTree>
    <p:extLst>
      <p:ext uri="{BB962C8B-B14F-4D97-AF65-F5344CB8AC3E}">
        <p14:creationId xmlns:p14="http://schemas.microsoft.com/office/powerpoint/2010/main" val="248031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773A1300-1A91-4CDE-99BD-5B5A73BED65E}" type="slidenum">
              <a:rPr lang="en-US" altLang="id-ID"/>
              <a:pPr>
                <a:defRPr/>
              </a:pPr>
              <a:t>‹#›</a:t>
            </a:fld>
            <a:endParaRPr lang="en-US" altLang="id-ID"/>
          </a:p>
        </p:txBody>
      </p:sp>
    </p:spTree>
    <p:extLst>
      <p:ext uri="{BB962C8B-B14F-4D97-AF65-F5344CB8AC3E}">
        <p14:creationId xmlns:p14="http://schemas.microsoft.com/office/powerpoint/2010/main" val="206466563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A65BF18D-3E5E-4B21-A9BD-A2F5A11CCD11}" type="slidenum">
              <a:rPr lang="en-US" altLang="id-ID"/>
              <a:pPr>
                <a:defRPr/>
              </a:pPr>
              <a:t>‹#›</a:t>
            </a:fld>
            <a:endParaRPr lang="en-US" altLang="id-ID"/>
          </a:p>
        </p:txBody>
      </p:sp>
    </p:spTree>
    <p:extLst>
      <p:ext uri="{BB962C8B-B14F-4D97-AF65-F5344CB8AC3E}">
        <p14:creationId xmlns:p14="http://schemas.microsoft.com/office/powerpoint/2010/main" val="3245318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2F450CF-7CA3-4F9F-B19C-307ECC1E4055}" type="slidenum">
              <a:rPr lang="en-US" altLang="id-ID"/>
              <a:pPr>
                <a:defRPr/>
              </a:pPr>
              <a:t>‹#›</a:t>
            </a:fld>
            <a:endParaRPr lang="en-US" altLang="id-ID"/>
          </a:p>
        </p:txBody>
      </p:sp>
    </p:spTree>
    <p:extLst>
      <p:ext uri="{BB962C8B-B14F-4D97-AF65-F5344CB8AC3E}">
        <p14:creationId xmlns:p14="http://schemas.microsoft.com/office/powerpoint/2010/main" val="3709900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EBA774BE-18CD-48E0-9EB6-4E2F3731EE5F}" type="slidenum">
              <a:rPr lang="en-US" altLang="id-ID"/>
              <a:pPr>
                <a:defRPr/>
              </a:pPr>
              <a:t>‹#›</a:t>
            </a:fld>
            <a:endParaRPr lang="en-US" altLang="id-ID"/>
          </a:p>
        </p:txBody>
      </p:sp>
    </p:spTree>
    <p:extLst>
      <p:ext uri="{BB962C8B-B14F-4D97-AF65-F5344CB8AC3E}">
        <p14:creationId xmlns:p14="http://schemas.microsoft.com/office/powerpoint/2010/main" val="20118379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5313A65D-CB47-4222-B95B-504BA7EB959C}" type="slidenum">
              <a:rPr lang="en-US" altLang="id-ID"/>
              <a:pPr>
                <a:defRPr/>
              </a:pPr>
              <a:t>‹#›</a:t>
            </a:fld>
            <a:endParaRPr lang="en-US" altLang="id-ID"/>
          </a:p>
        </p:txBody>
      </p:sp>
    </p:spTree>
    <p:extLst>
      <p:ext uri="{BB962C8B-B14F-4D97-AF65-F5344CB8AC3E}">
        <p14:creationId xmlns:p14="http://schemas.microsoft.com/office/powerpoint/2010/main" val="68048865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5ED6726-3DEA-4A66-BA08-86BF7C464499}" type="slidenum">
              <a:rPr lang="en-US" altLang="id-ID"/>
              <a:pPr>
                <a:defRPr/>
              </a:pPr>
              <a:t>‹#›</a:t>
            </a:fld>
            <a:endParaRPr lang="en-US" altLang="id-ID"/>
          </a:p>
        </p:txBody>
      </p:sp>
    </p:spTree>
    <p:extLst>
      <p:ext uri="{BB962C8B-B14F-4D97-AF65-F5344CB8AC3E}">
        <p14:creationId xmlns:p14="http://schemas.microsoft.com/office/powerpoint/2010/main" val="36035901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ECCA2C55-87C5-4493-9ADE-26F22B6BF0DF}" type="slidenum">
              <a:rPr lang="en-US" altLang="id-ID"/>
              <a:pPr>
                <a:defRPr/>
              </a:pPr>
              <a:t>‹#›</a:t>
            </a:fld>
            <a:endParaRPr lang="en-US" altLang="id-ID"/>
          </a:p>
        </p:txBody>
      </p:sp>
    </p:spTree>
    <p:extLst>
      <p:ext uri="{BB962C8B-B14F-4D97-AF65-F5344CB8AC3E}">
        <p14:creationId xmlns:p14="http://schemas.microsoft.com/office/powerpoint/2010/main" val="226879106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A1EACB55-D5D8-436C-97B2-A7ACB367F488}" type="slidenum">
              <a:rPr lang="en-US" altLang="id-ID"/>
              <a:pPr>
                <a:defRPr/>
              </a:pPr>
              <a:t>‹#›</a:t>
            </a:fld>
            <a:endParaRPr lang="en-US" altLang="id-ID"/>
          </a:p>
        </p:txBody>
      </p:sp>
    </p:spTree>
    <p:extLst>
      <p:ext uri="{BB962C8B-B14F-4D97-AF65-F5344CB8AC3E}">
        <p14:creationId xmlns:p14="http://schemas.microsoft.com/office/powerpoint/2010/main" val="7571982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07C7B481-2493-4A01-9269-C765EC9BD5C3}" type="slidenum">
              <a:rPr lang="en-US" altLang="id-ID"/>
              <a:pPr>
                <a:defRPr/>
              </a:pPr>
              <a:t>‹#›</a:t>
            </a:fld>
            <a:endParaRPr lang="en-US" altLang="id-ID"/>
          </a:p>
        </p:txBody>
      </p:sp>
    </p:spTree>
    <p:extLst>
      <p:ext uri="{BB962C8B-B14F-4D97-AF65-F5344CB8AC3E}">
        <p14:creationId xmlns:p14="http://schemas.microsoft.com/office/powerpoint/2010/main" val="26327413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CDA32C70-DBD7-4B86-80C2-082401CFF45E}" type="slidenum">
              <a:rPr lang="en-US" altLang="id-ID"/>
              <a:pPr>
                <a:defRPr/>
              </a:pPr>
              <a:t>‹#›</a:t>
            </a:fld>
            <a:endParaRPr lang="en-US" altLang="id-ID"/>
          </a:p>
        </p:txBody>
      </p:sp>
    </p:spTree>
    <p:extLst>
      <p:ext uri="{BB962C8B-B14F-4D97-AF65-F5344CB8AC3E}">
        <p14:creationId xmlns:p14="http://schemas.microsoft.com/office/powerpoint/2010/main" val="36331379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D47062E7-DB3A-4F44-A71A-75304D11E898}" type="slidenum">
              <a:rPr lang="en-US" altLang="id-ID"/>
              <a:pPr>
                <a:defRPr/>
              </a:pPr>
              <a:t>‹#›</a:t>
            </a:fld>
            <a:endParaRPr lang="en-US" altLang="id-ID"/>
          </a:p>
        </p:txBody>
      </p:sp>
    </p:spTree>
    <p:extLst>
      <p:ext uri="{BB962C8B-B14F-4D97-AF65-F5344CB8AC3E}">
        <p14:creationId xmlns:p14="http://schemas.microsoft.com/office/powerpoint/2010/main" val="3486336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37A6FBDE-2A0A-495C-9954-43A8DAC83E26}" type="slidenum">
              <a:rPr lang="en-US" altLang="id-ID"/>
              <a:pPr>
                <a:defRPr/>
              </a:pPr>
              <a:t>‹#›</a:t>
            </a:fld>
            <a:endParaRPr lang="en-US" altLang="id-ID"/>
          </a:p>
        </p:txBody>
      </p:sp>
    </p:spTree>
    <p:extLst>
      <p:ext uri="{BB962C8B-B14F-4D97-AF65-F5344CB8AC3E}">
        <p14:creationId xmlns:p14="http://schemas.microsoft.com/office/powerpoint/2010/main" val="104291797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BB84262F-7841-43F7-BF9C-2C00ACE97BB6}" type="slidenum">
              <a:rPr lang="en-US" altLang="id-ID"/>
              <a:pPr>
                <a:defRPr/>
              </a:pPr>
              <a:t>‹#›</a:t>
            </a:fld>
            <a:endParaRPr lang="en-US" altLang="id-ID"/>
          </a:p>
        </p:txBody>
      </p:sp>
    </p:spTree>
    <p:extLst>
      <p:ext uri="{BB962C8B-B14F-4D97-AF65-F5344CB8AC3E}">
        <p14:creationId xmlns:p14="http://schemas.microsoft.com/office/powerpoint/2010/main" val="21471656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37AB68B7-F074-4801-B2E4-53873BE31264}" type="slidenum">
              <a:rPr lang="en-US" altLang="id-ID"/>
              <a:pPr>
                <a:defRPr/>
              </a:pPr>
              <a:t>‹#›</a:t>
            </a:fld>
            <a:endParaRPr lang="en-US" altLang="id-ID"/>
          </a:p>
        </p:txBody>
      </p:sp>
    </p:spTree>
    <p:extLst>
      <p:ext uri="{BB962C8B-B14F-4D97-AF65-F5344CB8AC3E}">
        <p14:creationId xmlns:p14="http://schemas.microsoft.com/office/powerpoint/2010/main" val="26680893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1886DA6-9FCA-4AF0-89CF-AE5703843A3D}" type="slidenum">
              <a:rPr lang="en-US" altLang="id-ID"/>
              <a:pPr>
                <a:defRPr/>
              </a:pPr>
              <a:t>‹#›</a:t>
            </a:fld>
            <a:endParaRPr lang="en-US" altLang="id-ID"/>
          </a:p>
        </p:txBody>
      </p:sp>
    </p:spTree>
    <p:extLst>
      <p:ext uri="{BB962C8B-B14F-4D97-AF65-F5344CB8AC3E}">
        <p14:creationId xmlns:p14="http://schemas.microsoft.com/office/powerpoint/2010/main" val="191718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EB01F9E-273B-4F61-A7E1-412DCA4B44BD}" type="slidenum">
              <a:rPr lang="en-US" altLang="id-ID"/>
              <a:pPr>
                <a:defRPr/>
              </a:pPr>
              <a:t>‹#›</a:t>
            </a:fld>
            <a:endParaRPr lang="en-US" altLang="id-ID"/>
          </a:p>
        </p:txBody>
      </p:sp>
    </p:spTree>
    <p:extLst>
      <p:ext uri="{BB962C8B-B14F-4D97-AF65-F5344CB8AC3E}">
        <p14:creationId xmlns:p14="http://schemas.microsoft.com/office/powerpoint/2010/main" val="52463532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3926CFA-658D-4F76-8148-2BCB2B84CD0C}" type="slidenum">
              <a:rPr lang="en-US" altLang="id-ID"/>
              <a:pPr>
                <a:defRPr/>
              </a:pPr>
              <a:t>‹#›</a:t>
            </a:fld>
            <a:endParaRPr lang="en-US" altLang="id-ID"/>
          </a:p>
        </p:txBody>
      </p:sp>
    </p:spTree>
    <p:extLst>
      <p:ext uri="{BB962C8B-B14F-4D97-AF65-F5344CB8AC3E}">
        <p14:creationId xmlns:p14="http://schemas.microsoft.com/office/powerpoint/2010/main" val="22988243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BCC9A2D-E87F-4577-AA19-6CDAE79581F0}" type="slidenum">
              <a:rPr lang="en-US" altLang="id-ID"/>
              <a:pPr>
                <a:defRPr/>
              </a:pPr>
              <a:t>‹#›</a:t>
            </a:fld>
            <a:endParaRPr lang="en-US" altLang="id-ID"/>
          </a:p>
        </p:txBody>
      </p:sp>
    </p:spTree>
    <p:extLst>
      <p:ext uri="{BB962C8B-B14F-4D97-AF65-F5344CB8AC3E}">
        <p14:creationId xmlns:p14="http://schemas.microsoft.com/office/powerpoint/2010/main" val="119132753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B478588-B307-4130-BA6F-C3BDBEFCBF87}" type="slidenum">
              <a:rPr lang="en-US" altLang="id-ID"/>
              <a:pPr>
                <a:defRPr/>
              </a:pPr>
              <a:t>‹#›</a:t>
            </a:fld>
            <a:endParaRPr lang="en-US" altLang="id-ID"/>
          </a:p>
        </p:txBody>
      </p:sp>
    </p:spTree>
    <p:extLst>
      <p:ext uri="{BB962C8B-B14F-4D97-AF65-F5344CB8AC3E}">
        <p14:creationId xmlns:p14="http://schemas.microsoft.com/office/powerpoint/2010/main" val="390574646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5FEA30E2-D0CD-41B4-A19F-72C1A4E4F5F8}" type="slidenum">
              <a:rPr lang="en-US" altLang="id-ID"/>
              <a:pPr>
                <a:defRPr/>
              </a:pPr>
              <a:t>‹#›</a:t>
            </a:fld>
            <a:endParaRPr lang="en-US" altLang="id-ID"/>
          </a:p>
        </p:txBody>
      </p:sp>
    </p:spTree>
    <p:extLst>
      <p:ext uri="{BB962C8B-B14F-4D97-AF65-F5344CB8AC3E}">
        <p14:creationId xmlns:p14="http://schemas.microsoft.com/office/powerpoint/2010/main" val="39883983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C16C7006-10D4-4CBB-B1B7-6CE99F059A1E}" type="slidenum">
              <a:rPr lang="en-US" altLang="id-ID"/>
              <a:pPr>
                <a:defRPr/>
              </a:pPr>
              <a:t>‹#›</a:t>
            </a:fld>
            <a:endParaRPr lang="en-US" altLang="id-ID"/>
          </a:p>
        </p:txBody>
      </p:sp>
    </p:spTree>
    <p:extLst>
      <p:ext uri="{BB962C8B-B14F-4D97-AF65-F5344CB8AC3E}">
        <p14:creationId xmlns:p14="http://schemas.microsoft.com/office/powerpoint/2010/main" val="38030163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AD1B86AE-0DAC-4705-A059-78407F419487}" type="slidenum">
              <a:rPr lang="en-US" altLang="id-ID"/>
              <a:pPr>
                <a:defRPr/>
              </a:pPr>
              <a:t>‹#›</a:t>
            </a:fld>
            <a:endParaRPr lang="en-US" altLang="id-ID"/>
          </a:p>
        </p:txBody>
      </p:sp>
    </p:spTree>
    <p:extLst>
      <p:ext uri="{BB962C8B-B14F-4D97-AF65-F5344CB8AC3E}">
        <p14:creationId xmlns:p14="http://schemas.microsoft.com/office/powerpoint/2010/main" val="175149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266AE3E1-2D8A-4491-9378-2DEB69B679C6}" type="slidenum">
              <a:rPr lang="en-US" altLang="id-ID"/>
              <a:pPr>
                <a:defRPr/>
              </a:pPr>
              <a:t>‹#›</a:t>
            </a:fld>
            <a:endParaRPr lang="en-US" altLang="id-ID"/>
          </a:p>
        </p:txBody>
      </p:sp>
    </p:spTree>
    <p:extLst>
      <p:ext uri="{BB962C8B-B14F-4D97-AF65-F5344CB8AC3E}">
        <p14:creationId xmlns:p14="http://schemas.microsoft.com/office/powerpoint/2010/main" val="410330189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A6B5284E-CFC9-4607-AA7D-275998913FE8}" type="slidenum">
              <a:rPr lang="en-US" altLang="id-ID"/>
              <a:pPr>
                <a:defRPr/>
              </a:pPr>
              <a:t>‹#›</a:t>
            </a:fld>
            <a:endParaRPr lang="en-US" altLang="id-ID"/>
          </a:p>
        </p:txBody>
      </p:sp>
    </p:spTree>
    <p:extLst>
      <p:ext uri="{BB962C8B-B14F-4D97-AF65-F5344CB8AC3E}">
        <p14:creationId xmlns:p14="http://schemas.microsoft.com/office/powerpoint/2010/main" val="255980785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8BF5A5E6-081E-485E-A8FB-6B62C2D57E20}" type="slidenum">
              <a:rPr lang="en-US" altLang="id-ID"/>
              <a:pPr>
                <a:defRPr/>
              </a:pPr>
              <a:t>‹#›</a:t>
            </a:fld>
            <a:endParaRPr lang="en-US" altLang="id-ID"/>
          </a:p>
        </p:txBody>
      </p:sp>
    </p:spTree>
    <p:extLst>
      <p:ext uri="{BB962C8B-B14F-4D97-AF65-F5344CB8AC3E}">
        <p14:creationId xmlns:p14="http://schemas.microsoft.com/office/powerpoint/2010/main" val="22077626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12F8EC6E-B588-409A-8C81-D2CAA11454C9}" type="slidenum">
              <a:rPr lang="en-US" altLang="id-ID"/>
              <a:pPr>
                <a:defRPr/>
              </a:pPr>
              <a:t>‹#›</a:t>
            </a:fld>
            <a:endParaRPr lang="en-US" altLang="id-ID"/>
          </a:p>
        </p:txBody>
      </p:sp>
    </p:spTree>
    <p:extLst>
      <p:ext uri="{BB962C8B-B14F-4D97-AF65-F5344CB8AC3E}">
        <p14:creationId xmlns:p14="http://schemas.microsoft.com/office/powerpoint/2010/main" val="334251251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6388FDA0-33AB-4636-8A95-E9C7364DC734}" type="slidenum">
              <a:rPr lang="en-US" altLang="id-ID"/>
              <a:pPr>
                <a:defRPr/>
              </a:pPr>
              <a:t>‹#›</a:t>
            </a:fld>
            <a:endParaRPr lang="en-US" altLang="id-ID"/>
          </a:p>
        </p:txBody>
      </p:sp>
    </p:spTree>
    <p:extLst>
      <p:ext uri="{BB962C8B-B14F-4D97-AF65-F5344CB8AC3E}">
        <p14:creationId xmlns:p14="http://schemas.microsoft.com/office/powerpoint/2010/main" val="1271232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C17E71D2-A1AF-4236-88D3-0D857C9A2F8F}" type="slidenum">
              <a:rPr lang="en-US" altLang="id-ID"/>
              <a:pPr>
                <a:defRPr/>
              </a:pPr>
              <a:t>‹#›</a:t>
            </a:fld>
            <a:endParaRPr lang="en-US" altLang="id-ID"/>
          </a:p>
        </p:txBody>
      </p:sp>
    </p:spTree>
    <p:extLst>
      <p:ext uri="{BB962C8B-B14F-4D97-AF65-F5344CB8AC3E}">
        <p14:creationId xmlns:p14="http://schemas.microsoft.com/office/powerpoint/2010/main" val="220583835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6F02586-4E26-4EB8-B8A3-8F45D2EB7F49}" type="slidenum">
              <a:rPr lang="en-US" altLang="id-ID"/>
              <a:pPr>
                <a:defRPr/>
              </a:pPr>
              <a:t>‹#›</a:t>
            </a:fld>
            <a:endParaRPr lang="en-US" altLang="id-ID"/>
          </a:p>
        </p:txBody>
      </p:sp>
    </p:spTree>
    <p:extLst>
      <p:ext uri="{BB962C8B-B14F-4D97-AF65-F5344CB8AC3E}">
        <p14:creationId xmlns:p14="http://schemas.microsoft.com/office/powerpoint/2010/main" val="1321030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13057F16-206E-4EB7-989C-A02CEB20E729}" type="slidenum">
              <a:rPr lang="en-US" altLang="id-ID"/>
              <a:pPr>
                <a:defRPr/>
              </a:pPr>
              <a:t>‹#›</a:t>
            </a:fld>
            <a:endParaRPr lang="en-US" altLang="id-ID"/>
          </a:p>
        </p:txBody>
      </p:sp>
    </p:spTree>
    <p:extLst>
      <p:ext uri="{BB962C8B-B14F-4D97-AF65-F5344CB8AC3E}">
        <p14:creationId xmlns:p14="http://schemas.microsoft.com/office/powerpoint/2010/main" val="190853510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19C0D642-21C7-453A-9EAA-C40F55AEF684}" type="slidenum">
              <a:rPr lang="en-US" altLang="id-ID"/>
              <a:pPr>
                <a:defRPr/>
              </a:pPr>
              <a:t>‹#›</a:t>
            </a:fld>
            <a:endParaRPr lang="en-US" altLang="id-ID"/>
          </a:p>
        </p:txBody>
      </p:sp>
    </p:spTree>
    <p:extLst>
      <p:ext uri="{BB962C8B-B14F-4D97-AF65-F5344CB8AC3E}">
        <p14:creationId xmlns:p14="http://schemas.microsoft.com/office/powerpoint/2010/main" val="375097749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2ED879F0-81E7-46E0-A5E7-AFAA04811B1D}" type="slidenum">
              <a:rPr lang="en-US" altLang="id-ID"/>
              <a:pPr>
                <a:defRPr/>
              </a:pPr>
              <a:t>‹#›</a:t>
            </a:fld>
            <a:endParaRPr lang="en-US" altLang="id-ID"/>
          </a:p>
        </p:txBody>
      </p:sp>
    </p:spTree>
    <p:extLst>
      <p:ext uri="{BB962C8B-B14F-4D97-AF65-F5344CB8AC3E}">
        <p14:creationId xmlns:p14="http://schemas.microsoft.com/office/powerpoint/2010/main" val="321449929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58544CFD-A008-40CE-9B89-27D30E6E3FE4}" type="slidenum">
              <a:rPr lang="en-US" altLang="id-ID"/>
              <a:pPr>
                <a:defRPr/>
              </a:pPr>
              <a:t>‹#›</a:t>
            </a:fld>
            <a:endParaRPr lang="en-US" altLang="id-ID"/>
          </a:p>
        </p:txBody>
      </p:sp>
    </p:spTree>
    <p:extLst>
      <p:ext uri="{BB962C8B-B14F-4D97-AF65-F5344CB8AC3E}">
        <p14:creationId xmlns:p14="http://schemas.microsoft.com/office/powerpoint/2010/main" val="1633786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43FD8CC0-7329-4E17-B73D-61243910011D}" type="slidenum">
              <a:rPr lang="en-US" altLang="id-ID"/>
              <a:pPr>
                <a:defRPr/>
              </a:pPr>
              <a:t>‹#›</a:t>
            </a:fld>
            <a:endParaRPr lang="en-US" altLang="id-ID"/>
          </a:p>
        </p:txBody>
      </p:sp>
    </p:spTree>
    <p:extLst>
      <p:ext uri="{BB962C8B-B14F-4D97-AF65-F5344CB8AC3E}">
        <p14:creationId xmlns:p14="http://schemas.microsoft.com/office/powerpoint/2010/main" val="268974885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F28070BD-E5EE-441A-BEA7-B7E71EF069AE}" type="slidenum">
              <a:rPr lang="en-US" altLang="id-ID"/>
              <a:pPr>
                <a:defRPr/>
              </a:pPr>
              <a:t>‹#›</a:t>
            </a:fld>
            <a:endParaRPr lang="en-US" altLang="id-ID"/>
          </a:p>
        </p:txBody>
      </p:sp>
    </p:spTree>
    <p:extLst>
      <p:ext uri="{BB962C8B-B14F-4D97-AF65-F5344CB8AC3E}">
        <p14:creationId xmlns:p14="http://schemas.microsoft.com/office/powerpoint/2010/main" val="253765147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7FB53C2C-C7BF-4BC6-952E-D8F4F3EBB41F}" type="slidenum">
              <a:rPr lang="en-US" altLang="id-ID"/>
              <a:pPr>
                <a:defRPr/>
              </a:pPr>
              <a:t>‹#›</a:t>
            </a:fld>
            <a:endParaRPr lang="en-US" altLang="id-ID"/>
          </a:p>
        </p:txBody>
      </p:sp>
    </p:spTree>
    <p:extLst>
      <p:ext uri="{BB962C8B-B14F-4D97-AF65-F5344CB8AC3E}">
        <p14:creationId xmlns:p14="http://schemas.microsoft.com/office/powerpoint/2010/main" val="295569965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E5728B2C-DFEE-4D40-9CB6-D3FF326CDB5C}" type="slidenum">
              <a:rPr lang="en-US" altLang="id-ID"/>
              <a:pPr>
                <a:defRPr/>
              </a:pPr>
              <a:t>‹#›</a:t>
            </a:fld>
            <a:endParaRPr lang="en-US" altLang="id-ID"/>
          </a:p>
        </p:txBody>
      </p:sp>
    </p:spTree>
    <p:extLst>
      <p:ext uri="{BB962C8B-B14F-4D97-AF65-F5344CB8AC3E}">
        <p14:creationId xmlns:p14="http://schemas.microsoft.com/office/powerpoint/2010/main" val="372475716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29E611C5-ACA1-476B-A7BA-3961D934F0B9}" type="slidenum">
              <a:rPr lang="en-US" altLang="id-ID"/>
              <a:pPr>
                <a:defRPr/>
              </a:pPr>
              <a:t>‹#›</a:t>
            </a:fld>
            <a:endParaRPr lang="en-US" altLang="id-ID"/>
          </a:p>
        </p:txBody>
      </p:sp>
    </p:spTree>
    <p:extLst>
      <p:ext uri="{BB962C8B-B14F-4D97-AF65-F5344CB8AC3E}">
        <p14:creationId xmlns:p14="http://schemas.microsoft.com/office/powerpoint/2010/main" val="30445612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3A75D84-56D6-40CA-B255-BCC372932A35}" type="slidenum">
              <a:rPr lang="en-US" altLang="id-ID"/>
              <a:pPr>
                <a:defRPr/>
              </a:pPr>
              <a:t>‹#›</a:t>
            </a:fld>
            <a:endParaRPr lang="en-US" altLang="id-ID"/>
          </a:p>
        </p:txBody>
      </p:sp>
    </p:spTree>
    <p:extLst>
      <p:ext uri="{BB962C8B-B14F-4D97-AF65-F5344CB8AC3E}">
        <p14:creationId xmlns:p14="http://schemas.microsoft.com/office/powerpoint/2010/main" val="343712231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2894E1F-7235-455E-83E2-A394F755A9DC}" type="slidenum">
              <a:rPr lang="en-US" altLang="id-ID"/>
              <a:pPr>
                <a:defRPr/>
              </a:pPr>
              <a:t>‹#›</a:t>
            </a:fld>
            <a:endParaRPr lang="en-US" altLang="id-ID"/>
          </a:p>
        </p:txBody>
      </p:sp>
    </p:spTree>
    <p:extLst>
      <p:ext uri="{BB962C8B-B14F-4D97-AF65-F5344CB8AC3E}">
        <p14:creationId xmlns:p14="http://schemas.microsoft.com/office/powerpoint/2010/main" val="167920430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FF6692F-A016-4BBD-9A7D-9D510DDEAEBA}" type="slidenum">
              <a:rPr lang="en-US" altLang="id-ID"/>
              <a:pPr>
                <a:defRPr/>
              </a:pPr>
              <a:t>‹#›</a:t>
            </a:fld>
            <a:endParaRPr lang="en-US" altLang="id-ID"/>
          </a:p>
        </p:txBody>
      </p:sp>
    </p:spTree>
    <p:extLst>
      <p:ext uri="{BB962C8B-B14F-4D97-AF65-F5344CB8AC3E}">
        <p14:creationId xmlns:p14="http://schemas.microsoft.com/office/powerpoint/2010/main" val="244021399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2590289C-B299-47AA-9DF2-61557BAAA158}" type="slidenum">
              <a:rPr lang="en-US" altLang="id-ID"/>
              <a:pPr>
                <a:defRPr/>
              </a:pPr>
              <a:t>‹#›</a:t>
            </a:fld>
            <a:endParaRPr lang="en-US" altLang="id-ID"/>
          </a:p>
        </p:txBody>
      </p:sp>
    </p:spTree>
    <p:extLst>
      <p:ext uri="{BB962C8B-B14F-4D97-AF65-F5344CB8AC3E}">
        <p14:creationId xmlns:p14="http://schemas.microsoft.com/office/powerpoint/2010/main" val="20927136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8D2526E-EF78-4870-9051-853F55BD064A}" type="slidenum">
              <a:rPr lang="en-US" altLang="id-ID"/>
              <a:pPr>
                <a:defRPr/>
              </a:pPr>
              <a:t>‹#›</a:t>
            </a:fld>
            <a:endParaRPr lang="en-US" altLang="id-ID"/>
          </a:p>
        </p:txBody>
      </p:sp>
    </p:spTree>
    <p:extLst>
      <p:ext uri="{BB962C8B-B14F-4D97-AF65-F5344CB8AC3E}">
        <p14:creationId xmlns:p14="http://schemas.microsoft.com/office/powerpoint/2010/main" val="70465475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A10159C5-DC8F-40DB-902B-BD2B8D88284D}" type="slidenum">
              <a:rPr lang="en-US" altLang="id-ID"/>
              <a:pPr>
                <a:defRPr/>
              </a:pPr>
              <a:t>‹#›</a:t>
            </a:fld>
            <a:endParaRPr lang="en-US" altLang="id-ID"/>
          </a:p>
        </p:txBody>
      </p:sp>
    </p:spTree>
    <p:extLst>
      <p:ext uri="{BB962C8B-B14F-4D97-AF65-F5344CB8AC3E}">
        <p14:creationId xmlns:p14="http://schemas.microsoft.com/office/powerpoint/2010/main" val="2921270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AFED738D-7BC4-44AE-B637-67A70B16803A}" type="slidenum">
              <a:rPr lang="en-US" altLang="id-ID"/>
              <a:pPr>
                <a:defRPr/>
              </a:pPr>
              <a:t>‹#›</a:t>
            </a:fld>
            <a:endParaRPr lang="en-US" altLang="id-ID"/>
          </a:p>
        </p:txBody>
      </p:sp>
    </p:spTree>
    <p:extLst>
      <p:ext uri="{BB962C8B-B14F-4D97-AF65-F5344CB8AC3E}">
        <p14:creationId xmlns:p14="http://schemas.microsoft.com/office/powerpoint/2010/main" val="253625844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768C3E55-DF27-4BFA-9AE3-3F30D77BC470}" type="slidenum">
              <a:rPr lang="en-US" altLang="id-ID"/>
              <a:pPr>
                <a:defRPr/>
              </a:pPr>
              <a:t>‹#›</a:t>
            </a:fld>
            <a:endParaRPr lang="en-US" altLang="id-ID"/>
          </a:p>
        </p:txBody>
      </p:sp>
    </p:spTree>
    <p:extLst>
      <p:ext uri="{BB962C8B-B14F-4D97-AF65-F5344CB8AC3E}">
        <p14:creationId xmlns:p14="http://schemas.microsoft.com/office/powerpoint/2010/main" val="62788943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4FC58F05-447B-4B8A-AF14-CF0CE1FBA52C}" type="slidenum">
              <a:rPr lang="en-US" altLang="id-ID"/>
              <a:pPr>
                <a:defRPr/>
              </a:pPr>
              <a:t>‹#›</a:t>
            </a:fld>
            <a:endParaRPr lang="en-US" altLang="id-ID"/>
          </a:p>
        </p:txBody>
      </p:sp>
    </p:spTree>
    <p:extLst>
      <p:ext uri="{BB962C8B-B14F-4D97-AF65-F5344CB8AC3E}">
        <p14:creationId xmlns:p14="http://schemas.microsoft.com/office/powerpoint/2010/main" val="262070623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1D61C209-8B11-4E18-AFEE-4AA6B2C69BA0}" type="slidenum">
              <a:rPr lang="en-US" altLang="id-ID"/>
              <a:pPr>
                <a:defRPr/>
              </a:pPr>
              <a:t>‹#›</a:t>
            </a:fld>
            <a:endParaRPr lang="en-US" altLang="id-ID"/>
          </a:p>
        </p:txBody>
      </p:sp>
    </p:spTree>
    <p:extLst>
      <p:ext uri="{BB962C8B-B14F-4D97-AF65-F5344CB8AC3E}">
        <p14:creationId xmlns:p14="http://schemas.microsoft.com/office/powerpoint/2010/main" val="149462202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A93054EE-2ADB-4949-B913-94135EB7B04A}" type="slidenum">
              <a:rPr lang="en-US" altLang="id-ID"/>
              <a:pPr>
                <a:defRPr/>
              </a:pPr>
              <a:t>‹#›</a:t>
            </a:fld>
            <a:endParaRPr lang="en-US" altLang="id-ID"/>
          </a:p>
        </p:txBody>
      </p:sp>
    </p:spTree>
    <p:extLst>
      <p:ext uri="{BB962C8B-B14F-4D97-AF65-F5344CB8AC3E}">
        <p14:creationId xmlns:p14="http://schemas.microsoft.com/office/powerpoint/2010/main" val="78971269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EBAEE69F-AF9A-4ACF-BFF1-FF5192AB8E70}" type="slidenum">
              <a:rPr lang="en-US" altLang="id-ID"/>
              <a:pPr>
                <a:defRPr/>
              </a:pPr>
              <a:t>‹#›</a:t>
            </a:fld>
            <a:endParaRPr lang="en-US" altLang="id-ID"/>
          </a:p>
        </p:txBody>
      </p:sp>
    </p:spTree>
    <p:extLst>
      <p:ext uri="{BB962C8B-B14F-4D97-AF65-F5344CB8AC3E}">
        <p14:creationId xmlns:p14="http://schemas.microsoft.com/office/powerpoint/2010/main" val="149754746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048C854-35D5-4CF1-81B2-897D63DF3621}" type="slidenum">
              <a:rPr lang="en-US" altLang="id-ID"/>
              <a:pPr>
                <a:defRPr/>
              </a:pPr>
              <a:t>‹#›</a:t>
            </a:fld>
            <a:endParaRPr lang="en-US" altLang="id-ID"/>
          </a:p>
        </p:txBody>
      </p:sp>
    </p:spTree>
    <p:extLst>
      <p:ext uri="{BB962C8B-B14F-4D97-AF65-F5344CB8AC3E}">
        <p14:creationId xmlns:p14="http://schemas.microsoft.com/office/powerpoint/2010/main" val="17458386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016A319-F643-4E4C-8C34-195C094471C7}" type="slidenum">
              <a:rPr lang="en-US" altLang="id-ID"/>
              <a:pPr>
                <a:defRPr/>
              </a:pPr>
              <a:t>‹#›</a:t>
            </a:fld>
            <a:endParaRPr lang="en-US" altLang="id-ID"/>
          </a:p>
        </p:txBody>
      </p:sp>
    </p:spTree>
    <p:extLst>
      <p:ext uri="{BB962C8B-B14F-4D97-AF65-F5344CB8AC3E}">
        <p14:creationId xmlns:p14="http://schemas.microsoft.com/office/powerpoint/2010/main" val="27544553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3C8404B-6B48-4720-ABA9-3E9FC71475E6}" type="slidenum">
              <a:rPr lang="en-US" altLang="id-ID"/>
              <a:pPr>
                <a:defRPr/>
              </a:pPr>
              <a:t>‹#›</a:t>
            </a:fld>
            <a:endParaRPr lang="en-US" altLang="id-ID"/>
          </a:p>
        </p:txBody>
      </p:sp>
    </p:spTree>
    <p:extLst>
      <p:ext uri="{BB962C8B-B14F-4D97-AF65-F5344CB8AC3E}">
        <p14:creationId xmlns:p14="http://schemas.microsoft.com/office/powerpoint/2010/main" val="13158357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23CD16C9-4C54-4F52-AEFE-BF7A1662A6DA}" type="slidenum">
              <a:rPr lang="en-US" altLang="id-ID"/>
              <a:pPr>
                <a:defRPr/>
              </a:pPr>
              <a:t>‹#›</a:t>
            </a:fld>
            <a:endParaRPr lang="en-US" altLang="id-ID"/>
          </a:p>
        </p:txBody>
      </p:sp>
    </p:spTree>
    <p:extLst>
      <p:ext uri="{BB962C8B-B14F-4D97-AF65-F5344CB8AC3E}">
        <p14:creationId xmlns:p14="http://schemas.microsoft.com/office/powerpoint/2010/main" val="280023351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0AA12F6-0D1A-48D7-A1BC-58C842BB9FD2}" type="slidenum">
              <a:rPr lang="en-US" altLang="id-ID"/>
              <a:pPr>
                <a:defRPr/>
              </a:pPr>
              <a:t>‹#›</a:t>
            </a:fld>
            <a:endParaRPr lang="en-US" altLang="id-ID"/>
          </a:p>
        </p:txBody>
      </p:sp>
    </p:spTree>
    <p:extLst>
      <p:ext uri="{BB962C8B-B14F-4D97-AF65-F5344CB8AC3E}">
        <p14:creationId xmlns:p14="http://schemas.microsoft.com/office/powerpoint/2010/main" val="2797870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F595D8A8-4A2F-4BF2-B6E8-5BEBF3F5BC36}" type="slidenum">
              <a:rPr lang="en-US" altLang="id-ID"/>
              <a:pPr>
                <a:defRPr/>
              </a:pPr>
              <a:t>‹#›</a:t>
            </a:fld>
            <a:endParaRPr lang="en-US" altLang="id-ID"/>
          </a:p>
        </p:txBody>
      </p:sp>
    </p:spTree>
    <p:extLst>
      <p:ext uri="{BB962C8B-B14F-4D97-AF65-F5344CB8AC3E}">
        <p14:creationId xmlns:p14="http://schemas.microsoft.com/office/powerpoint/2010/main" val="11747932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4FE45419-D708-4005-A0C4-E67F64545A66}" type="slidenum">
              <a:rPr lang="en-US" altLang="id-ID"/>
              <a:pPr>
                <a:defRPr/>
              </a:pPr>
              <a:t>‹#›</a:t>
            </a:fld>
            <a:endParaRPr lang="en-US" altLang="id-ID"/>
          </a:p>
        </p:txBody>
      </p:sp>
    </p:spTree>
    <p:extLst>
      <p:ext uri="{BB962C8B-B14F-4D97-AF65-F5344CB8AC3E}">
        <p14:creationId xmlns:p14="http://schemas.microsoft.com/office/powerpoint/2010/main" val="60528398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6A894714-62F8-445C-8302-54527EF1712A}" type="slidenum">
              <a:rPr lang="en-US" altLang="id-ID"/>
              <a:pPr>
                <a:defRPr/>
              </a:pPr>
              <a:t>‹#›</a:t>
            </a:fld>
            <a:endParaRPr lang="en-US" altLang="id-ID"/>
          </a:p>
        </p:txBody>
      </p:sp>
    </p:spTree>
    <p:extLst>
      <p:ext uri="{BB962C8B-B14F-4D97-AF65-F5344CB8AC3E}">
        <p14:creationId xmlns:p14="http://schemas.microsoft.com/office/powerpoint/2010/main" val="360502957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F173D509-1B77-487C-96E7-6CA63C547F1A}" type="slidenum">
              <a:rPr lang="en-US" altLang="id-ID"/>
              <a:pPr>
                <a:defRPr/>
              </a:pPr>
              <a:t>‹#›</a:t>
            </a:fld>
            <a:endParaRPr lang="en-US" altLang="id-ID"/>
          </a:p>
        </p:txBody>
      </p:sp>
    </p:spTree>
    <p:extLst>
      <p:ext uri="{BB962C8B-B14F-4D97-AF65-F5344CB8AC3E}">
        <p14:creationId xmlns:p14="http://schemas.microsoft.com/office/powerpoint/2010/main" val="193415831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7E19AE60-6658-43F8-B162-6BD165C1AB38}" type="slidenum">
              <a:rPr lang="en-US" altLang="id-ID"/>
              <a:pPr>
                <a:defRPr/>
              </a:pPr>
              <a:t>‹#›</a:t>
            </a:fld>
            <a:endParaRPr lang="en-US" altLang="id-ID"/>
          </a:p>
        </p:txBody>
      </p:sp>
    </p:spTree>
    <p:extLst>
      <p:ext uri="{BB962C8B-B14F-4D97-AF65-F5344CB8AC3E}">
        <p14:creationId xmlns:p14="http://schemas.microsoft.com/office/powerpoint/2010/main" val="392214957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41FD94BF-EC14-4F03-9A39-489211E89D42}" type="slidenum">
              <a:rPr lang="en-US" altLang="id-ID"/>
              <a:pPr>
                <a:defRPr/>
              </a:pPr>
              <a:t>‹#›</a:t>
            </a:fld>
            <a:endParaRPr lang="en-US" altLang="id-ID"/>
          </a:p>
        </p:txBody>
      </p:sp>
    </p:spTree>
    <p:extLst>
      <p:ext uri="{BB962C8B-B14F-4D97-AF65-F5344CB8AC3E}">
        <p14:creationId xmlns:p14="http://schemas.microsoft.com/office/powerpoint/2010/main" val="334755868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902697B2-8C69-403A-BBD5-8BFA356D7955}" type="slidenum">
              <a:rPr lang="en-US" altLang="id-ID"/>
              <a:pPr>
                <a:defRPr/>
              </a:pPr>
              <a:t>‹#›</a:t>
            </a:fld>
            <a:endParaRPr lang="en-US" altLang="id-ID"/>
          </a:p>
        </p:txBody>
      </p:sp>
    </p:spTree>
    <p:extLst>
      <p:ext uri="{BB962C8B-B14F-4D97-AF65-F5344CB8AC3E}">
        <p14:creationId xmlns:p14="http://schemas.microsoft.com/office/powerpoint/2010/main" val="34217726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A312EFB-B4ED-4406-BA54-89BFE7F3F136}" type="slidenum">
              <a:rPr lang="en-US" altLang="id-ID"/>
              <a:pPr>
                <a:defRPr/>
              </a:pPr>
              <a:t>‹#›</a:t>
            </a:fld>
            <a:endParaRPr lang="en-US" altLang="id-ID"/>
          </a:p>
        </p:txBody>
      </p:sp>
    </p:spTree>
    <p:extLst>
      <p:ext uri="{BB962C8B-B14F-4D97-AF65-F5344CB8AC3E}">
        <p14:creationId xmlns:p14="http://schemas.microsoft.com/office/powerpoint/2010/main" val="237993763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DCB8C8E-807A-4BA4-B00D-253D36B96677}" type="slidenum">
              <a:rPr lang="en-US" altLang="id-ID"/>
              <a:pPr>
                <a:defRPr/>
              </a:pPr>
              <a:t>‹#›</a:t>
            </a:fld>
            <a:endParaRPr lang="en-US" altLang="id-ID"/>
          </a:p>
        </p:txBody>
      </p:sp>
    </p:spTree>
    <p:extLst>
      <p:ext uri="{BB962C8B-B14F-4D97-AF65-F5344CB8AC3E}">
        <p14:creationId xmlns:p14="http://schemas.microsoft.com/office/powerpoint/2010/main" val="253436752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BAE598B-B1EF-449E-A833-F7854C7E2045}" type="slidenum">
              <a:rPr lang="en-US" altLang="id-ID"/>
              <a:pPr>
                <a:defRPr/>
              </a:pPr>
              <a:t>‹#›</a:t>
            </a:fld>
            <a:endParaRPr lang="en-US" altLang="id-ID"/>
          </a:p>
        </p:txBody>
      </p:sp>
    </p:spTree>
    <p:extLst>
      <p:ext uri="{BB962C8B-B14F-4D97-AF65-F5344CB8AC3E}">
        <p14:creationId xmlns:p14="http://schemas.microsoft.com/office/powerpoint/2010/main" val="6673971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66DCB7E6-3214-41B7-B12B-F712AEA6B2DB}" type="slidenum">
              <a:rPr lang="en-US" altLang="id-ID"/>
              <a:pPr>
                <a:defRPr/>
              </a:pPr>
              <a:t>‹#›</a:t>
            </a:fld>
            <a:endParaRPr lang="en-US" altLang="id-ID"/>
          </a:p>
        </p:txBody>
      </p:sp>
    </p:spTree>
    <p:extLst>
      <p:ext uri="{BB962C8B-B14F-4D97-AF65-F5344CB8AC3E}">
        <p14:creationId xmlns:p14="http://schemas.microsoft.com/office/powerpoint/2010/main" val="416584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95566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D6D6B2DF-8992-452F-982F-B4C4509D5399}" type="slidenum">
              <a:rPr lang="en-US" altLang="id-ID"/>
              <a:pPr>
                <a:defRPr/>
              </a:pPr>
              <a:t>‹#›</a:t>
            </a:fld>
            <a:endParaRPr lang="en-US" altLang="id-ID"/>
          </a:p>
        </p:txBody>
      </p:sp>
    </p:spTree>
    <p:extLst>
      <p:ext uri="{BB962C8B-B14F-4D97-AF65-F5344CB8AC3E}">
        <p14:creationId xmlns:p14="http://schemas.microsoft.com/office/powerpoint/2010/main" val="163734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6A0C5BB-58F3-4BC2-B305-4403FBD3A04F}" type="slidenum">
              <a:rPr lang="en-US" altLang="id-ID"/>
              <a:pPr>
                <a:defRPr/>
              </a:pPr>
              <a:t>‹#›</a:t>
            </a:fld>
            <a:endParaRPr lang="en-US" altLang="id-ID"/>
          </a:p>
        </p:txBody>
      </p:sp>
    </p:spTree>
    <p:extLst>
      <p:ext uri="{BB962C8B-B14F-4D97-AF65-F5344CB8AC3E}">
        <p14:creationId xmlns:p14="http://schemas.microsoft.com/office/powerpoint/2010/main" val="353015911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06AAFE6E-48E6-4481-BC35-38C69397B67F}" type="slidenum">
              <a:rPr lang="en-US" altLang="id-ID"/>
              <a:pPr>
                <a:defRPr/>
              </a:pPr>
              <a:t>‹#›</a:t>
            </a:fld>
            <a:endParaRPr lang="en-US" altLang="id-ID"/>
          </a:p>
        </p:txBody>
      </p:sp>
    </p:spTree>
    <p:extLst>
      <p:ext uri="{BB962C8B-B14F-4D97-AF65-F5344CB8AC3E}">
        <p14:creationId xmlns:p14="http://schemas.microsoft.com/office/powerpoint/2010/main" val="36359975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5324D8E3-F382-4439-B92A-FE67443C1C9F}" type="slidenum">
              <a:rPr lang="en-US" altLang="id-ID"/>
              <a:pPr>
                <a:defRPr/>
              </a:pPr>
              <a:t>‹#›</a:t>
            </a:fld>
            <a:endParaRPr lang="en-US" altLang="id-ID"/>
          </a:p>
        </p:txBody>
      </p:sp>
    </p:spTree>
    <p:extLst>
      <p:ext uri="{BB962C8B-B14F-4D97-AF65-F5344CB8AC3E}">
        <p14:creationId xmlns:p14="http://schemas.microsoft.com/office/powerpoint/2010/main" val="262823521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EE75DABD-D9FC-47FC-9CBD-B2B12AED810D}" type="slidenum">
              <a:rPr lang="en-US" altLang="id-ID"/>
              <a:pPr>
                <a:defRPr/>
              </a:pPr>
              <a:t>‹#›</a:t>
            </a:fld>
            <a:endParaRPr lang="en-US" altLang="id-ID"/>
          </a:p>
        </p:txBody>
      </p:sp>
    </p:spTree>
    <p:extLst>
      <p:ext uri="{BB962C8B-B14F-4D97-AF65-F5344CB8AC3E}">
        <p14:creationId xmlns:p14="http://schemas.microsoft.com/office/powerpoint/2010/main" val="45863539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8A838928-CE99-4FB8-92E3-CE8F56D69D55}" type="slidenum">
              <a:rPr lang="en-US" altLang="id-ID"/>
              <a:pPr>
                <a:defRPr/>
              </a:pPr>
              <a:t>‹#›</a:t>
            </a:fld>
            <a:endParaRPr lang="en-US" altLang="id-ID"/>
          </a:p>
        </p:txBody>
      </p:sp>
    </p:spTree>
    <p:extLst>
      <p:ext uri="{BB962C8B-B14F-4D97-AF65-F5344CB8AC3E}">
        <p14:creationId xmlns:p14="http://schemas.microsoft.com/office/powerpoint/2010/main" val="17704869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98CAD1E4-0F2F-4383-A130-E9AF902DB477}" type="slidenum">
              <a:rPr lang="en-US" altLang="id-ID"/>
              <a:pPr>
                <a:defRPr/>
              </a:pPr>
              <a:t>‹#›</a:t>
            </a:fld>
            <a:endParaRPr lang="en-US" altLang="id-ID"/>
          </a:p>
        </p:txBody>
      </p:sp>
    </p:spTree>
    <p:extLst>
      <p:ext uri="{BB962C8B-B14F-4D97-AF65-F5344CB8AC3E}">
        <p14:creationId xmlns:p14="http://schemas.microsoft.com/office/powerpoint/2010/main" val="131724291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FF30C60A-C365-4153-A111-0937EC6C086D}" type="slidenum">
              <a:rPr lang="en-US" altLang="id-ID"/>
              <a:pPr>
                <a:defRPr/>
              </a:pPr>
              <a:t>‹#›</a:t>
            </a:fld>
            <a:endParaRPr lang="en-US" altLang="id-ID"/>
          </a:p>
        </p:txBody>
      </p:sp>
    </p:spTree>
    <p:extLst>
      <p:ext uri="{BB962C8B-B14F-4D97-AF65-F5344CB8AC3E}">
        <p14:creationId xmlns:p14="http://schemas.microsoft.com/office/powerpoint/2010/main" val="27289675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0761D75-31BA-4739-BDF8-8087C7EBB8BD}" type="slidenum">
              <a:rPr lang="en-US" altLang="id-ID"/>
              <a:pPr>
                <a:defRPr/>
              </a:pPr>
              <a:t>‹#›</a:t>
            </a:fld>
            <a:endParaRPr lang="en-US" altLang="id-ID"/>
          </a:p>
        </p:txBody>
      </p:sp>
    </p:spTree>
    <p:extLst>
      <p:ext uri="{BB962C8B-B14F-4D97-AF65-F5344CB8AC3E}">
        <p14:creationId xmlns:p14="http://schemas.microsoft.com/office/powerpoint/2010/main" val="107243679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69D99266-506D-4D5A-8B5B-05FA3137FB85}" type="slidenum">
              <a:rPr lang="en-US" altLang="id-ID"/>
              <a:pPr>
                <a:defRPr/>
              </a:pPr>
              <a:t>‹#›</a:t>
            </a:fld>
            <a:endParaRPr lang="en-US" altLang="id-ID"/>
          </a:p>
        </p:txBody>
      </p:sp>
    </p:spTree>
    <p:extLst>
      <p:ext uri="{BB962C8B-B14F-4D97-AF65-F5344CB8AC3E}">
        <p14:creationId xmlns:p14="http://schemas.microsoft.com/office/powerpoint/2010/main" val="377643726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2B1AF02-F994-4163-A2EB-7C7EC550E35F}" type="slidenum">
              <a:rPr lang="en-US" altLang="id-ID"/>
              <a:pPr>
                <a:defRPr/>
              </a:pPr>
              <a:t>‹#›</a:t>
            </a:fld>
            <a:endParaRPr lang="en-US" altLang="id-ID"/>
          </a:p>
        </p:txBody>
      </p:sp>
    </p:spTree>
    <p:extLst>
      <p:ext uri="{BB962C8B-B14F-4D97-AF65-F5344CB8AC3E}">
        <p14:creationId xmlns:p14="http://schemas.microsoft.com/office/powerpoint/2010/main" val="1031769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A7B1B96A-0F9F-481F-8C6F-37AF80A61300}" type="slidenum">
              <a:rPr lang="en-US" altLang="id-ID"/>
              <a:pPr>
                <a:defRPr/>
              </a:pPr>
              <a:t>‹#›</a:t>
            </a:fld>
            <a:endParaRPr lang="en-US" altLang="id-ID"/>
          </a:p>
        </p:txBody>
      </p:sp>
    </p:spTree>
    <p:extLst>
      <p:ext uri="{BB962C8B-B14F-4D97-AF65-F5344CB8AC3E}">
        <p14:creationId xmlns:p14="http://schemas.microsoft.com/office/powerpoint/2010/main" val="365848224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46819BC-D63E-4FD4-806B-BED79B376CF8}" type="slidenum">
              <a:rPr lang="en-US" altLang="id-ID"/>
              <a:pPr>
                <a:defRPr/>
              </a:pPr>
              <a:t>‹#›</a:t>
            </a:fld>
            <a:endParaRPr lang="en-US" altLang="id-ID"/>
          </a:p>
        </p:txBody>
      </p:sp>
    </p:spTree>
    <p:extLst>
      <p:ext uri="{BB962C8B-B14F-4D97-AF65-F5344CB8AC3E}">
        <p14:creationId xmlns:p14="http://schemas.microsoft.com/office/powerpoint/2010/main" val="82913401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9AE8FB15-BB41-4ECF-8A7E-59DC09ECD1E7}" type="slidenum">
              <a:rPr lang="en-US" altLang="id-ID"/>
              <a:pPr>
                <a:defRPr/>
              </a:pPr>
              <a:t>‹#›</a:t>
            </a:fld>
            <a:endParaRPr lang="en-US" altLang="id-ID"/>
          </a:p>
        </p:txBody>
      </p:sp>
    </p:spTree>
    <p:extLst>
      <p:ext uri="{BB962C8B-B14F-4D97-AF65-F5344CB8AC3E}">
        <p14:creationId xmlns:p14="http://schemas.microsoft.com/office/powerpoint/2010/main" val="618143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98ED0F3D-4403-4B41-9C76-64470BFBAE3D}" type="slidenum">
              <a:rPr lang="en-US" altLang="id-ID"/>
              <a:pPr>
                <a:defRPr/>
              </a:pPr>
              <a:t>‹#›</a:t>
            </a:fld>
            <a:endParaRPr lang="en-US" altLang="id-ID"/>
          </a:p>
        </p:txBody>
      </p:sp>
    </p:spTree>
    <p:extLst>
      <p:ext uri="{BB962C8B-B14F-4D97-AF65-F5344CB8AC3E}">
        <p14:creationId xmlns:p14="http://schemas.microsoft.com/office/powerpoint/2010/main" val="408968326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C45C2149-BABA-4979-BA4B-5922218A8D19}" type="slidenum">
              <a:rPr lang="en-US" altLang="id-ID"/>
              <a:pPr>
                <a:defRPr/>
              </a:pPr>
              <a:t>‹#›</a:t>
            </a:fld>
            <a:endParaRPr lang="en-US" altLang="id-ID"/>
          </a:p>
        </p:txBody>
      </p:sp>
    </p:spTree>
    <p:extLst>
      <p:ext uri="{BB962C8B-B14F-4D97-AF65-F5344CB8AC3E}">
        <p14:creationId xmlns:p14="http://schemas.microsoft.com/office/powerpoint/2010/main" val="13899565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780D1D52-2A41-4267-8043-6AB19C03ABF3}" type="slidenum">
              <a:rPr lang="en-US" altLang="id-ID"/>
              <a:pPr>
                <a:defRPr/>
              </a:pPr>
              <a:t>‹#›</a:t>
            </a:fld>
            <a:endParaRPr lang="en-US" altLang="id-ID"/>
          </a:p>
        </p:txBody>
      </p:sp>
    </p:spTree>
    <p:extLst>
      <p:ext uri="{BB962C8B-B14F-4D97-AF65-F5344CB8AC3E}">
        <p14:creationId xmlns:p14="http://schemas.microsoft.com/office/powerpoint/2010/main" val="408722100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D654F6AE-5B4F-4CC5-B2C1-49707721954C}" type="slidenum">
              <a:rPr lang="en-US" altLang="id-ID"/>
              <a:pPr>
                <a:defRPr/>
              </a:pPr>
              <a:t>‹#›</a:t>
            </a:fld>
            <a:endParaRPr lang="en-US" altLang="id-ID"/>
          </a:p>
        </p:txBody>
      </p:sp>
    </p:spTree>
    <p:extLst>
      <p:ext uri="{BB962C8B-B14F-4D97-AF65-F5344CB8AC3E}">
        <p14:creationId xmlns:p14="http://schemas.microsoft.com/office/powerpoint/2010/main" val="391475607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F976CB46-5DB6-45B6-A4FA-F27C94E64B59}" type="slidenum">
              <a:rPr lang="en-US" altLang="id-ID"/>
              <a:pPr>
                <a:defRPr/>
              </a:pPr>
              <a:t>‹#›</a:t>
            </a:fld>
            <a:endParaRPr lang="en-US" altLang="id-ID"/>
          </a:p>
        </p:txBody>
      </p:sp>
    </p:spTree>
    <p:extLst>
      <p:ext uri="{BB962C8B-B14F-4D97-AF65-F5344CB8AC3E}">
        <p14:creationId xmlns:p14="http://schemas.microsoft.com/office/powerpoint/2010/main" val="372710220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2ABB572C-BFD5-48C4-ACC9-FF93A337330C}" type="slidenum">
              <a:rPr lang="en-US" altLang="id-ID"/>
              <a:pPr>
                <a:defRPr/>
              </a:pPr>
              <a:t>‹#›</a:t>
            </a:fld>
            <a:endParaRPr lang="en-US" altLang="id-ID"/>
          </a:p>
        </p:txBody>
      </p:sp>
    </p:spTree>
    <p:extLst>
      <p:ext uri="{BB962C8B-B14F-4D97-AF65-F5344CB8AC3E}">
        <p14:creationId xmlns:p14="http://schemas.microsoft.com/office/powerpoint/2010/main" val="331901357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47EA98B-E146-4550-A913-2C2F4A9D443C}" type="slidenum">
              <a:rPr lang="en-US" altLang="id-ID"/>
              <a:pPr>
                <a:defRPr/>
              </a:pPr>
              <a:t>‹#›</a:t>
            </a:fld>
            <a:endParaRPr lang="en-US" altLang="id-ID"/>
          </a:p>
        </p:txBody>
      </p:sp>
    </p:spTree>
    <p:extLst>
      <p:ext uri="{BB962C8B-B14F-4D97-AF65-F5344CB8AC3E}">
        <p14:creationId xmlns:p14="http://schemas.microsoft.com/office/powerpoint/2010/main" val="93924335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B158184-9D83-4B45-BC19-4FE861209FEF}" type="slidenum">
              <a:rPr lang="en-US" altLang="id-ID"/>
              <a:pPr>
                <a:defRPr/>
              </a:pPr>
              <a:t>‹#›</a:t>
            </a:fld>
            <a:endParaRPr lang="en-US" altLang="id-ID"/>
          </a:p>
        </p:txBody>
      </p:sp>
    </p:spTree>
    <p:extLst>
      <p:ext uri="{BB962C8B-B14F-4D97-AF65-F5344CB8AC3E}">
        <p14:creationId xmlns:p14="http://schemas.microsoft.com/office/powerpoint/2010/main" val="4042660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A82002DE-A852-4C1A-8828-C4089E0C251E}" type="slidenum">
              <a:rPr lang="en-US" altLang="id-ID"/>
              <a:pPr>
                <a:defRPr/>
              </a:pPr>
              <a:t>‹#›</a:t>
            </a:fld>
            <a:endParaRPr lang="en-US" altLang="id-ID"/>
          </a:p>
        </p:txBody>
      </p:sp>
    </p:spTree>
    <p:extLst>
      <p:ext uri="{BB962C8B-B14F-4D97-AF65-F5344CB8AC3E}">
        <p14:creationId xmlns:p14="http://schemas.microsoft.com/office/powerpoint/2010/main" val="396328877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C9BF627-02D8-4E73-B587-F7D819D76BB7}" type="slidenum">
              <a:rPr lang="en-US" altLang="id-ID"/>
              <a:pPr>
                <a:defRPr/>
              </a:pPr>
              <a:t>‹#›</a:t>
            </a:fld>
            <a:endParaRPr lang="en-US" altLang="id-ID"/>
          </a:p>
        </p:txBody>
      </p:sp>
    </p:spTree>
    <p:extLst>
      <p:ext uri="{BB962C8B-B14F-4D97-AF65-F5344CB8AC3E}">
        <p14:creationId xmlns:p14="http://schemas.microsoft.com/office/powerpoint/2010/main" val="189527080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2BD55FA-D8F3-4663-95F6-6299AFB98410}" type="slidenum">
              <a:rPr lang="en-US" altLang="id-ID"/>
              <a:pPr>
                <a:defRPr/>
              </a:pPr>
              <a:t>‹#›</a:t>
            </a:fld>
            <a:endParaRPr lang="en-US" altLang="id-ID"/>
          </a:p>
        </p:txBody>
      </p:sp>
    </p:spTree>
    <p:extLst>
      <p:ext uri="{BB962C8B-B14F-4D97-AF65-F5344CB8AC3E}">
        <p14:creationId xmlns:p14="http://schemas.microsoft.com/office/powerpoint/2010/main" val="27598699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24F7D427-4674-4553-9807-C3384B1CFEFA}" type="slidenum">
              <a:rPr lang="en-US" altLang="id-ID"/>
              <a:pPr>
                <a:defRPr/>
              </a:pPr>
              <a:t>‹#›</a:t>
            </a:fld>
            <a:endParaRPr lang="en-US" altLang="id-ID"/>
          </a:p>
        </p:txBody>
      </p:sp>
    </p:spTree>
    <p:extLst>
      <p:ext uri="{BB962C8B-B14F-4D97-AF65-F5344CB8AC3E}">
        <p14:creationId xmlns:p14="http://schemas.microsoft.com/office/powerpoint/2010/main" val="19945337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074F11E3-599C-4E1F-85A4-D0B30FD1D81E}" type="slidenum">
              <a:rPr lang="en-US" altLang="id-ID"/>
              <a:pPr>
                <a:defRPr/>
              </a:pPr>
              <a:t>‹#›</a:t>
            </a:fld>
            <a:endParaRPr lang="en-US" altLang="id-ID"/>
          </a:p>
        </p:txBody>
      </p:sp>
    </p:spTree>
    <p:extLst>
      <p:ext uri="{BB962C8B-B14F-4D97-AF65-F5344CB8AC3E}">
        <p14:creationId xmlns:p14="http://schemas.microsoft.com/office/powerpoint/2010/main" val="332842760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BA1AD0F8-03B8-46E8-AB6F-340610B5A651}" type="slidenum">
              <a:rPr lang="en-US" altLang="id-ID"/>
              <a:pPr>
                <a:defRPr/>
              </a:pPr>
              <a:t>‹#›</a:t>
            </a:fld>
            <a:endParaRPr lang="en-US" altLang="id-ID"/>
          </a:p>
        </p:txBody>
      </p:sp>
    </p:spTree>
    <p:extLst>
      <p:ext uri="{BB962C8B-B14F-4D97-AF65-F5344CB8AC3E}">
        <p14:creationId xmlns:p14="http://schemas.microsoft.com/office/powerpoint/2010/main" val="268276552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30260028-9038-41C8-BE4C-45E8E463EE8D}" type="slidenum">
              <a:rPr lang="en-US" altLang="id-ID"/>
              <a:pPr>
                <a:defRPr/>
              </a:pPr>
              <a:t>‹#›</a:t>
            </a:fld>
            <a:endParaRPr lang="en-US" altLang="id-ID"/>
          </a:p>
        </p:txBody>
      </p:sp>
    </p:spTree>
    <p:extLst>
      <p:ext uri="{BB962C8B-B14F-4D97-AF65-F5344CB8AC3E}">
        <p14:creationId xmlns:p14="http://schemas.microsoft.com/office/powerpoint/2010/main" val="338073235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5DF576DD-44E5-40FF-9FBC-EFD98971895D}" type="slidenum">
              <a:rPr lang="en-US" altLang="id-ID"/>
              <a:pPr>
                <a:defRPr/>
              </a:pPr>
              <a:t>‹#›</a:t>
            </a:fld>
            <a:endParaRPr lang="en-US" altLang="id-ID"/>
          </a:p>
        </p:txBody>
      </p:sp>
    </p:spTree>
    <p:extLst>
      <p:ext uri="{BB962C8B-B14F-4D97-AF65-F5344CB8AC3E}">
        <p14:creationId xmlns:p14="http://schemas.microsoft.com/office/powerpoint/2010/main" val="59266934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6F5DB751-8A1C-4165-AFFC-AF6CCF4A3B9A}" type="slidenum">
              <a:rPr lang="en-US" altLang="id-ID"/>
              <a:pPr>
                <a:defRPr/>
              </a:pPr>
              <a:t>‹#›</a:t>
            </a:fld>
            <a:endParaRPr lang="en-US" altLang="id-ID"/>
          </a:p>
        </p:txBody>
      </p:sp>
    </p:spTree>
    <p:extLst>
      <p:ext uri="{BB962C8B-B14F-4D97-AF65-F5344CB8AC3E}">
        <p14:creationId xmlns:p14="http://schemas.microsoft.com/office/powerpoint/2010/main" val="205762122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509E24D4-48E0-4D9E-BF50-942D53FD771F}" type="slidenum">
              <a:rPr lang="en-US" altLang="id-ID"/>
              <a:pPr>
                <a:defRPr/>
              </a:pPr>
              <a:t>‹#›</a:t>
            </a:fld>
            <a:endParaRPr lang="en-US" altLang="id-ID"/>
          </a:p>
        </p:txBody>
      </p:sp>
    </p:spTree>
    <p:extLst>
      <p:ext uri="{BB962C8B-B14F-4D97-AF65-F5344CB8AC3E}">
        <p14:creationId xmlns:p14="http://schemas.microsoft.com/office/powerpoint/2010/main" val="16578314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2562E80-FA9B-42DE-A333-D6F8B8A3D0A3}" type="slidenum">
              <a:rPr lang="en-US" altLang="id-ID"/>
              <a:pPr>
                <a:defRPr/>
              </a:pPr>
              <a:t>‹#›</a:t>
            </a:fld>
            <a:endParaRPr lang="en-US" altLang="id-ID"/>
          </a:p>
        </p:txBody>
      </p:sp>
    </p:spTree>
    <p:extLst>
      <p:ext uri="{BB962C8B-B14F-4D97-AF65-F5344CB8AC3E}">
        <p14:creationId xmlns:p14="http://schemas.microsoft.com/office/powerpoint/2010/main" val="2012730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A591045C-06B0-46CE-AC2B-59EF05923567}" type="slidenum">
              <a:rPr lang="en-US" altLang="id-ID"/>
              <a:pPr>
                <a:defRPr/>
              </a:pPr>
              <a:t>‹#›</a:t>
            </a:fld>
            <a:endParaRPr lang="en-US" altLang="id-ID"/>
          </a:p>
        </p:txBody>
      </p:sp>
    </p:spTree>
    <p:extLst>
      <p:ext uri="{BB962C8B-B14F-4D97-AF65-F5344CB8AC3E}">
        <p14:creationId xmlns:p14="http://schemas.microsoft.com/office/powerpoint/2010/main" val="14218285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4E48086-29D2-4F4B-8918-71EB42CBFE16}" type="slidenum">
              <a:rPr lang="en-US" altLang="id-ID"/>
              <a:pPr>
                <a:defRPr/>
              </a:pPr>
              <a:t>‹#›</a:t>
            </a:fld>
            <a:endParaRPr lang="en-US" altLang="id-ID"/>
          </a:p>
        </p:txBody>
      </p:sp>
    </p:spTree>
    <p:extLst>
      <p:ext uri="{BB962C8B-B14F-4D97-AF65-F5344CB8AC3E}">
        <p14:creationId xmlns:p14="http://schemas.microsoft.com/office/powerpoint/2010/main" val="16398031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C6AB1F97-6FA2-479F-A2EB-97D3B43EE272}" type="slidenum">
              <a:rPr lang="en-US" altLang="id-ID"/>
              <a:pPr>
                <a:defRPr/>
              </a:pPr>
              <a:t>‹#›</a:t>
            </a:fld>
            <a:endParaRPr lang="en-US" altLang="id-ID"/>
          </a:p>
        </p:txBody>
      </p:sp>
    </p:spTree>
    <p:extLst>
      <p:ext uri="{BB962C8B-B14F-4D97-AF65-F5344CB8AC3E}">
        <p14:creationId xmlns:p14="http://schemas.microsoft.com/office/powerpoint/2010/main" val="25943129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E3A3BDC7-01C3-476F-B450-8F5A901011E4}" type="slidenum">
              <a:rPr lang="en-US" altLang="id-ID"/>
              <a:pPr>
                <a:defRPr/>
              </a:pPr>
              <a:t>‹#›</a:t>
            </a:fld>
            <a:endParaRPr lang="en-US" altLang="id-ID"/>
          </a:p>
        </p:txBody>
      </p:sp>
    </p:spTree>
    <p:extLst>
      <p:ext uri="{BB962C8B-B14F-4D97-AF65-F5344CB8AC3E}">
        <p14:creationId xmlns:p14="http://schemas.microsoft.com/office/powerpoint/2010/main" val="263308633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E2D2C8D3-C48A-4BA5-AD04-3DFBC61E554D}" type="slidenum">
              <a:rPr lang="en-US" altLang="id-ID"/>
              <a:pPr>
                <a:defRPr/>
              </a:pPr>
              <a:t>‹#›</a:t>
            </a:fld>
            <a:endParaRPr lang="en-US" altLang="id-ID"/>
          </a:p>
        </p:txBody>
      </p:sp>
    </p:spTree>
    <p:extLst>
      <p:ext uri="{BB962C8B-B14F-4D97-AF65-F5344CB8AC3E}">
        <p14:creationId xmlns:p14="http://schemas.microsoft.com/office/powerpoint/2010/main" val="295574334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E20BBDE2-DAD2-4CA7-8074-9E32DE7FEC01}" type="slidenum">
              <a:rPr lang="en-US" altLang="id-ID"/>
              <a:pPr>
                <a:defRPr/>
              </a:pPr>
              <a:t>‹#›</a:t>
            </a:fld>
            <a:endParaRPr lang="en-US" altLang="id-ID"/>
          </a:p>
        </p:txBody>
      </p:sp>
    </p:spTree>
    <p:extLst>
      <p:ext uri="{BB962C8B-B14F-4D97-AF65-F5344CB8AC3E}">
        <p14:creationId xmlns:p14="http://schemas.microsoft.com/office/powerpoint/2010/main" val="27997668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7941E722-FFFA-4027-AE79-59C0D5BA48FF}" type="slidenum">
              <a:rPr lang="en-US" altLang="id-ID"/>
              <a:pPr>
                <a:defRPr/>
              </a:pPr>
              <a:t>‹#›</a:t>
            </a:fld>
            <a:endParaRPr lang="en-US" altLang="id-ID"/>
          </a:p>
        </p:txBody>
      </p:sp>
    </p:spTree>
    <p:extLst>
      <p:ext uri="{BB962C8B-B14F-4D97-AF65-F5344CB8AC3E}">
        <p14:creationId xmlns:p14="http://schemas.microsoft.com/office/powerpoint/2010/main" val="173591592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C7EE5369-AFB7-44A8-904F-2D007FA6A5FE}" type="slidenum">
              <a:rPr lang="en-US" altLang="id-ID"/>
              <a:pPr>
                <a:defRPr/>
              </a:pPr>
              <a:t>‹#›</a:t>
            </a:fld>
            <a:endParaRPr lang="en-US" altLang="id-ID"/>
          </a:p>
        </p:txBody>
      </p:sp>
    </p:spTree>
    <p:extLst>
      <p:ext uri="{BB962C8B-B14F-4D97-AF65-F5344CB8AC3E}">
        <p14:creationId xmlns:p14="http://schemas.microsoft.com/office/powerpoint/2010/main" val="107999764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B24307BC-CFC3-4E85-9D3F-F5368328606A}" type="slidenum">
              <a:rPr lang="en-US" altLang="id-ID"/>
              <a:pPr>
                <a:defRPr/>
              </a:pPr>
              <a:t>‹#›</a:t>
            </a:fld>
            <a:endParaRPr lang="en-US" altLang="id-ID"/>
          </a:p>
        </p:txBody>
      </p:sp>
    </p:spTree>
    <p:extLst>
      <p:ext uri="{BB962C8B-B14F-4D97-AF65-F5344CB8AC3E}">
        <p14:creationId xmlns:p14="http://schemas.microsoft.com/office/powerpoint/2010/main" val="32342230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7723234D-15C9-42BB-8AB3-267E18297150}" type="slidenum">
              <a:rPr lang="en-US" altLang="id-ID"/>
              <a:pPr>
                <a:defRPr/>
              </a:pPr>
              <a:t>‹#›</a:t>
            </a:fld>
            <a:endParaRPr lang="en-US" altLang="id-ID"/>
          </a:p>
        </p:txBody>
      </p:sp>
    </p:spTree>
    <p:extLst>
      <p:ext uri="{BB962C8B-B14F-4D97-AF65-F5344CB8AC3E}">
        <p14:creationId xmlns:p14="http://schemas.microsoft.com/office/powerpoint/2010/main" val="18020047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8AC2FDB2-B010-4E47-BA6A-EC2CF2B5A4C3}" type="slidenum">
              <a:rPr lang="en-US" altLang="id-ID"/>
              <a:pPr>
                <a:defRPr/>
              </a:pPr>
              <a:t>‹#›</a:t>
            </a:fld>
            <a:endParaRPr lang="en-US" altLang="id-ID"/>
          </a:p>
        </p:txBody>
      </p:sp>
    </p:spTree>
    <p:extLst>
      <p:ext uri="{BB962C8B-B14F-4D97-AF65-F5344CB8AC3E}">
        <p14:creationId xmlns:p14="http://schemas.microsoft.com/office/powerpoint/2010/main" val="2429360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FEFBCD01-3C07-4017-B1DD-51C3375EA881}" type="slidenum">
              <a:rPr lang="en-US" altLang="id-ID"/>
              <a:pPr>
                <a:defRPr/>
              </a:pPr>
              <a:t>‹#›</a:t>
            </a:fld>
            <a:endParaRPr lang="en-US" altLang="id-ID"/>
          </a:p>
        </p:txBody>
      </p:sp>
    </p:spTree>
    <p:extLst>
      <p:ext uri="{BB962C8B-B14F-4D97-AF65-F5344CB8AC3E}">
        <p14:creationId xmlns:p14="http://schemas.microsoft.com/office/powerpoint/2010/main" val="349877006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5CBDB722-4F25-4335-B28B-16EFC1C37190}" type="slidenum">
              <a:rPr lang="en-US" altLang="id-ID"/>
              <a:pPr>
                <a:defRPr/>
              </a:pPr>
              <a:t>‹#›</a:t>
            </a:fld>
            <a:endParaRPr lang="en-US" altLang="id-ID"/>
          </a:p>
        </p:txBody>
      </p:sp>
    </p:spTree>
    <p:extLst>
      <p:ext uri="{BB962C8B-B14F-4D97-AF65-F5344CB8AC3E}">
        <p14:creationId xmlns:p14="http://schemas.microsoft.com/office/powerpoint/2010/main" val="74657384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4D035B4-F73B-44C0-8163-222B7B7E5516}" type="slidenum">
              <a:rPr lang="en-US" altLang="id-ID"/>
              <a:pPr>
                <a:defRPr/>
              </a:pPr>
              <a:t>‹#›</a:t>
            </a:fld>
            <a:endParaRPr lang="en-US" altLang="id-ID"/>
          </a:p>
        </p:txBody>
      </p:sp>
    </p:spTree>
    <p:extLst>
      <p:ext uri="{BB962C8B-B14F-4D97-AF65-F5344CB8AC3E}">
        <p14:creationId xmlns:p14="http://schemas.microsoft.com/office/powerpoint/2010/main" val="17233796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E2A47431-D610-4430-9E2E-E482A87B5874}" type="slidenum">
              <a:rPr lang="en-US" altLang="id-ID"/>
              <a:pPr>
                <a:defRPr/>
              </a:pPr>
              <a:t>‹#›</a:t>
            </a:fld>
            <a:endParaRPr lang="en-US" altLang="id-ID"/>
          </a:p>
        </p:txBody>
      </p:sp>
    </p:spTree>
    <p:extLst>
      <p:ext uri="{BB962C8B-B14F-4D97-AF65-F5344CB8AC3E}">
        <p14:creationId xmlns:p14="http://schemas.microsoft.com/office/powerpoint/2010/main" val="167460010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74F0FB1-A0AC-4928-BE7D-550F9CCD952F}" type="slidenum">
              <a:rPr lang="en-US" altLang="id-ID"/>
              <a:pPr>
                <a:defRPr/>
              </a:pPr>
              <a:t>‹#›</a:t>
            </a:fld>
            <a:endParaRPr lang="en-US" altLang="id-ID"/>
          </a:p>
        </p:txBody>
      </p:sp>
    </p:spTree>
    <p:extLst>
      <p:ext uri="{BB962C8B-B14F-4D97-AF65-F5344CB8AC3E}">
        <p14:creationId xmlns:p14="http://schemas.microsoft.com/office/powerpoint/2010/main" val="245572559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45B4F26-F88B-4380-8794-A1160BED2517}" type="slidenum">
              <a:rPr lang="en-US" altLang="id-ID"/>
              <a:pPr>
                <a:defRPr/>
              </a:pPr>
              <a:t>‹#›</a:t>
            </a:fld>
            <a:endParaRPr lang="en-US" altLang="id-ID"/>
          </a:p>
        </p:txBody>
      </p:sp>
    </p:spTree>
    <p:extLst>
      <p:ext uri="{BB962C8B-B14F-4D97-AF65-F5344CB8AC3E}">
        <p14:creationId xmlns:p14="http://schemas.microsoft.com/office/powerpoint/2010/main" val="350323951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DDDE45E9-4C49-4F19-9BB6-66E7019A7275}" type="slidenum">
              <a:rPr lang="en-US" altLang="id-ID"/>
              <a:pPr>
                <a:defRPr/>
              </a:pPr>
              <a:t>‹#›</a:t>
            </a:fld>
            <a:endParaRPr lang="en-US" altLang="id-ID"/>
          </a:p>
        </p:txBody>
      </p:sp>
    </p:spTree>
    <p:extLst>
      <p:ext uri="{BB962C8B-B14F-4D97-AF65-F5344CB8AC3E}">
        <p14:creationId xmlns:p14="http://schemas.microsoft.com/office/powerpoint/2010/main" val="6110027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724CE72B-A6D3-4E64-A508-9F7789469350}" type="slidenum">
              <a:rPr lang="en-US" altLang="id-ID"/>
              <a:pPr>
                <a:defRPr/>
              </a:pPr>
              <a:t>‹#›</a:t>
            </a:fld>
            <a:endParaRPr lang="en-US" altLang="id-ID"/>
          </a:p>
        </p:txBody>
      </p:sp>
    </p:spTree>
    <p:extLst>
      <p:ext uri="{BB962C8B-B14F-4D97-AF65-F5344CB8AC3E}">
        <p14:creationId xmlns:p14="http://schemas.microsoft.com/office/powerpoint/2010/main" val="319413634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E6D4305D-D21B-4AFF-A6E1-15C07336CB31}" type="slidenum">
              <a:rPr lang="en-US" altLang="id-ID"/>
              <a:pPr>
                <a:defRPr/>
              </a:pPr>
              <a:t>‹#›</a:t>
            </a:fld>
            <a:endParaRPr lang="en-US" altLang="id-ID"/>
          </a:p>
        </p:txBody>
      </p:sp>
    </p:spTree>
    <p:extLst>
      <p:ext uri="{BB962C8B-B14F-4D97-AF65-F5344CB8AC3E}">
        <p14:creationId xmlns:p14="http://schemas.microsoft.com/office/powerpoint/2010/main" val="135764560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AB9C8B67-B0BF-48E3-81C2-EECEE67E06D3}" type="slidenum">
              <a:rPr lang="en-US" altLang="id-ID"/>
              <a:pPr>
                <a:defRPr/>
              </a:pPr>
              <a:t>‹#›</a:t>
            </a:fld>
            <a:endParaRPr lang="en-US" altLang="id-ID"/>
          </a:p>
        </p:txBody>
      </p:sp>
    </p:spTree>
    <p:extLst>
      <p:ext uri="{BB962C8B-B14F-4D97-AF65-F5344CB8AC3E}">
        <p14:creationId xmlns:p14="http://schemas.microsoft.com/office/powerpoint/2010/main" val="218750478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B982D724-4CC2-463A-9056-E8FB775D55BA}" type="slidenum">
              <a:rPr lang="en-US" altLang="id-ID"/>
              <a:pPr>
                <a:defRPr/>
              </a:pPr>
              <a:t>‹#›</a:t>
            </a:fld>
            <a:endParaRPr lang="en-US" altLang="id-ID"/>
          </a:p>
        </p:txBody>
      </p:sp>
    </p:spTree>
    <p:extLst>
      <p:ext uri="{BB962C8B-B14F-4D97-AF65-F5344CB8AC3E}">
        <p14:creationId xmlns:p14="http://schemas.microsoft.com/office/powerpoint/2010/main" val="617402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DBC31006-0BBE-4F8B-B195-0198F6D167E2}" type="slidenum">
              <a:rPr lang="en-US" altLang="id-ID"/>
              <a:pPr>
                <a:defRPr/>
              </a:pPr>
              <a:t>‹#›</a:t>
            </a:fld>
            <a:endParaRPr lang="en-US" altLang="id-ID"/>
          </a:p>
        </p:txBody>
      </p:sp>
    </p:spTree>
    <p:extLst>
      <p:ext uri="{BB962C8B-B14F-4D97-AF65-F5344CB8AC3E}">
        <p14:creationId xmlns:p14="http://schemas.microsoft.com/office/powerpoint/2010/main" val="146634366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E903F740-A305-4089-9EB5-20F52565CAFC}" type="slidenum">
              <a:rPr lang="en-US" altLang="id-ID"/>
              <a:pPr>
                <a:defRPr/>
              </a:pPr>
              <a:t>‹#›</a:t>
            </a:fld>
            <a:endParaRPr lang="en-US" altLang="id-ID"/>
          </a:p>
        </p:txBody>
      </p:sp>
    </p:spTree>
    <p:extLst>
      <p:ext uri="{BB962C8B-B14F-4D97-AF65-F5344CB8AC3E}">
        <p14:creationId xmlns:p14="http://schemas.microsoft.com/office/powerpoint/2010/main" val="181136581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E35EEB6-C94D-4611-8134-71191A0FADC8}" type="slidenum">
              <a:rPr lang="en-US" altLang="id-ID"/>
              <a:pPr>
                <a:defRPr/>
              </a:pPr>
              <a:t>‹#›</a:t>
            </a:fld>
            <a:endParaRPr lang="en-US" altLang="id-ID"/>
          </a:p>
        </p:txBody>
      </p:sp>
    </p:spTree>
    <p:extLst>
      <p:ext uri="{BB962C8B-B14F-4D97-AF65-F5344CB8AC3E}">
        <p14:creationId xmlns:p14="http://schemas.microsoft.com/office/powerpoint/2010/main" val="28960732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5E100A7-A550-4930-A135-2A296B29CB58}" type="slidenum">
              <a:rPr lang="en-US" altLang="id-ID"/>
              <a:pPr>
                <a:defRPr/>
              </a:pPr>
              <a:t>‹#›</a:t>
            </a:fld>
            <a:endParaRPr lang="en-US" altLang="id-ID"/>
          </a:p>
        </p:txBody>
      </p:sp>
    </p:spTree>
    <p:extLst>
      <p:ext uri="{BB962C8B-B14F-4D97-AF65-F5344CB8AC3E}">
        <p14:creationId xmlns:p14="http://schemas.microsoft.com/office/powerpoint/2010/main" val="336422114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2F4FDCA8-C3CE-467F-BB03-00AEF64041F1}" type="slidenum">
              <a:rPr lang="en-US" altLang="id-ID"/>
              <a:pPr>
                <a:defRPr/>
              </a:pPr>
              <a:t>‹#›</a:t>
            </a:fld>
            <a:endParaRPr lang="en-US" altLang="id-ID"/>
          </a:p>
        </p:txBody>
      </p:sp>
    </p:spTree>
    <p:extLst>
      <p:ext uri="{BB962C8B-B14F-4D97-AF65-F5344CB8AC3E}">
        <p14:creationId xmlns:p14="http://schemas.microsoft.com/office/powerpoint/2010/main" val="295918771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82FE44EC-1C77-4EC3-8D46-0B7F16BE315D}" type="slidenum">
              <a:rPr lang="en-US" altLang="id-ID"/>
              <a:pPr>
                <a:defRPr/>
              </a:pPr>
              <a:t>‹#›</a:t>
            </a:fld>
            <a:endParaRPr lang="en-US" altLang="id-ID"/>
          </a:p>
        </p:txBody>
      </p:sp>
    </p:spTree>
    <p:extLst>
      <p:ext uri="{BB962C8B-B14F-4D97-AF65-F5344CB8AC3E}">
        <p14:creationId xmlns:p14="http://schemas.microsoft.com/office/powerpoint/2010/main" val="16734226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5B81EC68-4826-43D1-838E-01C320642EDE}" type="slidenum">
              <a:rPr lang="en-US" altLang="id-ID"/>
              <a:pPr>
                <a:defRPr/>
              </a:pPr>
              <a:t>‹#›</a:t>
            </a:fld>
            <a:endParaRPr lang="en-US" altLang="id-ID"/>
          </a:p>
        </p:txBody>
      </p:sp>
    </p:spTree>
    <p:extLst>
      <p:ext uri="{BB962C8B-B14F-4D97-AF65-F5344CB8AC3E}">
        <p14:creationId xmlns:p14="http://schemas.microsoft.com/office/powerpoint/2010/main" val="7169400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sldNum" idx="10"/>
          </p:nvPr>
        </p:nvSpPr>
        <p:spPr>
          <a:ln/>
        </p:spPr>
        <p:txBody>
          <a:bodyPr/>
          <a:lstStyle>
            <a:lvl1pPr>
              <a:defRPr/>
            </a:lvl1pPr>
          </a:lstStyle>
          <a:p>
            <a:pPr>
              <a:defRPr/>
            </a:pPr>
            <a:fld id="{B5A88431-010C-43F9-B700-5ADBFAAFEB0E}" type="slidenum">
              <a:rPr lang="en-US" altLang="id-ID"/>
              <a:pPr>
                <a:defRPr/>
              </a:pPr>
              <a:t>‹#›</a:t>
            </a:fld>
            <a:endParaRPr lang="en-US" altLang="id-ID"/>
          </a:p>
        </p:txBody>
      </p:sp>
    </p:spTree>
    <p:extLst>
      <p:ext uri="{BB962C8B-B14F-4D97-AF65-F5344CB8AC3E}">
        <p14:creationId xmlns:p14="http://schemas.microsoft.com/office/powerpoint/2010/main" val="170620224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8"/>
          <p:cNvSpPr>
            <a:spLocks noGrp="1" noChangeArrowheads="1"/>
          </p:cNvSpPr>
          <p:nvPr>
            <p:ph type="sldNum" idx="10"/>
          </p:nvPr>
        </p:nvSpPr>
        <p:spPr>
          <a:ln/>
        </p:spPr>
        <p:txBody>
          <a:bodyPr/>
          <a:lstStyle>
            <a:lvl1pPr>
              <a:defRPr/>
            </a:lvl1pPr>
          </a:lstStyle>
          <a:p>
            <a:pPr>
              <a:defRPr/>
            </a:pPr>
            <a:fld id="{7891FD22-D43F-4167-8372-5880F7565CB2}" type="slidenum">
              <a:rPr lang="en-US" altLang="id-ID"/>
              <a:pPr>
                <a:defRPr/>
              </a:pPr>
              <a:t>‹#›</a:t>
            </a:fld>
            <a:endParaRPr lang="en-US" altLang="id-ID"/>
          </a:p>
        </p:txBody>
      </p:sp>
    </p:spTree>
    <p:extLst>
      <p:ext uri="{BB962C8B-B14F-4D97-AF65-F5344CB8AC3E}">
        <p14:creationId xmlns:p14="http://schemas.microsoft.com/office/powerpoint/2010/main" val="397181438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8"/>
          <p:cNvSpPr>
            <a:spLocks noGrp="1" noChangeArrowheads="1"/>
          </p:cNvSpPr>
          <p:nvPr>
            <p:ph type="sldNum" idx="10"/>
          </p:nvPr>
        </p:nvSpPr>
        <p:spPr>
          <a:ln/>
        </p:spPr>
        <p:txBody>
          <a:bodyPr/>
          <a:lstStyle>
            <a:lvl1pPr>
              <a:defRPr/>
            </a:lvl1pPr>
          </a:lstStyle>
          <a:p>
            <a:pPr>
              <a:defRPr/>
            </a:pPr>
            <a:fld id="{DA495163-3128-4DCC-AF1F-0058DB9F0DBC}" type="slidenum">
              <a:rPr lang="en-US" altLang="id-ID"/>
              <a:pPr>
                <a:defRPr/>
              </a:pPr>
              <a:t>‹#›</a:t>
            </a:fld>
            <a:endParaRPr lang="en-US" altLang="id-ID"/>
          </a:p>
        </p:txBody>
      </p:sp>
    </p:spTree>
    <p:extLst>
      <p:ext uri="{BB962C8B-B14F-4D97-AF65-F5344CB8AC3E}">
        <p14:creationId xmlns:p14="http://schemas.microsoft.com/office/powerpoint/2010/main" val="204298132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75A05221-E41E-4D86-AD8B-17F25ACD7C82}" type="slidenum">
              <a:rPr lang="en-US" altLang="id-ID"/>
              <a:pPr>
                <a:defRPr/>
              </a:pPr>
              <a:t>‹#›</a:t>
            </a:fld>
            <a:endParaRPr lang="en-US" altLang="id-ID"/>
          </a:p>
        </p:txBody>
      </p:sp>
    </p:spTree>
    <p:extLst>
      <p:ext uri="{BB962C8B-B14F-4D97-AF65-F5344CB8AC3E}">
        <p14:creationId xmlns:p14="http://schemas.microsoft.com/office/powerpoint/2010/main" val="141725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1879BE3A-526D-45FC-B27B-56C40BB7D866}" type="slidenum">
              <a:rPr lang="en-US" altLang="id-ID"/>
              <a:pPr>
                <a:defRPr/>
              </a:pPr>
              <a:t>‹#›</a:t>
            </a:fld>
            <a:endParaRPr lang="en-US" altLang="id-ID"/>
          </a:p>
        </p:txBody>
      </p:sp>
    </p:spTree>
    <p:extLst>
      <p:ext uri="{BB962C8B-B14F-4D97-AF65-F5344CB8AC3E}">
        <p14:creationId xmlns:p14="http://schemas.microsoft.com/office/powerpoint/2010/main" val="136811126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B8BCCEE-8E64-47F9-8C57-FF22C0CB9234}" type="slidenum">
              <a:rPr lang="en-US" altLang="id-ID"/>
              <a:pPr>
                <a:defRPr/>
              </a:pPr>
              <a:t>‹#›</a:t>
            </a:fld>
            <a:endParaRPr lang="en-US" altLang="id-ID"/>
          </a:p>
        </p:txBody>
      </p:sp>
    </p:spTree>
    <p:extLst>
      <p:ext uri="{BB962C8B-B14F-4D97-AF65-F5344CB8AC3E}">
        <p14:creationId xmlns:p14="http://schemas.microsoft.com/office/powerpoint/2010/main" val="266265859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2687408-E610-4F8B-952E-68D11987B0A3}" type="slidenum">
              <a:rPr lang="en-US" altLang="id-ID"/>
              <a:pPr>
                <a:defRPr/>
              </a:pPr>
              <a:t>‹#›</a:t>
            </a:fld>
            <a:endParaRPr lang="en-US" altLang="id-ID"/>
          </a:p>
        </p:txBody>
      </p:sp>
    </p:spTree>
    <p:extLst>
      <p:ext uri="{BB962C8B-B14F-4D97-AF65-F5344CB8AC3E}">
        <p14:creationId xmlns:p14="http://schemas.microsoft.com/office/powerpoint/2010/main" val="278944412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630E36AC-CC34-43FC-A899-CD987956270E}" type="slidenum">
              <a:rPr lang="en-US" altLang="id-ID"/>
              <a:pPr>
                <a:defRPr/>
              </a:pPr>
              <a:t>‹#›</a:t>
            </a:fld>
            <a:endParaRPr lang="en-US" altLang="id-ID"/>
          </a:p>
        </p:txBody>
      </p:sp>
    </p:spTree>
    <p:extLst>
      <p:ext uri="{BB962C8B-B14F-4D97-AF65-F5344CB8AC3E}">
        <p14:creationId xmlns:p14="http://schemas.microsoft.com/office/powerpoint/2010/main" val="130114198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1BC98A40-20B1-4571-88B2-0BF1E6F36ED1}" type="slidenum">
              <a:rPr lang="en-US" altLang="id-ID"/>
              <a:pPr>
                <a:defRPr/>
              </a:pPr>
              <a:t>‹#›</a:t>
            </a:fld>
            <a:endParaRPr lang="en-US" altLang="id-ID"/>
          </a:p>
        </p:txBody>
      </p:sp>
    </p:spTree>
    <p:extLst>
      <p:ext uri="{BB962C8B-B14F-4D97-AF65-F5344CB8AC3E}">
        <p14:creationId xmlns:p14="http://schemas.microsoft.com/office/powerpoint/2010/main" val="42660833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F3B7FBC-8780-40F0-BFC7-D27046CEF430}" type="slidenum">
              <a:rPr lang="id-ID" altLang="id-ID"/>
              <a:pPr>
                <a:defRPr/>
              </a:pPr>
              <a:t>‹#›</a:t>
            </a:fld>
            <a:endParaRPr lang="id-ID" altLang="id-ID"/>
          </a:p>
        </p:txBody>
      </p:sp>
    </p:spTree>
    <p:extLst>
      <p:ext uri="{BB962C8B-B14F-4D97-AF65-F5344CB8AC3E}">
        <p14:creationId xmlns:p14="http://schemas.microsoft.com/office/powerpoint/2010/main" val="284784885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D57234A-DF3B-45FC-BFDC-24EEC939789D}" type="slidenum">
              <a:rPr lang="id-ID" altLang="id-ID"/>
              <a:pPr>
                <a:defRPr/>
              </a:pPr>
              <a:t>‹#›</a:t>
            </a:fld>
            <a:endParaRPr lang="id-ID" altLang="id-ID"/>
          </a:p>
        </p:txBody>
      </p:sp>
    </p:spTree>
    <p:extLst>
      <p:ext uri="{BB962C8B-B14F-4D97-AF65-F5344CB8AC3E}">
        <p14:creationId xmlns:p14="http://schemas.microsoft.com/office/powerpoint/2010/main" val="251187656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0CC3670-9DFB-4A12-9754-19390CA6E6D3}" type="slidenum">
              <a:rPr lang="id-ID" altLang="id-ID"/>
              <a:pPr>
                <a:defRPr/>
              </a:pPr>
              <a:t>‹#›</a:t>
            </a:fld>
            <a:endParaRPr lang="id-ID" altLang="id-ID"/>
          </a:p>
        </p:txBody>
      </p:sp>
    </p:spTree>
    <p:extLst>
      <p:ext uri="{BB962C8B-B14F-4D97-AF65-F5344CB8AC3E}">
        <p14:creationId xmlns:p14="http://schemas.microsoft.com/office/powerpoint/2010/main" val="108397911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F836C2B-7361-4FBD-B763-BC11EAD5CDA5}" type="slidenum">
              <a:rPr lang="id-ID" altLang="id-ID"/>
              <a:pPr>
                <a:defRPr/>
              </a:pPr>
              <a:t>‹#›</a:t>
            </a:fld>
            <a:endParaRPr lang="id-ID" altLang="id-ID"/>
          </a:p>
        </p:txBody>
      </p:sp>
    </p:spTree>
    <p:extLst>
      <p:ext uri="{BB962C8B-B14F-4D97-AF65-F5344CB8AC3E}">
        <p14:creationId xmlns:p14="http://schemas.microsoft.com/office/powerpoint/2010/main" val="398537937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05C13D37-4299-45CD-BAED-6CA8ED26B49F}" type="slidenum">
              <a:rPr lang="id-ID" altLang="id-ID"/>
              <a:pPr>
                <a:defRPr/>
              </a:pPr>
              <a:t>‹#›</a:t>
            </a:fld>
            <a:endParaRPr lang="id-ID" altLang="id-ID"/>
          </a:p>
        </p:txBody>
      </p:sp>
    </p:spTree>
    <p:extLst>
      <p:ext uri="{BB962C8B-B14F-4D97-AF65-F5344CB8AC3E}">
        <p14:creationId xmlns:p14="http://schemas.microsoft.com/office/powerpoint/2010/main" val="133294947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4559A1EF-9F6E-4475-963E-0ACA1C51099A}" type="slidenum">
              <a:rPr lang="id-ID" altLang="id-ID"/>
              <a:pPr>
                <a:defRPr/>
              </a:pPr>
              <a:t>‹#›</a:t>
            </a:fld>
            <a:endParaRPr lang="id-ID" altLang="id-ID"/>
          </a:p>
        </p:txBody>
      </p:sp>
    </p:spTree>
    <p:extLst>
      <p:ext uri="{BB962C8B-B14F-4D97-AF65-F5344CB8AC3E}">
        <p14:creationId xmlns:p14="http://schemas.microsoft.com/office/powerpoint/2010/main" val="855926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83629549-4C7A-41B1-8427-B0A9616E96C0}" type="slidenum">
              <a:rPr lang="en-US" altLang="id-ID"/>
              <a:pPr>
                <a:defRPr/>
              </a:pPr>
              <a:t>‹#›</a:t>
            </a:fld>
            <a:endParaRPr lang="en-US" altLang="id-ID"/>
          </a:p>
        </p:txBody>
      </p:sp>
    </p:spTree>
    <p:extLst>
      <p:ext uri="{BB962C8B-B14F-4D97-AF65-F5344CB8AC3E}">
        <p14:creationId xmlns:p14="http://schemas.microsoft.com/office/powerpoint/2010/main" val="67872884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F1D0D301-7159-471B-A2AA-E261F080BC62}" type="slidenum">
              <a:rPr lang="id-ID" altLang="id-ID"/>
              <a:pPr>
                <a:defRPr/>
              </a:pPr>
              <a:t>‹#›</a:t>
            </a:fld>
            <a:endParaRPr lang="id-ID" altLang="id-ID"/>
          </a:p>
        </p:txBody>
      </p:sp>
    </p:spTree>
    <p:extLst>
      <p:ext uri="{BB962C8B-B14F-4D97-AF65-F5344CB8AC3E}">
        <p14:creationId xmlns:p14="http://schemas.microsoft.com/office/powerpoint/2010/main" val="168305881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8D387E1-E6CC-4D4E-A579-90E1C7EAB243}" type="slidenum">
              <a:rPr lang="id-ID" altLang="id-ID"/>
              <a:pPr>
                <a:defRPr/>
              </a:pPr>
              <a:t>‹#›</a:t>
            </a:fld>
            <a:endParaRPr lang="id-ID" altLang="id-ID"/>
          </a:p>
        </p:txBody>
      </p:sp>
    </p:spTree>
    <p:extLst>
      <p:ext uri="{BB962C8B-B14F-4D97-AF65-F5344CB8AC3E}">
        <p14:creationId xmlns:p14="http://schemas.microsoft.com/office/powerpoint/2010/main" val="13453672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596E3685-8607-41AC-81B2-9C35D6715DDE}" type="slidenum">
              <a:rPr lang="id-ID" altLang="id-ID"/>
              <a:pPr>
                <a:defRPr/>
              </a:pPr>
              <a:t>‹#›</a:t>
            </a:fld>
            <a:endParaRPr lang="id-ID" altLang="id-ID"/>
          </a:p>
        </p:txBody>
      </p:sp>
    </p:spTree>
    <p:extLst>
      <p:ext uri="{BB962C8B-B14F-4D97-AF65-F5344CB8AC3E}">
        <p14:creationId xmlns:p14="http://schemas.microsoft.com/office/powerpoint/2010/main" val="149816449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532D2C8F-8599-4CEB-945C-4029EFD49A4F}" type="slidenum">
              <a:rPr lang="id-ID" altLang="id-ID"/>
              <a:pPr>
                <a:defRPr/>
              </a:pPr>
              <a:t>‹#›</a:t>
            </a:fld>
            <a:endParaRPr lang="id-ID" altLang="id-ID"/>
          </a:p>
        </p:txBody>
      </p:sp>
    </p:spTree>
    <p:extLst>
      <p:ext uri="{BB962C8B-B14F-4D97-AF65-F5344CB8AC3E}">
        <p14:creationId xmlns:p14="http://schemas.microsoft.com/office/powerpoint/2010/main" val="192893185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0B956ED-9757-4A1D-99EC-645DF0459C6F}" type="slidenum">
              <a:rPr lang="id-ID" altLang="id-ID"/>
              <a:pPr>
                <a:defRPr/>
              </a:pPr>
              <a:t>‹#›</a:t>
            </a:fld>
            <a:endParaRPr lang="id-ID" altLang="id-ID"/>
          </a:p>
        </p:txBody>
      </p:sp>
    </p:spTree>
    <p:extLst>
      <p:ext uri="{BB962C8B-B14F-4D97-AF65-F5344CB8AC3E}">
        <p14:creationId xmlns:p14="http://schemas.microsoft.com/office/powerpoint/2010/main" val="341639819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199CA76-3944-47E1-A87E-BE6A233AF3CD}" type="slidenum">
              <a:rPr lang="id-ID" altLang="id-ID"/>
              <a:pPr>
                <a:defRPr/>
              </a:pPr>
              <a:t>‹#›</a:t>
            </a:fld>
            <a:endParaRPr lang="id-ID" altLang="id-ID"/>
          </a:p>
        </p:txBody>
      </p:sp>
    </p:spTree>
    <p:extLst>
      <p:ext uri="{BB962C8B-B14F-4D97-AF65-F5344CB8AC3E}">
        <p14:creationId xmlns:p14="http://schemas.microsoft.com/office/powerpoint/2010/main" val="68294294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5E23D76-F2A0-4AAF-BF16-4F8436A61607}" type="slidenum">
              <a:rPr lang="id-ID" altLang="id-ID"/>
              <a:pPr>
                <a:defRPr/>
              </a:pPr>
              <a:t>‹#›</a:t>
            </a:fld>
            <a:endParaRPr lang="id-ID" altLang="id-ID"/>
          </a:p>
        </p:txBody>
      </p:sp>
    </p:spTree>
    <p:extLst>
      <p:ext uri="{BB962C8B-B14F-4D97-AF65-F5344CB8AC3E}">
        <p14:creationId xmlns:p14="http://schemas.microsoft.com/office/powerpoint/2010/main" val="157243303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9070D3B-E62B-455D-A17B-62F7F4AEB506}" type="slidenum">
              <a:rPr lang="id-ID" altLang="id-ID"/>
              <a:pPr>
                <a:defRPr/>
              </a:pPr>
              <a:t>‹#›</a:t>
            </a:fld>
            <a:endParaRPr lang="id-ID" altLang="id-ID"/>
          </a:p>
        </p:txBody>
      </p:sp>
    </p:spTree>
    <p:extLst>
      <p:ext uri="{BB962C8B-B14F-4D97-AF65-F5344CB8AC3E}">
        <p14:creationId xmlns:p14="http://schemas.microsoft.com/office/powerpoint/2010/main" val="229261353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06F10F7-B7B1-4866-9A04-ADE86C9BC0FE}" type="slidenum">
              <a:rPr lang="id-ID" altLang="id-ID"/>
              <a:pPr>
                <a:defRPr/>
              </a:pPr>
              <a:t>‹#›</a:t>
            </a:fld>
            <a:endParaRPr lang="id-ID" altLang="id-ID"/>
          </a:p>
        </p:txBody>
      </p:sp>
    </p:spTree>
    <p:extLst>
      <p:ext uri="{BB962C8B-B14F-4D97-AF65-F5344CB8AC3E}">
        <p14:creationId xmlns:p14="http://schemas.microsoft.com/office/powerpoint/2010/main" val="19724708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550B0F56-0DD0-42CC-92F6-24C82AD24441}" type="slidenum">
              <a:rPr lang="id-ID" altLang="id-ID"/>
              <a:pPr>
                <a:defRPr/>
              </a:pPr>
              <a:t>‹#›</a:t>
            </a:fld>
            <a:endParaRPr lang="id-ID" altLang="id-ID"/>
          </a:p>
        </p:txBody>
      </p:sp>
    </p:spTree>
    <p:extLst>
      <p:ext uri="{BB962C8B-B14F-4D97-AF65-F5344CB8AC3E}">
        <p14:creationId xmlns:p14="http://schemas.microsoft.com/office/powerpoint/2010/main" val="240747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A264D2CD-BA5B-4D28-960B-A1BEB6DA43A2}" type="slidenum">
              <a:rPr lang="en-US" altLang="id-ID"/>
              <a:pPr>
                <a:defRPr/>
              </a:pPr>
              <a:t>‹#›</a:t>
            </a:fld>
            <a:endParaRPr lang="en-US" altLang="id-ID"/>
          </a:p>
        </p:txBody>
      </p:sp>
    </p:spTree>
    <p:extLst>
      <p:ext uri="{BB962C8B-B14F-4D97-AF65-F5344CB8AC3E}">
        <p14:creationId xmlns:p14="http://schemas.microsoft.com/office/powerpoint/2010/main" val="396821475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0C3D396F-CB4D-483F-8258-28E7B0F33533}" type="slidenum">
              <a:rPr lang="id-ID" altLang="id-ID"/>
              <a:pPr>
                <a:defRPr/>
              </a:pPr>
              <a:t>‹#›</a:t>
            </a:fld>
            <a:endParaRPr lang="id-ID" altLang="id-ID"/>
          </a:p>
        </p:txBody>
      </p:sp>
    </p:spTree>
    <p:extLst>
      <p:ext uri="{BB962C8B-B14F-4D97-AF65-F5344CB8AC3E}">
        <p14:creationId xmlns:p14="http://schemas.microsoft.com/office/powerpoint/2010/main" val="163566059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E2DA18AC-7283-4DD7-94A9-42902A64F8E3}" type="slidenum">
              <a:rPr lang="id-ID" altLang="id-ID"/>
              <a:pPr>
                <a:defRPr/>
              </a:pPr>
              <a:t>‹#›</a:t>
            </a:fld>
            <a:endParaRPr lang="id-ID" altLang="id-ID"/>
          </a:p>
        </p:txBody>
      </p:sp>
    </p:spTree>
    <p:extLst>
      <p:ext uri="{BB962C8B-B14F-4D97-AF65-F5344CB8AC3E}">
        <p14:creationId xmlns:p14="http://schemas.microsoft.com/office/powerpoint/2010/main" val="320697801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D06AA73-40C3-4BB4-8E4A-4015514251B8}" type="slidenum">
              <a:rPr lang="id-ID" altLang="id-ID"/>
              <a:pPr>
                <a:defRPr/>
              </a:pPr>
              <a:t>‹#›</a:t>
            </a:fld>
            <a:endParaRPr lang="id-ID" altLang="id-ID"/>
          </a:p>
        </p:txBody>
      </p:sp>
    </p:spTree>
    <p:extLst>
      <p:ext uri="{BB962C8B-B14F-4D97-AF65-F5344CB8AC3E}">
        <p14:creationId xmlns:p14="http://schemas.microsoft.com/office/powerpoint/2010/main" val="37208937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75692D3E-B7D3-4306-BD3F-9ABB0EB6A190}" type="slidenum">
              <a:rPr lang="id-ID" altLang="id-ID"/>
              <a:pPr>
                <a:defRPr/>
              </a:pPr>
              <a:t>‹#›</a:t>
            </a:fld>
            <a:endParaRPr lang="id-ID" altLang="id-ID"/>
          </a:p>
        </p:txBody>
      </p:sp>
    </p:spTree>
    <p:extLst>
      <p:ext uri="{BB962C8B-B14F-4D97-AF65-F5344CB8AC3E}">
        <p14:creationId xmlns:p14="http://schemas.microsoft.com/office/powerpoint/2010/main" val="95556663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B9E6B2FA-4B3D-40F0-A359-42FB57E0B0A3}" type="slidenum">
              <a:rPr lang="id-ID" altLang="id-ID"/>
              <a:pPr>
                <a:defRPr/>
              </a:pPr>
              <a:t>‹#›</a:t>
            </a:fld>
            <a:endParaRPr lang="id-ID" altLang="id-ID"/>
          </a:p>
        </p:txBody>
      </p:sp>
    </p:spTree>
    <p:extLst>
      <p:ext uri="{BB962C8B-B14F-4D97-AF65-F5344CB8AC3E}">
        <p14:creationId xmlns:p14="http://schemas.microsoft.com/office/powerpoint/2010/main" val="268413490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067CCC02-E8A3-43BE-95CF-A7C1FC6DC114}" type="slidenum">
              <a:rPr lang="id-ID" altLang="id-ID"/>
              <a:pPr>
                <a:defRPr/>
              </a:pPr>
              <a:t>‹#›</a:t>
            </a:fld>
            <a:endParaRPr lang="id-ID" altLang="id-ID"/>
          </a:p>
        </p:txBody>
      </p:sp>
    </p:spTree>
    <p:extLst>
      <p:ext uri="{BB962C8B-B14F-4D97-AF65-F5344CB8AC3E}">
        <p14:creationId xmlns:p14="http://schemas.microsoft.com/office/powerpoint/2010/main" val="295012963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8520CBF-08C2-4FEA-9412-0541568574AA}" type="slidenum">
              <a:rPr lang="id-ID" altLang="id-ID"/>
              <a:pPr>
                <a:defRPr/>
              </a:pPr>
              <a:t>‹#›</a:t>
            </a:fld>
            <a:endParaRPr lang="id-ID" altLang="id-ID"/>
          </a:p>
        </p:txBody>
      </p:sp>
    </p:spTree>
    <p:extLst>
      <p:ext uri="{BB962C8B-B14F-4D97-AF65-F5344CB8AC3E}">
        <p14:creationId xmlns:p14="http://schemas.microsoft.com/office/powerpoint/2010/main" val="313139491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C80E8BD0-6182-4D4C-B759-0D3BB3ED1A54}" type="slidenum">
              <a:rPr lang="id-ID" altLang="id-ID"/>
              <a:pPr>
                <a:defRPr/>
              </a:pPr>
              <a:t>‹#›</a:t>
            </a:fld>
            <a:endParaRPr lang="id-ID" altLang="id-ID"/>
          </a:p>
        </p:txBody>
      </p:sp>
    </p:spTree>
    <p:extLst>
      <p:ext uri="{BB962C8B-B14F-4D97-AF65-F5344CB8AC3E}">
        <p14:creationId xmlns:p14="http://schemas.microsoft.com/office/powerpoint/2010/main" val="410775086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7AB37B61-71EC-41F6-8059-321A03B81328}" type="slidenum">
              <a:rPr lang="id-ID" altLang="id-ID"/>
              <a:pPr>
                <a:defRPr/>
              </a:pPr>
              <a:t>‹#›</a:t>
            </a:fld>
            <a:endParaRPr lang="id-ID" altLang="id-ID"/>
          </a:p>
        </p:txBody>
      </p:sp>
    </p:spTree>
    <p:extLst>
      <p:ext uri="{BB962C8B-B14F-4D97-AF65-F5344CB8AC3E}">
        <p14:creationId xmlns:p14="http://schemas.microsoft.com/office/powerpoint/2010/main" val="125522790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190FCF50-5626-4EA5-93D6-BB420C3E350A}" type="slidenum">
              <a:rPr lang="id-ID" altLang="id-ID"/>
              <a:pPr>
                <a:defRPr/>
              </a:pPr>
              <a:t>‹#›</a:t>
            </a:fld>
            <a:endParaRPr lang="id-ID" altLang="id-ID"/>
          </a:p>
        </p:txBody>
      </p:sp>
    </p:spTree>
    <p:extLst>
      <p:ext uri="{BB962C8B-B14F-4D97-AF65-F5344CB8AC3E}">
        <p14:creationId xmlns:p14="http://schemas.microsoft.com/office/powerpoint/2010/main" val="296617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29CA079C-37D0-470A-8D65-0271A7FA6CB4}" type="slidenum">
              <a:rPr lang="en-US" altLang="id-ID"/>
              <a:pPr>
                <a:defRPr/>
              </a:pPr>
              <a:t>‹#›</a:t>
            </a:fld>
            <a:endParaRPr lang="en-US" altLang="id-ID"/>
          </a:p>
        </p:txBody>
      </p:sp>
    </p:spTree>
    <p:extLst>
      <p:ext uri="{BB962C8B-B14F-4D97-AF65-F5344CB8AC3E}">
        <p14:creationId xmlns:p14="http://schemas.microsoft.com/office/powerpoint/2010/main" val="120794646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86987D21-48D0-4742-A30E-250727857C81}" type="slidenum">
              <a:rPr lang="id-ID" altLang="id-ID"/>
              <a:pPr>
                <a:defRPr/>
              </a:pPr>
              <a:t>‹#›</a:t>
            </a:fld>
            <a:endParaRPr lang="id-ID" altLang="id-ID"/>
          </a:p>
        </p:txBody>
      </p:sp>
    </p:spTree>
    <p:extLst>
      <p:ext uri="{BB962C8B-B14F-4D97-AF65-F5344CB8AC3E}">
        <p14:creationId xmlns:p14="http://schemas.microsoft.com/office/powerpoint/2010/main" val="114255665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00C86836-0AB2-43ED-89BB-912108A02AD2}" type="slidenum">
              <a:rPr lang="id-ID" altLang="id-ID"/>
              <a:pPr>
                <a:defRPr/>
              </a:pPr>
              <a:t>‹#›</a:t>
            </a:fld>
            <a:endParaRPr lang="id-ID" altLang="id-ID"/>
          </a:p>
        </p:txBody>
      </p:sp>
    </p:spTree>
    <p:extLst>
      <p:ext uri="{BB962C8B-B14F-4D97-AF65-F5344CB8AC3E}">
        <p14:creationId xmlns:p14="http://schemas.microsoft.com/office/powerpoint/2010/main" val="42416274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5C32158F-EB0D-44C2-A5AA-F581E51481A4}" type="slidenum">
              <a:rPr lang="id-ID" altLang="id-ID"/>
              <a:pPr>
                <a:defRPr/>
              </a:pPr>
              <a:t>‹#›</a:t>
            </a:fld>
            <a:endParaRPr lang="id-ID" altLang="id-ID"/>
          </a:p>
        </p:txBody>
      </p:sp>
    </p:spTree>
    <p:extLst>
      <p:ext uri="{BB962C8B-B14F-4D97-AF65-F5344CB8AC3E}">
        <p14:creationId xmlns:p14="http://schemas.microsoft.com/office/powerpoint/2010/main" val="416457494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A8B7648B-7C5A-4E16-9F38-F4AE27AB7518}" type="slidenum">
              <a:rPr lang="id-ID" altLang="id-ID"/>
              <a:pPr>
                <a:defRPr/>
              </a:pPr>
              <a:t>‹#›</a:t>
            </a:fld>
            <a:endParaRPr lang="id-ID" altLang="id-ID"/>
          </a:p>
        </p:txBody>
      </p:sp>
    </p:spTree>
    <p:extLst>
      <p:ext uri="{BB962C8B-B14F-4D97-AF65-F5344CB8AC3E}">
        <p14:creationId xmlns:p14="http://schemas.microsoft.com/office/powerpoint/2010/main" val="142621176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CE9CE32-4E38-4C16-B5DB-4B12C32908E1}" type="slidenum">
              <a:rPr lang="id-ID" altLang="id-ID"/>
              <a:pPr>
                <a:defRPr/>
              </a:pPr>
              <a:t>‹#›</a:t>
            </a:fld>
            <a:endParaRPr lang="id-ID" altLang="id-ID"/>
          </a:p>
        </p:txBody>
      </p:sp>
    </p:spTree>
    <p:extLst>
      <p:ext uri="{BB962C8B-B14F-4D97-AF65-F5344CB8AC3E}">
        <p14:creationId xmlns:p14="http://schemas.microsoft.com/office/powerpoint/2010/main" val="235080096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4B79EDB-5352-4599-A8A6-76C9C1136FFC}" type="slidenum">
              <a:rPr lang="id-ID" altLang="id-ID"/>
              <a:pPr>
                <a:defRPr/>
              </a:pPr>
              <a:t>‹#›</a:t>
            </a:fld>
            <a:endParaRPr lang="id-ID" altLang="id-ID"/>
          </a:p>
        </p:txBody>
      </p:sp>
    </p:spTree>
    <p:extLst>
      <p:ext uri="{BB962C8B-B14F-4D97-AF65-F5344CB8AC3E}">
        <p14:creationId xmlns:p14="http://schemas.microsoft.com/office/powerpoint/2010/main" val="302686621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E2183D3-5F90-418C-B52F-745E248783AA}" type="slidenum">
              <a:rPr lang="id-ID" altLang="id-ID"/>
              <a:pPr>
                <a:defRPr/>
              </a:pPr>
              <a:t>‹#›</a:t>
            </a:fld>
            <a:endParaRPr lang="id-ID" altLang="id-ID"/>
          </a:p>
        </p:txBody>
      </p:sp>
    </p:spTree>
    <p:extLst>
      <p:ext uri="{BB962C8B-B14F-4D97-AF65-F5344CB8AC3E}">
        <p14:creationId xmlns:p14="http://schemas.microsoft.com/office/powerpoint/2010/main" val="198618905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263C3C0F-AF18-4702-95C8-2A43E39A4E84}" type="slidenum">
              <a:rPr lang="id-ID" altLang="id-ID"/>
              <a:pPr>
                <a:defRPr/>
              </a:pPr>
              <a:t>‹#›</a:t>
            </a:fld>
            <a:endParaRPr lang="id-ID" altLang="id-ID"/>
          </a:p>
        </p:txBody>
      </p:sp>
    </p:spTree>
    <p:extLst>
      <p:ext uri="{BB962C8B-B14F-4D97-AF65-F5344CB8AC3E}">
        <p14:creationId xmlns:p14="http://schemas.microsoft.com/office/powerpoint/2010/main" val="32400109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E1786CA-EAA2-4AE1-B290-E064A93745BB}" type="slidenum">
              <a:rPr lang="id-ID" altLang="id-ID"/>
              <a:pPr>
                <a:defRPr/>
              </a:pPr>
              <a:t>‹#›</a:t>
            </a:fld>
            <a:endParaRPr lang="id-ID" altLang="id-ID"/>
          </a:p>
        </p:txBody>
      </p:sp>
    </p:spTree>
    <p:extLst>
      <p:ext uri="{BB962C8B-B14F-4D97-AF65-F5344CB8AC3E}">
        <p14:creationId xmlns:p14="http://schemas.microsoft.com/office/powerpoint/2010/main" val="86115415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A0AB930-D68E-48B8-8B20-88A1A35F38F9}" type="slidenum">
              <a:rPr lang="id-ID" altLang="id-ID"/>
              <a:pPr>
                <a:defRPr/>
              </a:pPr>
              <a:t>‹#›</a:t>
            </a:fld>
            <a:endParaRPr lang="id-ID" altLang="id-ID"/>
          </a:p>
        </p:txBody>
      </p:sp>
    </p:spTree>
    <p:extLst>
      <p:ext uri="{BB962C8B-B14F-4D97-AF65-F5344CB8AC3E}">
        <p14:creationId xmlns:p14="http://schemas.microsoft.com/office/powerpoint/2010/main" val="60501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584941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CD8DAC76-85D8-4D92-965D-66F669A9A7AE}" type="slidenum">
              <a:rPr lang="en-US" altLang="id-ID"/>
              <a:pPr>
                <a:defRPr/>
              </a:pPr>
              <a:t>‹#›</a:t>
            </a:fld>
            <a:endParaRPr lang="en-US" altLang="id-ID"/>
          </a:p>
        </p:txBody>
      </p:sp>
    </p:spTree>
    <p:extLst>
      <p:ext uri="{BB962C8B-B14F-4D97-AF65-F5344CB8AC3E}">
        <p14:creationId xmlns:p14="http://schemas.microsoft.com/office/powerpoint/2010/main" val="249897504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3C753AEE-80BA-4C3F-BC78-21F94E48C681}" type="slidenum">
              <a:rPr lang="id-ID" altLang="id-ID"/>
              <a:pPr>
                <a:defRPr/>
              </a:pPr>
              <a:t>‹#›</a:t>
            </a:fld>
            <a:endParaRPr lang="id-ID" altLang="id-ID"/>
          </a:p>
        </p:txBody>
      </p:sp>
    </p:spTree>
    <p:extLst>
      <p:ext uri="{BB962C8B-B14F-4D97-AF65-F5344CB8AC3E}">
        <p14:creationId xmlns:p14="http://schemas.microsoft.com/office/powerpoint/2010/main" val="222285332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A3F37934-FC1F-4A66-BACE-96266EADC516}" type="slidenum">
              <a:rPr lang="id-ID" altLang="id-ID"/>
              <a:pPr>
                <a:defRPr/>
              </a:pPr>
              <a:t>‹#›</a:t>
            </a:fld>
            <a:endParaRPr lang="id-ID" altLang="id-ID"/>
          </a:p>
        </p:txBody>
      </p:sp>
    </p:spTree>
    <p:extLst>
      <p:ext uri="{BB962C8B-B14F-4D97-AF65-F5344CB8AC3E}">
        <p14:creationId xmlns:p14="http://schemas.microsoft.com/office/powerpoint/2010/main" val="313302978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44F3E907-A2F7-4CD0-A4B8-CB433E910C32}" type="slidenum">
              <a:rPr lang="id-ID" altLang="id-ID"/>
              <a:pPr>
                <a:defRPr/>
              </a:pPr>
              <a:t>‹#›</a:t>
            </a:fld>
            <a:endParaRPr lang="id-ID" altLang="id-ID"/>
          </a:p>
        </p:txBody>
      </p:sp>
    </p:spTree>
    <p:extLst>
      <p:ext uri="{BB962C8B-B14F-4D97-AF65-F5344CB8AC3E}">
        <p14:creationId xmlns:p14="http://schemas.microsoft.com/office/powerpoint/2010/main" val="108103597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FD50AB97-A2FA-47BB-97EE-34D10FE4C4C0}" type="slidenum">
              <a:rPr lang="id-ID" altLang="id-ID"/>
              <a:pPr>
                <a:defRPr/>
              </a:pPr>
              <a:t>‹#›</a:t>
            </a:fld>
            <a:endParaRPr lang="id-ID" altLang="id-ID"/>
          </a:p>
        </p:txBody>
      </p:sp>
    </p:spTree>
    <p:extLst>
      <p:ext uri="{BB962C8B-B14F-4D97-AF65-F5344CB8AC3E}">
        <p14:creationId xmlns:p14="http://schemas.microsoft.com/office/powerpoint/2010/main" val="210309443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A0EC4EF4-C1D3-4DF7-9431-1D297ED4A7E9}" type="slidenum">
              <a:rPr lang="id-ID" altLang="id-ID"/>
              <a:pPr>
                <a:defRPr/>
              </a:pPr>
              <a:t>‹#›</a:t>
            </a:fld>
            <a:endParaRPr lang="id-ID" altLang="id-ID"/>
          </a:p>
        </p:txBody>
      </p:sp>
    </p:spTree>
    <p:extLst>
      <p:ext uri="{BB962C8B-B14F-4D97-AF65-F5344CB8AC3E}">
        <p14:creationId xmlns:p14="http://schemas.microsoft.com/office/powerpoint/2010/main" val="205917838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2CFB3DE5-C74B-498C-8EF9-5F1323E76C82}" type="slidenum">
              <a:rPr lang="id-ID" altLang="id-ID"/>
              <a:pPr>
                <a:defRPr/>
              </a:pPr>
              <a:t>‹#›</a:t>
            </a:fld>
            <a:endParaRPr lang="id-ID" altLang="id-ID"/>
          </a:p>
        </p:txBody>
      </p:sp>
    </p:spTree>
    <p:extLst>
      <p:ext uri="{BB962C8B-B14F-4D97-AF65-F5344CB8AC3E}">
        <p14:creationId xmlns:p14="http://schemas.microsoft.com/office/powerpoint/2010/main" val="336409547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BBEBF73-FFE5-4412-A3A6-7D89336A9BD9}" type="slidenum">
              <a:rPr lang="id-ID" altLang="id-ID"/>
              <a:pPr>
                <a:defRPr/>
              </a:pPr>
              <a:t>‹#›</a:t>
            </a:fld>
            <a:endParaRPr lang="id-ID" altLang="id-ID"/>
          </a:p>
        </p:txBody>
      </p:sp>
    </p:spTree>
    <p:extLst>
      <p:ext uri="{BB962C8B-B14F-4D97-AF65-F5344CB8AC3E}">
        <p14:creationId xmlns:p14="http://schemas.microsoft.com/office/powerpoint/2010/main" val="360485502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7842CDFA-DD27-4016-90E9-BFA3DA5AF428}" type="slidenum">
              <a:rPr lang="id-ID" altLang="id-ID"/>
              <a:pPr>
                <a:defRPr/>
              </a:pPr>
              <a:t>‹#›</a:t>
            </a:fld>
            <a:endParaRPr lang="id-ID" altLang="id-ID"/>
          </a:p>
        </p:txBody>
      </p:sp>
    </p:spTree>
    <p:extLst>
      <p:ext uri="{BB962C8B-B14F-4D97-AF65-F5344CB8AC3E}">
        <p14:creationId xmlns:p14="http://schemas.microsoft.com/office/powerpoint/2010/main" val="290512057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E4554BA-AD77-492C-A4F6-D5A693E5A94B}" type="slidenum">
              <a:rPr lang="id-ID" altLang="id-ID"/>
              <a:pPr>
                <a:defRPr/>
              </a:pPr>
              <a:t>‹#›</a:t>
            </a:fld>
            <a:endParaRPr lang="id-ID" altLang="id-ID"/>
          </a:p>
        </p:txBody>
      </p:sp>
    </p:spTree>
    <p:extLst>
      <p:ext uri="{BB962C8B-B14F-4D97-AF65-F5344CB8AC3E}">
        <p14:creationId xmlns:p14="http://schemas.microsoft.com/office/powerpoint/2010/main" val="172563507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EE0C4B0-B594-4791-B78A-80D7ECCB1FED}" type="slidenum">
              <a:rPr lang="id-ID" altLang="id-ID"/>
              <a:pPr>
                <a:defRPr/>
              </a:pPr>
              <a:t>‹#›</a:t>
            </a:fld>
            <a:endParaRPr lang="id-ID" altLang="id-ID"/>
          </a:p>
        </p:txBody>
      </p:sp>
    </p:spTree>
    <p:extLst>
      <p:ext uri="{BB962C8B-B14F-4D97-AF65-F5344CB8AC3E}">
        <p14:creationId xmlns:p14="http://schemas.microsoft.com/office/powerpoint/2010/main" val="3368932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3A3D60E8-20C5-4777-8C1D-365E8917EF45}" type="slidenum">
              <a:rPr lang="en-US" altLang="id-ID"/>
              <a:pPr>
                <a:defRPr/>
              </a:pPr>
              <a:t>‹#›</a:t>
            </a:fld>
            <a:endParaRPr lang="en-US" altLang="id-ID"/>
          </a:p>
        </p:txBody>
      </p:sp>
    </p:spTree>
    <p:extLst>
      <p:ext uri="{BB962C8B-B14F-4D97-AF65-F5344CB8AC3E}">
        <p14:creationId xmlns:p14="http://schemas.microsoft.com/office/powerpoint/2010/main" val="373065508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BA91A74-B267-405B-834D-1AA0DB46B437}" type="slidenum">
              <a:rPr lang="id-ID" altLang="id-ID"/>
              <a:pPr>
                <a:defRPr/>
              </a:pPr>
              <a:t>‹#›</a:t>
            </a:fld>
            <a:endParaRPr lang="id-ID" altLang="id-ID"/>
          </a:p>
        </p:txBody>
      </p:sp>
    </p:spTree>
    <p:extLst>
      <p:ext uri="{BB962C8B-B14F-4D97-AF65-F5344CB8AC3E}">
        <p14:creationId xmlns:p14="http://schemas.microsoft.com/office/powerpoint/2010/main" val="369823073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B4C65F29-F47C-4587-BCD9-E6D21B27169F}" type="slidenum">
              <a:rPr lang="id-ID" altLang="id-ID"/>
              <a:pPr>
                <a:defRPr/>
              </a:pPr>
              <a:t>‹#›</a:t>
            </a:fld>
            <a:endParaRPr lang="id-ID" altLang="id-ID"/>
          </a:p>
        </p:txBody>
      </p:sp>
    </p:spTree>
    <p:extLst>
      <p:ext uri="{BB962C8B-B14F-4D97-AF65-F5344CB8AC3E}">
        <p14:creationId xmlns:p14="http://schemas.microsoft.com/office/powerpoint/2010/main" val="22102601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89BA31AB-8EBD-4040-83F3-CF096EC66A34}" type="slidenum">
              <a:rPr lang="id-ID" altLang="id-ID"/>
              <a:pPr>
                <a:defRPr/>
              </a:pPr>
              <a:t>‹#›</a:t>
            </a:fld>
            <a:endParaRPr lang="id-ID" altLang="id-ID"/>
          </a:p>
        </p:txBody>
      </p:sp>
    </p:spTree>
    <p:extLst>
      <p:ext uri="{BB962C8B-B14F-4D97-AF65-F5344CB8AC3E}">
        <p14:creationId xmlns:p14="http://schemas.microsoft.com/office/powerpoint/2010/main" val="126217087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003CA12B-579D-4E33-9840-D11B94D59C5A}" type="slidenum">
              <a:rPr lang="id-ID" altLang="id-ID"/>
              <a:pPr>
                <a:defRPr/>
              </a:pPr>
              <a:t>‹#›</a:t>
            </a:fld>
            <a:endParaRPr lang="id-ID" altLang="id-ID"/>
          </a:p>
        </p:txBody>
      </p:sp>
    </p:spTree>
    <p:extLst>
      <p:ext uri="{BB962C8B-B14F-4D97-AF65-F5344CB8AC3E}">
        <p14:creationId xmlns:p14="http://schemas.microsoft.com/office/powerpoint/2010/main" val="420498376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85B08EDC-D746-4AE3-9B6B-297153B5005B}" type="slidenum">
              <a:rPr lang="id-ID" altLang="id-ID"/>
              <a:pPr>
                <a:defRPr/>
              </a:pPr>
              <a:t>‹#›</a:t>
            </a:fld>
            <a:endParaRPr lang="id-ID" altLang="id-ID"/>
          </a:p>
        </p:txBody>
      </p:sp>
    </p:spTree>
    <p:extLst>
      <p:ext uri="{BB962C8B-B14F-4D97-AF65-F5344CB8AC3E}">
        <p14:creationId xmlns:p14="http://schemas.microsoft.com/office/powerpoint/2010/main" val="152067549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E4735D8-5A74-4AB3-B9CB-3C327EA3BA9E}" type="slidenum">
              <a:rPr lang="id-ID" altLang="id-ID"/>
              <a:pPr>
                <a:defRPr/>
              </a:pPr>
              <a:t>‹#›</a:t>
            </a:fld>
            <a:endParaRPr lang="id-ID" altLang="id-ID"/>
          </a:p>
        </p:txBody>
      </p:sp>
    </p:spTree>
    <p:extLst>
      <p:ext uri="{BB962C8B-B14F-4D97-AF65-F5344CB8AC3E}">
        <p14:creationId xmlns:p14="http://schemas.microsoft.com/office/powerpoint/2010/main" val="270288223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3AC36A69-35E1-4166-897F-53934280EAF6}" type="slidenum">
              <a:rPr lang="id-ID" altLang="id-ID"/>
              <a:pPr>
                <a:defRPr/>
              </a:pPr>
              <a:t>‹#›</a:t>
            </a:fld>
            <a:endParaRPr lang="id-ID" altLang="id-ID"/>
          </a:p>
        </p:txBody>
      </p:sp>
    </p:spTree>
    <p:extLst>
      <p:ext uri="{BB962C8B-B14F-4D97-AF65-F5344CB8AC3E}">
        <p14:creationId xmlns:p14="http://schemas.microsoft.com/office/powerpoint/2010/main" val="361749970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A2F0BDE-565B-4160-938E-CC602BF70F9A}" type="slidenum">
              <a:rPr lang="id-ID" altLang="id-ID"/>
              <a:pPr>
                <a:defRPr/>
              </a:pPr>
              <a:t>‹#›</a:t>
            </a:fld>
            <a:endParaRPr lang="id-ID" altLang="id-ID"/>
          </a:p>
        </p:txBody>
      </p:sp>
    </p:spTree>
    <p:extLst>
      <p:ext uri="{BB962C8B-B14F-4D97-AF65-F5344CB8AC3E}">
        <p14:creationId xmlns:p14="http://schemas.microsoft.com/office/powerpoint/2010/main" val="59892995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0AED10D7-8354-443A-9E9C-622405746F7B}" type="slidenum">
              <a:rPr lang="id-ID" altLang="id-ID"/>
              <a:pPr>
                <a:defRPr/>
              </a:pPr>
              <a:t>‹#›</a:t>
            </a:fld>
            <a:endParaRPr lang="id-ID" altLang="id-ID"/>
          </a:p>
        </p:txBody>
      </p:sp>
    </p:spTree>
    <p:extLst>
      <p:ext uri="{BB962C8B-B14F-4D97-AF65-F5344CB8AC3E}">
        <p14:creationId xmlns:p14="http://schemas.microsoft.com/office/powerpoint/2010/main" val="80181785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9B19FD4-D895-4338-AAF7-D7E880D21861}" type="slidenum">
              <a:rPr lang="id-ID" altLang="id-ID"/>
              <a:pPr>
                <a:defRPr/>
              </a:pPr>
              <a:t>‹#›</a:t>
            </a:fld>
            <a:endParaRPr lang="id-ID" altLang="id-ID"/>
          </a:p>
        </p:txBody>
      </p:sp>
    </p:spTree>
    <p:extLst>
      <p:ext uri="{BB962C8B-B14F-4D97-AF65-F5344CB8AC3E}">
        <p14:creationId xmlns:p14="http://schemas.microsoft.com/office/powerpoint/2010/main" val="2981523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0CD09D5A-F548-42F9-8498-062BF4B62D93}" type="slidenum">
              <a:rPr lang="en-US" altLang="id-ID"/>
              <a:pPr>
                <a:defRPr/>
              </a:pPr>
              <a:t>‹#›</a:t>
            </a:fld>
            <a:endParaRPr lang="en-US" altLang="id-ID"/>
          </a:p>
        </p:txBody>
      </p:sp>
    </p:spTree>
    <p:extLst>
      <p:ext uri="{BB962C8B-B14F-4D97-AF65-F5344CB8AC3E}">
        <p14:creationId xmlns:p14="http://schemas.microsoft.com/office/powerpoint/2010/main" val="305622560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0E3CDE46-640A-4C40-9F66-6EC995F25A2E}" type="slidenum">
              <a:rPr lang="id-ID" altLang="id-ID"/>
              <a:pPr>
                <a:defRPr/>
              </a:pPr>
              <a:t>‹#›</a:t>
            </a:fld>
            <a:endParaRPr lang="id-ID" altLang="id-ID"/>
          </a:p>
        </p:txBody>
      </p:sp>
    </p:spTree>
    <p:extLst>
      <p:ext uri="{BB962C8B-B14F-4D97-AF65-F5344CB8AC3E}">
        <p14:creationId xmlns:p14="http://schemas.microsoft.com/office/powerpoint/2010/main" val="385252237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D9E5051-C097-4A23-A051-AE6CE6C7A7B7}" type="slidenum">
              <a:rPr lang="id-ID" altLang="id-ID"/>
              <a:pPr>
                <a:defRPr/>
              </a:pPr>
              <a:t>‹#›</a:t>
            </a:fld>
            <a:endParaRPr lang="id-ID" altLang="id-ID"/>
          </a:p>
        </p:txBody>
      </p:sp>
    </p:spTree>
    <p:extLst>
      <p:ext uri="{BB962C8B-B14F-4D97-AF65-F5344CB8AC3E}">
        <p14:creationId xmlns:p14="http://schemas.microsoft.com/office/powerpoint/2010/main" val="190525325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35A09D80-9414-4BC1-A34A-A389E4033C74}" type="slidenum">
              <a:rPr lang="id-ID" altLang="id-ID"/>
              <a:pPr>
                <a:defRPr/>
              </a:pPr>
              <a:t>‹#›</a:t>
            </a:fld>
            <a:endParaRPr lang="id-ID" altLang="id-ID"/>
          </a:p>
        </p:txBody>
      </p:sp>
    </p:spTree>
    <p:extLst>
      <p:ext uri="{BB962C8B-B14F-4D97-AF65-F5344CB8AC3E}">
        <p14:creationId xmlns:p14="http://schemas.microsoft.com/office/powerpoint/2010/main" val="41329139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D7B62DD0-56B1-4754-8196-C337653060BB}" type="slidenum">
              <a:rPr lang="id-ID" altLang="id-ID"/>
              <a:pPr>
                <a:defRPr/>
              </a:pPr>
              <a:t>‹#›</a:t>
            </a:fld>
            <a:endParaRPr lang="id-ID" altLang="id-ID"/>
          </a:p>
        </p:txBody>
      </p:sp>
    </p:spTree>
    <p:extLst>
      <p:ext uri="{BB962C8B-B14F-4D97-AF65-F5344CB8AC3E}">
        <p14:creationId xmlns:p14="http://schemas.microsoft.com/office/powerpoint/2010/main" val="343045419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410607D7-9F3A-4731-A242-FFC1BFF7364E}" type="slidenum">
              <a:rPr lang="id-ID" altLang="id-ID"/>
              <a:pPr>
                <a:defRPr/>
              </a:pPr>
              <a:t>‹#›</a:t>
            </a:fld>
            <a:endParaRPr lang="id-ID" altLang="id-ID"/>
          </a:p>
        </p:txBody>
      </p:sp>
    </p:spTree>
    <p:extLst>
      <p:ext uri="{BB962C8B-B14F-4D97-AF65-F5344CB8AC3E}">
        <p14:creationId xmlns:p14="http://schemas.microsoft.com/office/powerpoint/2010/main" val="79428382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920700CF-11B7-4155-A5F1-0D67A9C599A4}" type="slidenum">
              <a:rPr lang="id-ID" altLang="id-ID"/>
              <a:pPr>
                <a:defRPr/>
              </a:pPr>
              <a:t>‹#›</a:t>
            </a:fld>
            <a:endParaRPr lang="id-ID" altLang="id-ID"/>
          </a:p>
        </p:txBody>
      </p:sp>
    </p:spTree>
    <p:extLst>
      <p:ext uri="{BB962C8B-B14F-4D97-AF65-F5344CB8AC3E}">
        <p14:creationId xmlns:p14="http://schemas.microsoft.com/office/powerpoint/2010/main" val="130019276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D606802-4073-423C-A602-B3C9FFB4478B}" type="slidenum">
              <a:rPr lang="id-ID" altLang="id-ID"/>
              <a:pPr>
                <a:defRPr/>
              </a:pPr>
              <a:t>‹#›</a:t>
            </a:fld>
            <a:endParaRPr lang="id-ID" altLang="id-ID"/>
          </a:p>
        </p:txBody>
      </p:sp>
    </p:spTree>
    <p:extLst>
      <p:ext uri="{BB962C8B-B14F-4D97-AF65-F5344CB8AC3E}">
        <p14:creationId xmlns:p14="http://schemas.microsoft.com/office/powerpoint/2010/main" val="26209959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D25A6C0A-07C7-4709-9F15-6B59859611EB}" type="slidenum">
              <a:rPr lang="id-ID" altLang="id-ID"/>
              <a:pPr>
                <a:defRPr/>
              </a:pPr>
              <a:t>‹#›</a:t>
            </a:fld>
            <a:endParaRPr lang="id-ID" altLang="id-ID"/>
          </a:p>
        </p:txBody>
      </p:sp>
    </p:spTree>
    <p:extLst>
      <p:ext uri="{BB962C8B-B14F-4D97-AF65-F5344CB8AC3E}">
        <p14:creationId xmlns:p14="http://schemas.microsoft.com/office/powerpoint/2010/main" val="83792946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5CD20637-CDA5-4E6D-AEB9-E3B9C5D88A25}" type="slidenum">
              <a:rPr lang="id-ID" altLang="id-ID"/>
              <a:pPr>
                <a:defRPr/>
              </a:pPr>
              <a:t>‹#›</a:t>
            </a:fld>
            <a:endParaRPr lang="id-ID" altLang="id-ID"/>
          </a:p>
        </p:txBody>
      </p:sp>
    </p:spTree>
    <p:extLst>
      <p:ext uri="{BB962C8B-B14F-4D97-AF65-F5344CB8AC3E}">
        <p14:creationId xmlns:p14="http://schemas.microsoft.com/office/powerpoint/2010/main" val="12864477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CD012193-5CCB-4502-93BA-834262ECDD7C}" type="slidenum">
              <a:rPr lang="id-ID" altLang="id-ID"/>
              <a:pPr>
                <a:defRPr/>
              </a:pPr>
              <a:t>‹#›</a:t>
            </a:fld>
            <a:endParaRPr lang="id-ID" altLang="id-ID"/>
          </a:p>
        </p:txBody>
      </p:sp>
    </p:spTree>
    <p:extLst>
      <p:ext uri="{BB962C8B-B14F-4D97-AF65-F5344CB8AC3E}">
        <p14:creationId xmlns:p14="http://schemas.microsoft.com/office/powerpoint/2010/main" val="435331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4D75D583-EAC0-493F-BA8F-7D81DB93C8B0}" type="slidenum">
              <a:rPr lang="en-US" altLang="id-ID"/>
              <a:pPr>
                <a:defRPr/>
              </a:pPr>
              <a:t>‹#›</a:t>
            </a:fld>
            <a:endParaRPr lang="en-US" altLang="id-ID"/>
          </a:p>
        </p:txBody>
      </p:sp>
    </p:spTree>
    <p:extLst>
      <p:ext uri="{BB962C8B-B14F-4D97-AF65-F5344CB8AC3E}">
        <p14:creationId xmlns:p14="http://schemas.microsoft.com/office/powerpoint/2010/main" val="390776273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E3B0E688-A66A-49CE-BB21-76F8B9DD3999}" type="slidenum">
              <a:rPr lang="id-ID" altLang="id-ID"/>
              <a:pPr>
                <a:defRPr/>
              </a:pPr>
              <a:t>‹#›</a:t>
            </a:fld>
            <a:endParaRPr lang="id-ID" altLang="id-ID"/>
          </a:p>
        </p:txBody>
      </p:sp>
    </p:spTree>
    <p:extLst>
      <p:ext uri="{BB962C8B-B14F-4D97-AF65-F5344CB8AC3E}">
        <p14:creationId xmlns:p14="http://schemas.microsoft.com/office/powerpoint/2010/main" val="407178891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A37B648E-DA89-49F8-9697-E21FA89E84A8}" type="slidenum">
              <a:rPr lang="id-ID" altLang="id-ID"/>
              <a:pPr>
                <a:defRPr/>
              </a:pPr>
              <a:t>‹#›</a:t>
            </a:fld>
            <a:endParaRPr lang="id-ID" altLang="id-ID"/>
          </a:p>
        </p:txBody>
      </p:sp>
    </p:spTree>
    <p:extLst>
      <p:ext uri="{BB962C8B-B14F-4D97-AF65-F5344CB8AC3E}">
        <p14:creationId xmlns:p14="http://schemas.microsoft.com/office/powerpoint/2010/main" val="148307334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8343ECF-9DA4-4E8D-A36E-F358A770A48E}" type="slidenum">
              <a:rPr lang="id-ID" altLang="id-ID"/>
              <a:pPr>
                <a:defRPr/>
              </a:pPr>
              <a:t>‹#›</a:t>
            </a:fld>
            <a:endParaRPr lang="id-ID" altLang="id-ID"/>
          </a:p>
        </p:txBody>
      </p:sp>
    </p:spTree>
    <p:extLst>
      <p:ext uri="{BB962C8B-B14F-4D97-AF65-F5344CB8AC3E}">
        <p14:creationId xmlns:p14="http://schemas.microsoft.com/office/powerpoint/2010/main" val="120623835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1861D57A-1021-42D5-9942-4D9D3AEF0B62}" type="slidenum">
              <a:rPr lang="id-ID" altLang="id-ID"/>
              <a:pPr>
                <a:defRPr/>
              </a:pPr>
              <a:t>‹#›</a:t>
            </a:fld>
            <a:endParaRPr lang="id-ID" altLang="id-ID"/>
          </a:p>
        </p:txBody>
      </p:sp>
    </p:spTree>
    <p:extLst>
      <p:ext uri="{BB962C8B-B14F-4D97-AF65-F5344CB8AC3E}">
        <p14:creationId xmlns:p14="http://schemas.microsoft.com/office/powerpoint/2010/main" val="155352536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39E84A77-1CC5-4310-A94D-1341600CB0F0}" type="slidenum">
              <a:rPr lang="id-ID" altLang="id-ID"/>
              <a:pPr>
                <a:defRPr/>
              </a:pPr>
              <a:t>‹#›</a:t>
            </a:fld>
            <a:endParaRPr lang="id-ID" altLang="id-ID"/>
          </a:p>
        </p:txBody>
      </p:sp>
    </p:spTree>
    <p:extLst>
      <p:ext uri="{BB962C8B-B14F-4D97-AF65-F5344CB8AC3E}">
        <p14:creationId xmlns:p14="http://schemas.microsoft.com/office/powerpoint/2010/main" val="5319432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6897093B-8A7C-4E3C-BEC0-07FC81FD7F8B}" type="slidenum">
              <a:rPr lang="id-ID" altLang="id-ID"/>
              <a:pPr>
                <a:defRPr/>
              </a:pPr>
              <a:t>‹#›</a:t>
            </a:fld>
            <a:endParaRPr lang="id-ID" altLang="id-ID"/>
          </a:p>
        </p:txBody>
      </p:sp>
    </p:spTree>
    <p:extLst>
      <p:ext uri="{BB962C8B-B14F-4D97-AF65-F5344CB8AC3E}">
        <p14:creationId xmlns:p14="http://schemas.microsoft.com/office/powerpoint/2010/main" val="308574261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87AF2F8B-FA77-422D-BBFC-AB3B8E8AAE5B}" type="slidenum">
              <a:rPr lang="id-ID" altLang="id-ID"/>
              <a:pPr>
                <a:defRPr/>
              </a:pPr>
              <a:t>‹#›</a:t>
            </a:fld>
            <a:endParaRPr lang="id-ID" altLang="id-ID"/>
          </a:p>
        </p:txBody>
      </p:sp>
    </p:spTree>
    <p:extLst>
      <p:ext uri="{BB962C8B-B14F-4D97-AF65-F5344CB8AC3E}">
        <p14:creationId xmlns:p14="http://schemas.microsoft.com/office/powerpoint/2010/main" val="328828426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C93D1291-4C1D-4741-9F34-F9C34652DBCF}" type="slidenum">
              <a:rPr lang="id-ID" altLang="id-ID"/>
              <a:pPr>
                <a:defRPr/>
              </a:pPr>
              <a:t>‹#›</a:t>
            </a:fld>
            <a:endParaRPr lang="id-ID" altLang="id-ID"/>
          </a:p>
        </p:txBody>
      </p:sp>
    </p:spTree>
    <p:extLst>
      <p:ext uri="{BB962C8B-B14F-4D97-AF65-F5344CB8AC3E}">
        <p14:creationId xmlns:p14="http://schemas.microsoft.com/office/powerpoint/2010/main" val="342740163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B6A7070D-44BE-48BD-A28C-FAE18B4C9133}" type="slidenum">
              <a:rPr lang="id-ID" altLang="id-ID"/>
              <a:pPr>
                <a:defRPr/>
              </a:pPr>
              <a:t>‹#›</a:t>
            </a:fld>
            <a:endParaRPr lang="id-ID" altLang="id-ID"/>
          </a:p>
        </p:txBody>
      </p:sp>
    </p:spTree>
    <p:extLst>
      <p:ext uri="{BB962C8B-B14F-4D97-AF65-F5344CB8AC3E}">
        <p14:creationId xmlns:p14="http://schemas.microsoft.com/office/powerpoint/2010/main" val="319390961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B4558BB-CE92-4C3D-A2E8-815D76D084DC}" type="slidenum">
              <a:rPr lang="id-ID" altLang="id-ID"/>
              <a:pPr>
                <a:defRPr/>
              </a:pPr>
              <a:t>‹#›</a:t>
            </a:fld>
            <a:endParaRPr lang="id-ID" altLang="id-ID"/>
          </a:p>
        </p:txBody>
      </p:sp>
    </p:spTree>
    <p:extLst>
      <p:ext uri="{BB962C8B-B14F-4D97-AF65-F5344CB8AC3E}">
        <p14:creationId xmlns:p14="http://schemas.microsoft.com/office/powerpoint/2010/main" val="92252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C50E86AF-CBC5-4D8D-B932-7A9875437B18}" type="slidenum">
              <a:rPr lang="en-US" altLang="id-ID"/>
              <a:pPr>
                <a:defRPr/>
              </a:pPr>
              <a:t>‹#›</a:t>
            </a:fld>
            <a:endParaRPr lang="en-US" altLang="id-ID"/>
          </a:p>
        </p:txBody>
      </p:sp>
    </p:spTree>
    <p:extLst>
      <p:ext uri="{BB962C8B-B14F-4D97-AF65-F5344CB8AC3E}">
        <p14:creationId xmlns:p14="http://schemas.microsoft.com/office/powerpoint/2010/main" val="315783928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83D92A5-74CC-41D2-A822-CAB01ECEE46A}" type="slidenum">
              <a:rPr lang="id-ID" altLang="id-ID"/>
              <a:pPr>
                <a:defRPr/>
              </a:pPr>
              <a:t>‹#›</a:t>
            </a:fld>
            <a:endParaRPr lang="id-ID" altLang="id-ID"/>
          </a:p>
        </p:txBody>
      </p:sp>
    </p:spTree>
    <p:extLst>
      <p:ext uri="{BB962C8B-B14F-4D97-AF65-F5344CB8AC3E}">
        <p14:creationId xmlns:p14="http://schemas.microsoft.com/office/powerpoint/2010/main" val="321438202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15E7F8F-202C-4B11-A6EA-8FE6BAFA6D46}" type="slidenum">
              <a:rPr lang="id-ID" altLang="id-ID"/>
              <a:pPr>
                <a:defRPr/>
              </a:pPr>
              <a:t>‹#›</a:t>
            </a:fld>
            <a:endParaRPr lang="id-ID" altLang="id-ID"/>
          </a:p>
        </p:txBody>
      </p:sp>
    </p:spTree>
    <p:extLst>
      <p:ext uri="{BB962C8B-B14F-4D97-AF65-F5344CB8AC3E}">
        <p14:creationId xmlns:p14="http://schemas.microsoft.com/office/powerpoint/2010/main" val="104370424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28AF1EE1-CCBE-475B-B555-B9124B70D0B3}" type="slidenum">
              <a:rPr lang="id-ID" altLang="id-ID"/>
              <a:pPr>
                <a:defRPr/>
              </a:pPr>
              <a:t>‹#›</a:t>
            </a:fld>
            <a:endParaRPr lang="id-ID" altLang="id-ID"/>
          </a:p>
        </p:txBody>
      </p:sp>
    </p:spTree>
    <p:extLst>
      <p:ext uri="{BB962C8B-B14F-4D97-AF65-F5344CB8AC3E}">
        <p14:creationId xmlns:p14="http://schemas.microsoft.com/office/powerpoint/2010/main" val="395417907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A2E51FD9-348E-4129-B524-C84F50E7D43C}" type="slidenum">
              <a:rPr lang="id-ID" altLang="id-ID"/>
              <a:pPr>
                <a:defRPr/>
              </a:pPr>
              <a:t>‹#›</a:t>
            </a:fld>
            <a:endParaRPr lang="id-ID" altLang="id-ID"/>
          </a:p>
        </p:txBody>
      </p:sp>
    </p:spTree>
    <p:extLst>
      <p:ext uri="{BB962C8B-B14F-4D97-AF65-F5344CB8AC3E}">
        <p14:creationId xmlns:p14="http://schemas.microsoft.com/office/powerpoint/2010/main" val="49283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04577086-EBBC-487A-BCBE-6096F5F94DEC}" type="slidenum">
              <a:rPr lang="id-ID" altLang="id-ID"/>
              <a:pPr>
                <a:defRPr/>
              </a:pPr>
              <a:t>‹#›</a:t>
            </a:fld>
            <a:endParaRPr lang="id-ID" altLang="id-ID"/>
          </a:p>
        </p:txBody>
      </p:sp>
    </p:spTree>
    <p:extLst>
      <p:ext uri="{BB962C8B-B14F-4D97-AF65-F5344CB8AC3E}">
        <p14:creationId xmlns:p14="http://schemas.microsoft.com/office/powerpoint/2010/main" val="14018786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4A2DC941-213F-4A17-84FC-5F098DAC2FA6}" type="slidenum">
              <a:rPr lang="id-ID" altLang="id-ID"/>
              <a:pPr>
                <a:defRPr/>
              </a:pPr>
              <a:t>‹#›</a:t>
            </a:fld>
            <a:endParaRPr lang="id-ID" altLang="id-ID"/>
          </a:p>
        </p:txBody>
      </p:sp>
    </p:spTree>
    <p:extLst>
      <p:ext uri="{BB962C8B-B14F-4D97-AF65-F5344CB8AC3E}">
        <p14:creationId xmlns:p14="http://schemas.microsoft.com/office/powerpoint/2010/main" val="103491610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E6AD8303-4520-450A-907C-81B1E0E0FE6E}" type="slidenum">
              <a:rPr lang="id-ID" altLang="id-ID"/>
              <a:pPr>
                <a:defRPr/>
              </a:pPr>
              <a:t>‹#›</a:t>
            </a:fld>
            <a:endParaRPr lang="id-ID" altLang="id-ID"/>
          </a:p>
        </p:txBody>
      </p:sp>
    </p:spTree>
    <p:extLst>
      <p:ext uri="{BB962C8B-B14F-4D97-AF65-F5344CB8AC3E}">
        <p14:creationId xmlns:p14="http://schemas.microsoft.com/office/powerpoint/2010/main" val="273349396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719FC297-9751-41E8-963C-50B56DA41C5A}" type="slidenum">
              <a:rPr lang="id-ID" altLang="id-ID"/>
              <a:pPr>
                <a:defRPr/>
              </a:pPr>
              <a:t>‹#›</a:t>
            </a:fld>
            <a:endParaRPr lang="id-ID" altLang="id-ID"/>
          </a:p>
        </p:txBody>
      </p:sp>
    </p:spTree>
    <p:extLst>
      <p:ext uri="{BB962C8B-B14F-4D97-AF65-F5344CB8AC3E}">
        <p14:creationId xmlns:p14="http://schemas.microsoft.com/office/powerpoint/2010/main" val="27668768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A32DBD0-3951-4A79-9855-0B3CFF50CA98}" type="slidenum">
              <a:rPr lang="id-ID" altLang="id-ID"/>
              <a:pPr>
                <a:defRPr/>
              </a:pPr>
              <a:t>‹#›</a:t>
            </a:fld>
            <a:endParaRPr lang="id-ID" altLang="id-ID"/>
          </a:p>
        </p:txBody>
      </p:sp>
    </p:spTree>
    <p:extLst>
      <p:ext uri="{BB962C8B-B14F-4D97-AF65-F5344CB8AC3E}">
        <p14:creationId xmlns:p14="http://schemas.microsoft.com/office/powerpoint/2010/main" val="361176389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3EB84F75-D00B-42A9-A2B4-E98B27BFD3A0}" type="slidenum">
              <a:rPr lang="id-ID" altLang="id-ID"/>
              <a:pPr>
                <a:defRPr/>
              </a:pPr>
              <a:t>‹#›</a:t>
            </a:fld>
            <a:endParaRPr lang="id-ID" altLang="id-ID"/>
          </a:p>
        </p:txBody>
      </p:sp>
    </p:spTree>
    <p:extLst>
      <p:ext uri="{BB962C8B-B14F-4D97-AF65-F5344CB8AC3E}">
        <p14:creationId xmlns:p14="http://schemas.microsoft.com/office/powerpoint/2010/main" val="575912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Tree>
    <p:extLst>
      <p:ext uri="{BB962C8B-B14F-4D97-AF65-F5344CB8AC3E}">
        <p14:creationId xmlns:p14="http://schemas.microsoft.com/office/powerpoint/2010/main" val="112334277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CCF5DC2-D3D5-4CC2-8236-04C4D2E1FCFA}" type="slidenum">
              <a:rPr lang="id-ID" altLang="id-ID"/>
              <a:pPr>
                <a:defRPr/>
              </a:pPr>
              <a:t>‹#›</a:t>
            </a:fld>
            <a:endParaRPr lang="id-ID" altLang="id-ID"/>
          </a:p>
        </p:txBody>
      </p:sp>
    </p:spTree>
    <p:extLst>
      <p:ext uri="{BB962C8B-B14F-4D97-AF65-F5344CB8AC3E}">
        <p14:creationId xmlns:p14="http://schemas.microsoft.com/office/powerpoint/2010/main" val="185398106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79C66D7-06E5-48BD-AE8F-C6A48F7483AB}" type="slidenum">
              <a:rPr lang="id-ID" altLang="id-ID"/>
              <a:pPr>
                <a:defRPr/>
              </a:pPr>
              <a:t>‹#›</a:t>
            </a:fld>
            <a:endParaRPr lang="id-ID" altLang="id-ID"/>
          </a:p>
        </p:txBody>
      </p:sp>
    </p:spTree>
    <p:extLst>
      <p:ext uri="{BB962C8B-B14F-4D97-AF65-F5344CB8AC3E}">
        <p14:creationId xmlns:p14="http://schemas.microsoft.com/office/powerpoint/2010/main" val="389219550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9513A57-B208-458F-BB56-64A93DB94A37}" type="slidenum">
              <a:rPr lang="id-ID" altLang="id-ID"/>
              <a:pPr>
                <a:defRPr/>
              </a:pPr>
              <a:t>‹#›</a:t>
            </a:fld>
            <a:endParaRPr lang="id-ID" altLang="id-ID"/>
          </a:p>
        </p:txBody>
      </p:sp>
    </p:spTree>
    <p:extLst>
      <p:ext uri="{BB962C8B-B14F-4D97-AF65-F5344CB8AC3E}">
        <p14:creationId xmlns:p14="http://schemas.microsoft.com/office/powerpoint/2010/main" val="136977613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2CE301B-DE1D-48CC-B152-8938D12B9347}" type="slidenum">
              <a:rPr lang="id-ID" altLang="id-ID"/>
              <a:pPr>
                <a:defRPr/>
              </a:pPr>
              <a:t>‹#›</a:t>
            </a:fld>
            <a:endParaRPr lang="id-ID" altLang="id-ID"/>
          </a:p>
        </p:txBody>
      </p:sp>
    </p:spTree>
    <p:extLst>
      <p:ext uri="{BB962C8B-B14F-4D97-AF65-F5344CB8AC3E}">
        <p14:creationId xmlns:p14="http://schemas.microsoft.com/office/powerpoint/2010/main" val="1757821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F3C07739-0470-42AC-9B8B-45C2D61A3554}" type="slidenum">
              <a:rPr lang="id-ID" altLang="id-ID"/>
              <a:pPr>
                <a:defRPr/>
              </a:pPr>
              <a:t>‹#›</a:t>
            </a:fld>
            <a:endParaRPr lang="id-ID" altLang="id-ID"/>
          </a:p>
        </p:txBody>
      </p:sp>
    </p:spTree>
    <p:extLst>
      <p:ext uri="{BB962C8B-B14F-4D97-AF65-F5344CB8AC3E}">
        <p14:creationId xmlns:p14="http://schemas.microsoft.com/office/powerpoint/2010/main" val="328002464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5CE7A79D-AFB8-4263-BDE8-A5A1B6064444}" type="slidenum">
              <a:rPr lang="id-ID" altLang="id-ID"/>
              <a:pPr>
                <a:defRPr/>
              </a:pPr>
              <a:t>‹#›</a:t>
            </a:fld>
            <a:endParaRPr lang="id-ID" altLang="id-ID"/>
          </a:p>
        </p:txBody>
      </p:sp>
    </p:spTree>
    <p:extLst>
      <p:ext uri="{BB962C8B-B14F-4D97-AF65-F5344CB8AC3E}">
        <p14:creationId xmlns:p14="http://schemas.microsoft.com/office/powerpoint/2010/main" val="220961799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FDE83B21-0FFE-4B28-82DC-1B167B75F813}" type="slidenum">
              <a:rPr lang="id-ID" altLang="id-ID"/>
              <a:pPr>
                <a:defRPr/>
              </a:pPr>
              <a:t>‹#›</a:t>
            </a:fld>
            <a:endParaRPr lang="id-ID" altLang="id-ID"/>
          </a:p>
        </p:txBody>
      </p:sp>
    </p:spTree>
    <p:extLst>
      <p:ext uri="{BB962C8B-B14F-4D97-AF65-F5344CB8AC3E}">
        <p14:creationId xmlns:p14="http://schemas.microsoft.com/office/powerpoint/2010/main" val="105294859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ABB7E95A-0DA5-471F-8B1C-35F4D4974663}" type="slidenum">
              <a:rPr lang="id-ID" altLang="id-ID"/>
              <a:pPr>
                <a:defRPr/>
              </a:pPr>
              <a:t>‹#›</a:t>
            </a:fld>
            <a:endParaRPr lang="id-ID" altLang="id-ID"/>
          </a:p>
        </p:txBody>
      </p:sp>
    </p:spTree>
    <p:extLst>
      <p:ext uri="{BB962C8B-B14F-4D97-AF65-F5344CB8AC3E}">
        <p14:creationId xmlns:p14="http://schemas.microsoft.com/office/powerpoint/2010/main" val="267808093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ECEA49BA-E84C-4F23-9A7E-2C15DA6B5A81}" type="slidenum">
              <a:rPr lang="id-ID" altLang="id-ID"/>
              <a:pPr>
                <a:defRPr/>
              </a:pPr>
              <a:t>‹#›</a:t>
            </a:fld>
            <a:endParaRPr lang="id-ID" altLang="id-ID"/>
          </a:p>
        </p:txBody>
      </p:sp>
    </p:spTree>
    <p:extLst>
      <p:ext uri="{BB962C8B-B14F-4D97-AF65-F5344CB8AC3E}">
        <p14:creationId xmlns:p14="http://schemas.microsoft.com/office/powerpoint/2010/main" val="63215657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A23657E5-487C-4F79-88A6-843F935DDFCB}" type="slidenum">
              <a:rPr lang="id-ID" altLang="id-ID"/>
              <a:pPr>
                <a:defRPr/>
              </a:pPr>
              <a:t>‹#›</a:t>
            </a:fld>
            <a:endParaRPr lang="id-ID" altLang="id-ID"/>
          </a:p>
        </p:txBody>
      </p:sp>
    </p:spTree>
    <p:extLst>
      <p:ext uri="{BB962C8B-B14F-4D97-AF65-F5344CB8AC3E}">
        <p14:creationId xmlns:p14="http://schemas.microsoft.com/office/powerpoint/2010/main" val="4147069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8972776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D952AC2E-FF68-4A0B-ACE2-C498A8F5CA4A}" type="slidenum">
              <a:rPr lang="id-ID" altLang="id-ID"/>
              <a:pPr>
                <a:defRPr/>
              </a:pPr>
              <a:t>‹#›</a:t>
            </a:fld>
            <a:endParaRPr lang="id-ID" altLang="id-ID"/>
          </a:p>
        </p:txBody>
      </p:sp>
    </p:spTree>
    <p:extLst>
      <p:ext uri="{BB962C8B-B14F-4D97-AF65-F5344CB8AC3E}">
        <p14:creationId xmlns:p14="http://schemas.microsoft.com/office/powerpoint/2010/main" val="88633765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6BF6DB17-4C3E-4C62-BC1B-68A6BB791F34}" type="slidenum">
              <a:rPr lang="id-ID" altLang="id-ID"/>
              <a:pPr>
                <a:defRPr/>
              </a:pPr>
              <a:t>‹#›</a:t>
            </a:fld>
            <a:endParaRPr lang="id-ID" altLang="id-ID"/>
          </a:p>
        </p:txBody>
      </p:sp>
    </p:spTree>
    <p:extLst>
      <p:ext uri="{BB962C8B-B14F-4D97-AF65-F5344CB8AC3E}">
        <p14:creationId xmlns:p14="http://schemas.microsoft.com/office/powerpoint/2010/main" val="11790315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7FBDD44-BE47-4B6D-9AA6-FD2B78325D43}" type="slidenum">
              <a:rPr lang="id-ID" altLang="id-ID"/>
              <a:pPr>
                <a:defRPr/>
              </a:pPr>
              <a:t>‹#›</a:t>
            </a:fld>
            <a:endParaRPr lang="id-ID" altLang="id-ID"/>
          </a:p>
        </p:txBody>
      </p:sp>
    </p:spTree>
    <p:extLst>
      <p:ext uri="{BB962C8B-B14F-4D97-AF65-F5344CB8AC3E}">
        <p14:creationId xmlns:p14="http://schemas.microsoft.com/office/powerpoint/2010/main" val="180862781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102DA327-85D0-4639-B9C9-2AFABA17347C}" type="slidenum">
              <a:rPr lang="id-ID" altLang="id-ID"/>
              <a:pPr>
                <a:defRPr/>
              </a:pPr>
              <a:t>‹#›</a:t>
            </a:fld>
            <a:endParaRPr lang="id-ID" altLang="id-ID"/>
          </a:p>
        </p:txBody>
      </p:sp>
    </p:spTree>
    <p:extLst>
      <p:ext uri="{BB962C8B-B14F-4D97-AF65-F5344CB8AC3E}">
        <p14:creationId xmlns:p14="http://schemas.microsoft.com/office/powerpoint/2010/main" val="381584933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0AC1A0E-F520-4676-BFE4-6C41BDC17742}" type="slidenum">
              <a:rPr lang="id-ID" altLang="id-ID"/>
              <a:pPr>
                <a:defRPr/>
              </a:pPr>
              <a:t>‹#›</a:t>
            </a:fld>
            <a:endParaRPr lang="id-ID" altLang="id-ID"/>
          </a:p>
        </p:txBody>
      </p:sp>
    </p:spTree>
    <p:extLst>
      <p:ext uri="{BB962C8B-B14F-4D97-AF65-F5344CB8AC3E}">
        <p14:creationId xmlns:p14="http://schemas.microsoft.com/office/powerpoint/2010/main" val="361280550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55AFC63C-89EB-459A-B402-00122107CAF5}" type="slidenum">
              <a:rPr lang="id-ID" altLang="id-ID"/>
              <a:pPr>
                <a:defRPr/>
              </a:pPr>
              <a:t>‹#›</a:t>
            </a:fld>
            <a:endParaRPr lang="id-ID" altLang="id-ID"/>
          </a:p>
        </p:txBody>
      </p:sp>
    </p:spTree>
    <p:extLst>
      <p:ext uri="{BB962C8B-B14F-4D97-AF65-F5344CB8AC3E}">
        <p14:creationId xmlns:p14="http://schemas.microsoft.com/office/powerpoint/2010/main" val="151056607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F2EC7A60-B725-4FBE-9A8E-B000BF753C37}" type="slidenum">
              <a:rPr lang="id-ID" altLang="id-ID"/>
              <a:pPr>
                <a:defRPr/>
              </a:pPr>
              <a:t>‹#›</a:t>
            </a:fld>
            <a:endParaRPr lang="id-ID" altLang="id-ID"/>
          </a:p>
        </p:txBody>
      </p:sp>
    </p:spTree>
    <p:extLst>
      <p:ext uri="{BB962C8B-B14F-4D97-AF65-F5344CB8AC3E}">
        <p14:creationId xmlns:p14="http://schemas.microsoft.com/office/powerpoint/2010/main" val="275569994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DC897FEB-3FE7-4B37-83FC-9275B9FD1C51}" type="slidenum">
              <a:rPr lang="id-ID" altLang="id-ID"/>
              <a:pPr>
                <a:defRPr/>
              </a:pPr>
              <a:t>‹#›</a:t>
            </a:fld>
            <a:endParaRPr lang="id-ID" altLang="id-ID"/>
          </a:p>
        </p:txBody>
      </p:sp>
    </p:spTree>
    <p:extLst>
      <p:ext uri="{BB962C8B-B14F-4D97-AF65-F5344CB8AC3E}">
        <p14:creationId xmlns:p14="http://schemas.microsoft.com/office/powerpoint/2010/main" val="389573433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7F5C4271-7294-4D53-B923-651BA745DA0E}" type="slidenum">
              <a:rPr lang="id-ID" altLang="id-ID"/>
              <a:pPr>
                <a:defRPr/>
              </a:pPr>
              <a:t>‹#›</a:t>
            </a:fld>
            <a:endParaRPr lang="id-ID" altLang="id-ID"/>
          </a:p>
        </p:txBody>
      </p:sp>
    </p:spTree>
    <p:extLst>
      <p:ext uri="{BB962C8B-B14F-4D97-AF65-F5344CB8AC3E}">
        <p14:creationId xmlns:p14="http://schemas.microsoft.com/office/powerpoint/2010/main" val="411157006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79A2A916-C06C-4713-B290-1D2EE65A4D59}" type="slidenum">
              <a:rPr lang="id-ID" altLang="id-ID"/>
              <a:pPr>
                <a:defRPr/>
              </a:pPr>
              <a:t>‹#›</a:t>
            </a:fld>
            <a:endParaRPr lang="id-ID" altLang="id-ID"/>
          </a:p>
        </p:txBody>
      </p:sp>
    </p:spTree>
    <p:extLst>
      <p:ext uri="{BB962C8B-B14F-4D97-AF65-F5344CB8AC3E}">
        <p14:creationId xmlns:p14="http://schemas.microsoft.com/office/powerpoint/2010/main" val="3554094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62067660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1413FDC9-3531-471C-A38F-CA47AD24C759}" type="slidenum">
              <a:rPr lang="id-ID" altLang="id-ID"/>
              <a:pPr>
                <a:defRPr/>
              </a:pPr>
              <a:t>‹#›</a:t>
            </a:fld>
            <a:endParaRPr lang="id-ID" altLang="id-ID"/>
          </a:p>
        </p:txBody>
      </p:sp>
    </p:spTree>
    <p:extLst>
      <p:ext uri="{BB962C8B-B14F-4D97-AF65-F5344CB8AC3E}">
        <p14:creationId xmlns:p14="http://schemas.microsoft.com/office/powerpoint/2010/main" val="102787321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1DA028F6-D830-4B9D-815E-47AF9C045B8F}" type="slidenum">
              <a:rPr lang="id-ID" altLang="id-ID"/>
              <a:pPr>
                <a:defRPr/>
              </a:pPr>
              <a:t>‹#›</a:t>
            </a:fld>
            <a:endParaRPr lang="id-ID" altLang="id-ID"/>
          </a:p>
        </p:txBody>
      </p:sp>
    </p:spTree>
    <p:extLst>
      <p:ext uri="{BB962C8B-B14F-4D97-AF65-F5344CB8AC3E}">
        <p14:creationId xmlns:p14="http://schemas.microsoft.com/office/powerpoint/2010/main" val="25044579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AB7D8E9-A7E5-41B7-A297-8D9C11950C2E}" type="slidenum">
              <a:rPr lang="id-ID" altLang="id-ID"/>
              <a:pPr>
                <a:defRPr/>
              </a:pPr>
              <a:t>‹#›</a:t>
            </a:fld>
            <a:endParaRPr lang="id-ID" altLang="id-ID"/>
          </a:p>
        </p:txBody>
      </p:sp>
    </p:spTree>
    <p:extLst>
      <p:ext uri="{BB962C8B-B14F-4D97-AF65-F5344CB8AC3E}">
        <p14:creationId xmlns:p14="http://schemas.microsoft.com/office/powerpoint/2010/main" val="373198330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D3CB5D9B-3914-4EA0-BBC5-5E79BCCA5203}" type="slidenum">
              <a:rPr lang="id-ID" altLang="id-ID"/>
              <a:pPr>
                <a:defRPr/>
              </a:pPr>
              <a:t>‹#›</a:t>
            </a:fld>
            <a:endParaRPr lang="id-ID" altLang="id-ID"/>
          </a:p>
        </p:txBody>
      </p:sp>
    </p:spTree>
    <p:extLst>
      <p:ext uri="{BB962C8B-B14F-4D97-AF65-F5344CB8AC3E}">
        <p14:creationId xmlns:p14="http://schemas.microsoft.com/office/powerpoint/2010/main" val="129238023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830A003E-3B9D-4066-8C06-ABB457B54A86}" type="slidenum">
              <a:rPr lang="id-ID" altLang="id-ID"/>
              <a:pPr>
                <a:defRPr/>
              </a:pPr>
              <a:t>‹#›</a:t>
            </a:fld>
            <a:endParaRPr lang="id-ID" altLang="id-ID"/>
          </a:p>
        </p:txBody>
      </p:sp>
    </p:spTree>
    <p:extLst>
      <p:ext uri="{BB962C8B-B14F-4D97-AF65-F5344CB8AC3E}">
        <p14:creationId xmlns:p14="http://schemas.microsoft.com/office/powerpoint/2010/main" val="209944988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9DE38EA0-727C-4765-A657-6A902358D362}" type="slidenum">
              <a:rPr lang="id-ID" altLang="id-ID"/>
              <a:pPr>
                <a:defRPr/>
              </a:pPr>
              <a:t>‹#›</a:t>
            </a:fld>
            <a:endParaRPr lang="id-ID" altLang="id-ID"/>
          </a:p>
        </p:txBody>
      </p:sp>
    </p:spTree>
    <p:extLst>
      <p:ext uri="{BB962C8B-B14F-4D97-AF65-F5344CB8AC3E}">
        <p14:creationId xmlns:p14="http://schemas.microsoft.com/office/powerpoint/2010/main" val="194458060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CA42220-28C5-4513-B547-0C5E0C91155F}" type="slidenum">
              <a:rPr lang="id-ID" altLang="id-ID"/>
              <a:pPr>
                <a:defRPr/>
              </a:pPr>
              <a:t>‹#›</a:t>
            </a:fld>
            <a:endParaRPr lang="id-ID" altLang="id-ID"/>
          </a:p>
        </p:txBody>
      </p:sp>
    </p:spTree>
    <p:extLst>
      <p:ext uri="{BB962C8B-B14F-4D97-AF65-F5344CB8AC3E}">
        <p14:creationId xmlns:p14="http://schemas.microsoft.com/office/powerpoint/2010/main" val="69802591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3631606A-2EF6-4204-933A-430F038C93A1}" type="slidenum">
              <a:rPr lang="id-ID" altLang="id-ID"/>
              <a:pPr>
                <a:defRPr/>
              </a:pPr>
              <a:t>‹#›</a:t>
            </a:fld>
            <a:endParaRPr lang="id-ID" altLang="id-ID"/>
          </a:p>
        </p:txBody>
      </p:sp>
    </p:spTree>
    <p:extLst>
      <p:ext uri="{BB962C8B-B14F-4D97-AF65-F5344CB8AC3E}">
        <p14:creationId xmlns:p14="http://schemas.microsoft.com/office/powerpoint/2010/main" val="326915545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id-ID" altLang="id-ID"/>
          </a:p>
        </p:txBody>
      </p:sp>
      <p:sp>
        <p:nvSpPr>
          <p:cNvPr id="8" name="Rectangle 5"/>
          <p:cNvSpPr>
            <a:spLocks noGrp="1" noChangeArrowheads="1"/>
          </p:cNvSpPr>
          <p:nvPr>
            <p:ph type="sldNum" idx="11"/>
          </p:nvPr>
        </p:nvSpPr>
        <p:spPr>
          <a:ln/>
        </p:spPr>
        <p:txBody>
          <a:bodyPr/>
          <a:lstStyle>
            <a:lvl1pPr>
              <a:defRPr/>
            </a:lvl1pPr>
          </a:lstStyle>
          <a:p>
            <a:pPr>
              <a:defRPr/>
            </a:pPr>
            <a:fld id="{CC34533B-14E3-497C-8956-BC34FF5DAB57}" type="slidenum">
              <a:rPr lang="id-ID" altLang="id-ID"/>
              <a:pPr>
                <a:defRPr/>
              </a:pPr>
              <a:t>‹#›</a:t>
            </a:fld>
            <a:endParaRPr lang="id-ID" altLang="id-ID"/>
          </a:p>
        </p:txBody>
      </p:sp>
    </p:spTree>
    <p:extLst>
      <p:ext uri="{BB962C8B-B14F-4D97-AF65-F5344CB8AC3E}">
        <p14:creationId xmlns:p14="http://schemas.microsoft.com/office/powerpoint/2010/main" val="296482983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id-ID" altLang="id-ID"/>
          </a:p>
        </p:txBody>
      </p:sp>
      <p:sp>
        <p:nvSpPr>
          <p:cNvPr id="4" name="Rectangle 5"/>
          <p:cNvSpPr>
            <a:spLocks noGrp="1" noChangeArrowheads="1"/>
          </p:cNvSpPr>
          <p:nvPr>
            <p:ph type="sldNum" idx="11"/>
          </p:nvPr>
        </p:nvSpPr>
        <p:spPr>
          <a:ln/>
        </p:spPr>
        <p:txBody>
          <a:bodyPr/>
          <a:lstStyle>
            <a:lvl1pPr>
              <a:defRPr/>
            </a:lvl1pPr>
          </a:lstStyle>
          <a:p>
            <a:pPr>
              <a:defRPr/>
            </a:pPr>
            <a:fld id="{01F13718-714B-49CD-B55A-2BCACF7A4AB8}" type="slidenum">
              <a:rPr lang="id-ID" altLang="id-ID"/>
              <a:pPr>
                <a:defRPr/>
              </a:pPr>
              <a:t>‹#›</a:t>
            </a:fld>
            <a:endParaRPr lang="id-ID" altLang="id-ID"/>
          </a:p>
        </p:txBody>
      </p:sp>
    </p:spTree>
    <p:extLst>
      <p:ext uri="{BB962C8B-B14F-4D97-AF65-F5344CB8AC3E}">
        <p14:creationId xmlns:p14="http://schemas.microsoft.com/office/powerpoint/2010/main" val="2852433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42132647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d-ID" altLang="id-ID"/>
          </a:p>
        </p:txBody>
      </p:sp>
      <p:sp>
        <p:nvSpPr>
          <p:cNvPr id="3" name="Rectangle 5"/>
          <p:cNvSpPr>
            <a:spLocks noGrp="1" noChangeArrowheads="1"/>
          </p:cNvSpPr>
          <p:nvPr>
            <p:ph type="sldNum" idx="11"/>
          </p:nvPr>
        </p:nvSpPr>
        <p:spPr>
          <a:ln/>
        </p:spPr>
        <p:txBody>
          <a:bodyPr/>
          <a:lstStyle>
            <a:lvl1pPr>
              <a:defRPr/>
            </a:lvl1pPr>
          </a:lstStyle>
          <a:p>
            <a:pPr>
              <a:defRPr/>
            </a:pPr>
            <a:fld id="{6B1017D6-11CA-4C19-B88E-85242E8ABE22}" type="slidenum">
              <a:rPr lang="id-ID" altLang="id-ID"/>
              <a:pPr>
                <a:defRPr/>
              </a:pPr>
              <a:t>‹#›</a:t>
            </a:fld>
            <a:endParaRPr lang="id-ID" altLang="id-ID"/>
          </a:p>
        </p:txBody>
      </p:sp>
    </p:spTree>
    <p:extLst>
      <p:ext uri="{BB962C8B-B14F-4D97-AF65-F5344CB8AC3E}">
        <p14:creationId xmlns:p14="http://schemas.microsoft.com/office/powerpoint/2010/main" val="182436846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361F646A-304A-49DC-911C-D082FAF45BF4}" type="slidenum">
              <a:rPr lang="id-ID" altLang="id-ID"/>
              <a:pPr>
                <a:defRPr/>
              </a:pPr>
              <a:t>‹#›</a:t>
            </a:fld>
            <a:endParaRPr lang="id-ID" altLang="id-ID"/>
          </a:p>
        </p:txBody>
      </p:sp>
    </p:spTree>
    <p:extLst>
      <p:ext uri="{BB962C8B-B14F-4D97-AF65-F5344CB8AC3E}">
        <p14:creationId xmlns:p14="http://schemas.microsoft.com/office/powerpoint/2010/main" val="98656777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id-ID" altLang="id-ID"/>
          </a:p>
        </p:txBody>
      </p:sp>
      <p:sp>
        <p:nvSpPr>
          <p:cNvPr id="6" name="Rectangle 5"/>
          <p:cNvSpPr>
            <a:spLocks noGrp="1" noChangeArrowheads="1"/>
          </p:cNvSpPr>
          <p:nvPr>
            <p:ph type="sldNum" idx="11"/>
          </p:nvPr>
        </p:nvSpPr>
        <p:spPr>
          <a:ln/>
        </p:spPr>
        <p:txBody>
          <a:bodyPr/>
          <a:lstStyle>
            <a:lvl1pPr>
              <a:defRPr/>
            </a:lvl1pPr>
          </a:lstStyle>
          <a:p>
            <a:pPr>
              <a:defRPr/>
            </a:pPr>
            <a:fld id="{47F43120-B236-44A1-8C41-7612D24CB716}" type="slidenum">
              <a:rPr lang="id-ID" altLang="id-ID"/>
              <a:pPr>
                <a:defRPr/>
              </a:pPr>
              <a:t>‹#›</a:t>
            </a:fld>
            <a:endParaRPr lang="id-ID" altLang="id-ID"/>
          </a:p>
        </p:txBody>
      </p:sp>
    </p:spTree>
    <p:extLst>
      <p:ext uri="{BB962C8B-B14F-4D97-AF65-F5344CB8AC3E}">
        <p14:creationId xmlns:p14="http://schemas.microsoft.com/office/powerpoint/2010/main" val="32528828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3AE03482-C648-4501-9DA4-616C92806D75}" type="slidenum">
              <a:rPr lang="id-ID" altLang="id-ID"/>
              <a:pPr>
                <a:defRPr/>
              </a:pPr>
              <a:t>‹#›</a:t>
            </a:fld>
            <a:endParaRPr lang="id-ID" altLang="id-ID"/>
          </a:p>
        </p:txBody>
      </p:sp>
    </p:spTree>
    <p:extLst>
      <p:ext uri="{BB962C8B-B14F-4D97-AF65-F5344CB8AC3E}">
        <p14:creationId xmlns:p14="http://schemas.microsoft.com/office/powerpoint/2010/main" val="90779983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id-ID" altLang="id-ID"/>
          </a:p>
        </p:txBody>
      </p:sp>
      <p:sp>
        <p:nvSpPr>
          <p:cNvPr id="5" name="Rectangle 5"/>
          <p:cNvSpPr>
            <a:spLocks noGrp="1" noChangeArrowheads="1"/>
          </p:cNvSpPr>
          <p:nvPr>
            <p:ph type="sldNum" idx="11"/>
          </p:nvPr>
        </p:nvSpPr>
        <p:spPr>
          <a:ln/>
        </p:spPr>
        <p:txBody>
          <a:bodyPr/>
          <a:lstStyle>
            <a:lvl1pPr>
              <a:defRPr/>
            </a:lvl1pPr>
          </a:lstStyle>
          <a:p>
            <a:pPr>
              <a:defRPr/>
            </a:pPr>
            <a:fld id="{40504B10-6C7D-41C2-B1DC-0553F8DCC377}" type="slidenum">
              <a:rPr lang="id-ID" altLang="id-ID"/>
              <a:pPr>
                <a:defRPr/>
              </a:pPr>
              <a:t>‹#›</a:t>
            </a:fld>
            <a:endParaRPr lang="id-ID" altLang="id-ID"/>
          </a:p>
        </p:txBody>
      </p:sp>
    </p:spTree>
    <p:extLst>
      <p:ext uri="{BB962C8B-B14F-4D97-AF65-F5344CB8AC3E}">
        <p14:creationId xmlns:p14="http://schemas.microsoft.com/office/powerpoint/2010/main" val="230975816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A94FB7E-2DD9-4B03-9923-BD9D3D4DAC6E}" type="slidenum">
              <a:rPr lang="en-US" altLang="id-ID"/>
              <a:pPr>
                <a:defRPr/>
              </a:pPr>
              <a:t>‹#›</a:t>
            </a:fld>
            <a:endParaRPr lang="en-US" altLang="id-ID"/>
          </a:p>
        </p:txBody>
      </p:sp>
    </p:spTree>
    <p:extLst>
      <p:ext uri="{BB962C8B-B14F-4D97-AF65-F5344CB8AC3E}">
        <p14:creationId xmlns:p14="http://schemas.microsoft.com/office/powerpoint/2010/main" val="161449066"/>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B17FD16-576B-4478-9C5D-A685034D0DA0}" type="slidenum">
              <a:rPr lang="en-US" altLang="id-ID"/>
              <a:pPr>
                <a:defRPr/>
              </a:pPr>
              <a:t>‹#›</a:t>
            </a:fld>
            <a:endParaRPr lang="en-US" altLang="id-ID"/>
          </a:p>
        </p:txBody>
      </p:sp>
    </p:spTree>
    <p:extLst>
      <p:ext uri="{BB962C8B-B14F-4D97-AF65-F5344CB8AC3E}">
        <p14:creationId xmlns:p14="http://schemas.microsoft.com/office/powerpoint/2010/main" val="131953259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4CBD9D4-AD9A-43F5-9A62-887856E7BAD3}" type="slidenum">
              <a:rPr lang="en-US" altLang="id-ID"/>
              <a:pPr>
                <a:defRPr/>
              </a:pPr>
              <a:t>‹#›</a:t>
            </a:fld>
            <a:endParaRPr lang="en-US" altLang="id-ID"/>
          </a:p>
        </p:txBody>
      </p:sp>
    </p:spTree>
    <p:extLst>
      <p:ext uri="{BB962C8B-B14F-4D97-AF65-F5344CB8AC3E}">
        <p14:creationId xmlns:p14="http://schemas.microsoft.com/office/powerpoint/2010/main" val="116084448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7BD84248-2CD1-4A31-A364-139CBC6982B8}" type="slidenum">
              <a:rPr lang="en-US" altLang="id-ID"/>
              <a:pPr>
                <a:defRPr/>
              </a:pPr>
              <a:t>‹#›</a:t>
            </a:fld>
            <a:endParaRPr lang="en-US" altLang="id-ID"/>
          </a:p>
        </p:txBody>
      </p:sp>
    </p:spTree>
    <p:extLst>
      <p:ext uri="{BB962C8B-B14F-4D97-AF65-F5344CB8AC3E}">
        <p14:creationId xmlns:p14="http://schemas.microsoft.com/office/powerpoint/2010/main" val="33637318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AC315F06-7DB9-4C45-A05E-AD3DEA5E0686}" type="slidenum">
              <a:rPr lang="en-US" altLang="id-ID"/>
              <a:pPr>
                <a:defRPr/>
              </a:pPr>
              <a:t>‹#›</a:t>
            </a:fld>
            <a:endParaRPr lang="en-US" altLang="id-ID"/>
          </a:p>
        </p:txBody>
      </p:sp>
    </p:spTree>
    <p:extLst>
      <p:ext uri="{BB962C8B-B14F-4D97-AF65-F5344CB8AC3E}">
        <p14:creationId xmlns:p14="http://schemas.microsoft.com/office/powerpoint/2010/main" val="1602164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81334770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481167CF-FB81-4DCA-BAFE-4288D70C8DD1}" type="slidenum">
              <a:rPr lang="en-US" altLang="id-ID"/>
              <a:pPr>
                <a:defRPr/>
              </a:pPr>
              <a:t>‹#›</a:t>
            </a:fld>
            <a:endParaRPr lang="en-US" altLang="id-ID"/>
          </a:p>
        </p:txBody>
      </p:sp>
    </p:spTree>
    <p:extLst>
      <p:ext uri="{BB962C8B-B14F-4D97-AF65-F5344CB8AC3E}">
        <p14:creationId xmlns:p14="http://schemas.microsoft.com/office/powerpoint/2010/main" val="67349046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0043B611-5C11-46F0-AC20-01B005068147}" type="slidenum">
              <a:rPr lang="en-US" altLang="id-ID"/>
              <a:pPr>
                <a:defRPr/>
              </a:pPr>
              <a:t>‹#›</a:t>
            </a:fld>
            <a:endParaRPr lang="en-US" altLang="id-ID"/>
          </a:p>
        </p:txBody>
      </p:sp>
    </p:spTree>
    <p:extLst>
      <p:ext uri="{BB962C8B-B14F-4D97-AF65-F5344CB8AC3E}">
        <p14:creationId xmlns:p14="http://schemas.microsoft.com/office/powerpoint/2010/main" val="248761452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8D2F92CF-59AD-4E75-987A-2F02BC24F9DA}" type="slidenum">
              <a:rPr lang="en-US" altLang="id-ID"/>
              <a:pPr>
                <a:defRPr/>
              </a:pPr>
              <a:t>‹#›</a:t>
            </a:fld>
            <a:endParaRPr lang="en-US" altLang="id-ID"/>
          </a:p>
        </p:txBody>
      </p:sp>
    </p:spTree>
    <p:extLst>
      <p:ext uri="{BB962C8B-B14F-4D97-AF65-F5344CB8AC3E}">
        <p14:creationId xmlns:p14="http://schemas.microsoft.com/office/powerpoint/2010/main" val="211409501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3DC14645-13F3-4836-B89B-7B0058A3B6C2}" type="slidenum">
              <a:rPr lang="en-US" altLang="id-ID"/>
              <a:pPr>
                <a:defRPr/>
              </a:pPr>
              <a:t>‹#›</a:t>
            </a:fld>
            <a:endParaRPr lang="en-US" altLang="id-ID"/>
          </a:p>
        </p:txBody>
      </p:sp>
    </p:spTree>
    <p:extLst>
      <p:ext uri="{BB962C8B-B14F-4D97-AF65-F5344CB8AC3E}">
        <p14:creationId xmlns:p14="http://schemas.microsoft.com/office/powerpoint/2010/main" val="142488892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EE2F6F18-2907-4B4F-965A-47AB26F2F9A4}" type="slidenum">
              <a:rPr lang="en-US" altLang="id-ID"/>
              <a:pPr>
                <a:defRPr/>
              </a:pPr>
              <a:t>‹#›</a:t>
            </a:fld>
            <a:endParaRPr lang="en-US" altLang="id-ID"/>
          </a:p>
        </p:txBody>
      </p:sp>
    </p:spTree>
    <p:extLst>
      <p:ext uri="{BB962C8B-B14F-4D97-AF65-F5344CB8AC3E}">
        <p14:creationId xmlns:p14="http://schemas.microsoft.com/office/powerpoint/2010/main" val="117798147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21E95E2-97DD-4243-955C-BBCB553ED4A3}" type="slidenum">
              <a:rPr lang="en-US" altLang="id-ID"/>
              <a:pPr>
                <a:defRPr/>
              </a:pPr>
              <a:t>‹#›</a:t>
            </a:fld>
            <a:endParaRPr lang="en-US" altLang="id-ID"/>
          </a:p>
        </p:txBody>
      </p:sp>
    </p:spTree>
    <p:extLst>
      <p:ext uri="{BB962C8B-B14F-4D97-AF65-F5344CB8AC3E}">
        <p14:creationId xmlns:p14="http://schemas.microsoft.com/office/powerpoint/2010/main" val="2036360867"/>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6D053916-CB4E-4DD4-88A6-B5B1BC1CA211}" type="slidenum">
              <a:rPr lang="en-US" altLang="id-ID"/>
              <a:pPr>
                <a:defRPr/>
              </a:pPr>
              <a:t>‹#›</a:t>
            </a:fld>
            <a:endParaRPr lang="en-US" altLang="id-ID"/>
          </a:p>
        </p:txBody>
      </p:sp>
    </p:spTree>
    <p:extLst>
      <p:ext uri="{BB962C8B-B14F-4D97-AF65-F5344CB8AC3E}">
        <p14:creationId xmlns:p14="http://schemas.microsoft.com/office/powerpoint/2010/main" val="372292735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CB99DAAF-A71B-4257-82CE-31866010A4C7}" type="slidenum">
              <a:rPr lang="en-US" altLang="id-ID"/>
              <a:pPr>
                <a:defRPr/>
              </a:pPr>
              <a:t>‹#›</a:t>
            </a:fld>
            <a:endParaRPr lang="en-US" altLang="id-ID"/>
          </a:p>
        </p:txBody>
      </p:sp>
    </p:spTree>
    <p:extLst>
      <p:ext uri="{BB962C8B-B14F-4D97-AF65-F5344CB8AC3E}">
        <p14:creationId xmlns:p14="http://schemas.microsoft.com/office/powerpoint/2010/main" val="32376616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349A802-284F-4442-AD9E-4DFBB292E869}" type="slidenum">
              <a:rPr lang="en-US" altLang="id-ID"/>
              <a:pPr>
                <a:defRPr/>
              </a:pPr>
              <a:t>‹#›</a:t>
            </a:fld>
            <a:endParaRPr lang="en-US" altLang="id-ID"/>
          </a:p>
        </p:txBody>
      </p:sp>
    </p:spTree>
    <p:extLst>
      <p:ext uri="{BB962C8B-B14F-4D97-AF65-F5344CB8AC3E}">
        <p14:creationId xmlns:p14="http://schemas.microsoft.com/office/powerpoint/2010/main" val="247634321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BDE6F1B8-7A9F-4601-8ED5-6EE7BC3BDDB2}" type="slidenum">
              <a:rPr lang="en-US" altLang="id-ID"/>
              <a:pPr>
                <a:defRPr/>
              </a:pPr>
              <a:t>‹#›</a:t>
            </a:fld>
            <a:endParaRPr lang="en-US" altLang="id-ID"/>
          </a:p>
        </p:txBody>
      </p:sp>
    </p:spTree>
    <p:extLst>
      <p:ext uri="{BB962C8B-B14F-4D97-AF65-F5344CB8AC3E}">
        <p14:creationId xmlns:p14="http://schemas.microsoft.com/office/powerpoint/2010/main" val="148231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533389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357299238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BE664F38-3078-4B38-9B8F-B6D21FBE860A}" type="slidenum">
              <a:rPr lang="en-US" altLang="id-ID"/>
              <a:pPr>
                <a:defRPr/>
              </a:pPr>
              <a:t>‹#›</a:t>
            </a:fld>
            <a:endParaRPr lang="en-US" altLang="id-ID"/>
          </a:p>
        </p:txBody>
      </p:sp>
    </p:spTree>
    <p:extLst>
      <p:ext uri="{BB962C8B-B14F-4D97-AF65-F5344CB8AC3E}">
        <p14:creationId xmlns:p14="http://schemas.microsoft.com/office/powerpoint/2010/main" val="98993722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072BF2E4-7B99-452B-8C0E-64352C9BBF3D}" type="slidenum">
              <a:rPr lang="en-US" altLang="id-ID"/>
              <a:pPr>
                <a:defRPr/>
              </a:pPr>
              <a:t>‹#›</a:t>
            </a:fld>
            <a:endParaRPr lang="en-US" altLang="id-ID"/>
          </a:p>
        </p:txBody>
      </p:sp>
    </p:spTree>
    <p:extLst>
      <p:ext uri="{BB962C8B-B14F-4D97-AF65-F5344CB8AC3E}">
        <p14:creationId xmlns:p14="http://schemas.microsoft.com/office/powerpoint/2010/main" val="159697176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6AA400C5-8B2F-4B34-BF68-8AB1E33E287D}" type="slidenum">
              <a:rPr lang="en-US" altLang="id-ID"/>
              <a:pPr>
                <a:defRPr/>
              </a:pPr>
              <a:t>‹#›</a:t>
            </a:fld>
            <a:endParaRPr lang="en-US" altLang="id-ID"/>
          </a:p>
        </p:txBody>
      </p:sp>
    </p:spTree>
    <p:extLst>
      <p:ext uri="{BB962C8B-B14F-4D97-AF65-F5344CB8AC3E}">
        <p14:creationId xmlns:p14="http://schemas.microsoft.com/office/powerpoint/2010/main" val="3812469025"/>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1E854DF5-2A08-413C-B7F9-3D17517B3639}" type="slidenum">
              <a:rPr lang="en-US" altLang="id-ID"/>
              <a:pPr>
                <a:defRPr/>
              </a:pPr>
              <a:t>‹#›</a:t>
            </a:fld>
            <a:endParaRPr lang="en-US" altLang="id-ID"/>
          </a:p>
        </p:txBody>
      </p:sp>
    </p:spTree>
    <p:extLst>
      <p:ext uri="{BB962C8B-B14F-4D97-AF65-F5344CB8AC3E}">
        <p14:creationId xmlns:p14="http://schemas.microsoft.com/office/powerpoint/2010/main" val="302556678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B89F0349-F777-492F-8EB3-1AED89FF8C23}" type="slidenum">
              <a:rPr lang="en-US" altLang="id-ID"/>
              <a:pPr>
                <a:defRPr/>
              </a:pPr>
              <a:t>‹#›</a:t>
            </a:fld>
            <a:endParaRPr lang="en-US" altLang="id-ID"/>
          </a:p>
        </p:txBody>
      </p:sp>
    </p:spTree>
    <p:extLst>
      <p:ext uri="{BB962C8B-B14F-4D97-AF65-F5344CB8AC3E}">
        <p14:creationId xmlns:p14="http://schemas.microsoft.com/office/powerpoint/2010/main" val="253550858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3D59B16-1FD4-4D62-BAA7-F0920E9B6C05}" type="slidenum">
              <a:rPr lang="en-US" altLang="id-ID"/>
              <a:pPr>
                <a:defRPr/>
              </a:pPr>
              <a:t>‹#›</a:t>
            </a:fld>
            <a:endParaRPr lang="en-US" altLang="id-ID"/>
          </a:p>
        </p:txBody>
      </p:sp>
    </p:spTree>
    <p:extLst>
      <p:ext uri="{BB962C8B-B14F-4D97-AF65-F5344CB8AC3E}">
        <p14:creationId xmlns:p14="http://schemas.microsoft.com/office/powerpoint/2010/main" val="3847864166"/>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6D27ADE-1CBA-44F8-9DDA-551819275267}" type="slidenum">
              <a:rPr lang="en-US" altLang="id-ID"/>
              <a:pPr>
                <a:defRPr/>
              </a:pPr>
              <a:t>‹#›</a:t>
            </a:fld>
            <a:endParaRPr lang="en-US" altLang="id-ID"/>
          </a:p>
        </p:txBody>
      </p:sp>
    </p:spTree>
    <p:extLst>
      <p:ext uri="{BB962C8B-B14F-4D97-AF65-F5344CB8AC3E}">
        <p14:creationId xmlns:p14="http://schemas.microsoft.com/office/powerpoint/2010/main" val="66195611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2588AAA-86F5-4121-A1B8-80E674C17AB6}" type="slidenum">
              <a:rPr lang="en-US" altLang="id-ID"/>
              <a:pPr>
                <a:defRPr/>
              </a:pPr>
              <a:t>‹#›</a:t>
            </a:fld>
            <a:endParaRPr lang="en-US" altLang="id-ID"/>
          </a:p>
        </p:txBody>
      </p:sp>
    </p:spTree>
    <p:extLst>
      <p:ext uri="{BB962C8B-B14F-4D97-AF65-F5344CB8AC3E}">
        <p14:creationId xmlns:p14="http://schemas.microsoft.com/office/powerpoint/2010/main" val="236844311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68E3259-9568-40CA-8AC6-9B671C806A46}" type="slidenum">
              <a:rPr lang="en-US" altLang="id-ID"/>
              <a:pPr>
                <a:defRPr/>
              </a:pPr>
              <a:t>‹#›</a:t>
            </a:fld>
            <a:endParaRPr lang="en-US" altLang="id-ID"/>
          </a:p>
        </p:txBody>
      </p:sp>
    </p:spTree>
    <p:extLst>
      <p:ext uri="{BB962C8B-B14F-4D97-AF65-F5344CB8AC3E}">
        <p14:creationId xmlns:p14="http://schemas.microsoft.com/office/powerpoint/2010/main" val="308237029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A3D71E4-6914-4319-8642-E9D4E8F17B5F}" type="slidenum">
              <a:rPr lang="en-US" altLang="id-ID"/>
              <a:pPr>
                <a:defRPr/>
              </a:pPr>
              <a:t>‹#›</a:t>
            </a:fld>
            <a:endParaRPr lang="en-US" altLang="id-ID"/>
          </a:p>
        </p:txBody>
      </p:sp>
    </p:spTree>
    <p:extLst>
      <p:ext uri="{BB962C8B-B14F-4D97-AF65-F5344CB8AC3E}">
        <p14:creationId xmlns:p14="http://schemas.microsoft.com/office/powerpoint/2010/main" val="459455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3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479425BE-9CB0-4DD3-AD64-7A080A92C5B7}" type="slidenum">
              <a:rPr lang="en-US" altLang="id-ID"/>
              <a:pPr>
                <a:defRPr/>
              </a:pPr>
              <a:t>‹#›</a:t>
            </a:fld>
            <a:endParaRPr lang="en-US" altLang="id-ID"/>
          </a:p>
        </p:txBody>
      </p:sp>
    </p:spTree>
    <p:extLst>
      <p:ext uri="{BB962C8B-B14F-4D97-AF65-F5344CB8AC3E}">
        <p14:creationId xmlns:p14="http://schemas.microsoft.com/office/powerpoint/2010/main" val="47335298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5F3C0CFF-B97D-4D19-AC9A-C82BAC21EEFE}" type="slidenum">
              <a:rPr lang="en-US" altLang="id-ID"/>
              <a:pPr>
                <a:defRPr/>
              </a:pPr>
              <a:t>‹#›</a:t>
            </a:fld>
            <a:endParaRPr lang="en-US" altLang="id-ID"/>
          </a:p>
        </p:txBody>
      </p:sp>
    </p:spTree>
    <p:extLst>
      <p:ext uri="{BB962C8B-B14F-4D97-AF65-F5344CB8AC3E}">
        <p14:creationId xmlns:p14="http://schemas.microsoft.com/office/powerpoint/2010/main" val="318148897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52BB68CA-480B-4916-A9B3-4163D5C28AC6}" type="slidenum">
              <a:rPr lang="en-US" altLang="id-ID"/>
              <a:pPr>
                <a:defRPr/>
              </a:pPr>
              <a:t>‹#›</a:t>
            </a:fld>
            <a:endParaRPr lang="en-US" altLang="id-ID"/>
          </a:p>
        </p:txBody>
      </p:sp>
    </p:spTree>
    <p:extLst>
      <p:ext uri="{BB962C8B-B14F-4D97-AF65-F5344CB8AC3E}">
        <p14:creationId xmlns:p14="http://schemas.microsoft.com/office/powerpoint/2010/main" val="261399593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C04F115D-0E96-4917-A72C-81D90B904866}" type="slidenum">
              <a:rPr lang="en-US" altLang="id-ID"/>
              <a:pPr>
                <a:defRPr/>
              </a:pPr>
              <a:t>‹#›</a:t>
            </a:fld>
            <a:endParaRPr lang="en-US" altLang="id-ID"/>
          </a:p>
        </p:txBody>
      </p:sp>
    </p:spTree>
    <p:extLst>
      <p:ext uri="{BB962C8B-B14F-4D97-AF65-F5344CB8AC3E}">
        <p14:creationId xmlns:p14="http://schemas.microsoft.com/office/powerpoint/2010/main" val="282549766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FA0C7B92-BC9B-497F-B966-9FF71377CB95}" type="slidenum">
              <a:rPr lang="en-US" altLang="id-ID"/>
              <a:pPr>
                <a:defRPr/>
              </a:pPr>
              <a:t>‹#›</a:t>
            </a:fld>
            <a:endParaRPr lang="en-US" altLang="id-ID"/>
          </a:p>
        </p:txBody>
      </p:sp>
    </p:spTree>
    <p:extLst>
      <p:ext uri="{BB962C8B-B14F-4D97-AF65-F5344CB8AC3E}">
        <p14:creationId xmlns:p14="http://schemas.microsoft.com/office/powerpoint/2010/main" val="90660613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5431EBC0-9EE6-4690-B6CF-C47F1A35BB16}" type="slidenum">
              <a:rPr lang="en-US" altLang="id-ID"/>
              <a:pPr>
                <a:defRPr/>
              </a:pPr>
              <a:t>‹#›</a:t>
            </a:fld>
            <a:endParaRPr lang="en-US" altLang="id-ID"/>
          </a:p>
        </p:txBody>
      </p:sp>
    </p:spTree>
    <p:extLst>
      <p:ext uri="{BB962C8B-B14F-4D97-AF65-F5344CB8AC3E}">
        <p14:creationId xmlns:p14="http://schemas.microsoft.com/office/powerpoint/2010/main" val="251711520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C8B593F-6E65-40FB-A890-C451FC2006DE}" type="slidenum">
              <a:rPr lang="en-US" altLang="id-ID"/>
              <a:pPr>
                <a:defRPr/>
              </a:pPr>
              <a:t>‹#›</a:t>
            </a:fld>
            <a:endParaRPr lang="en-US" altLang="id-ID"/>
          </a:p>
        </p:txBody>
      </p:sp>
    </p:spTree>
    <p:extLst>
      <p:ext uri="{BB962C8B-B14F-4D97-AF65-F5344CB8AC3E}">
        <p14:creationId xmlns:p14="http://schemas.microsoft.com/office/powerpoint/2010/main" val="104211129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FD42454-3DB2-4D78-B2CE-BC60B6F105F8}" type="slidenum">
              <a:rPr lang="en-US" altLang="id-ID"/>
              <a:pPr>
                <a:defRPr/>
              </a:pPr>
              <a:t>‹#›</a:t>
            </a:fld>
            <a:endParaRPr lang="en-US" altLang="id-ID"/>
          </a:p>
        </p:txBody>
      </p:sp>
    </p:spTree>
    <p:extLst>
      <p:ext uri="{BB962C8B-B14F-4D97-AF65-F5344CB8AC3E}">
        <p14:creationId xmlns:p14="http://schemas.microsoft.com/office/powerpoint/2010/main" val="366086606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C184CE6B-C625-48F5-997A-D764F80DA630}" type="slidenum">
              <a:rPr lang="en-US" altLang="id-ID"/>
              <a:pPr>
                <a:defRPr/>
              </a:pPr>
              <a:t>‹#›</a:t>
            </a:fld>
            <a:endParaRPr lang="en-US" altLang="id-ID"/>
          </a:p>
        </p:txBody>
      </p:sp>
    </p:spTree>
    <p:extLst>
      <p:ext uri="{BB962C8B-B14F-4D97-AF65-F5344CB8AC3E}">
        <p14:creationId xmlns:p14="http://schemas.microsoft.com/office/powerpoint/2010/main" val="260203652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B8E0A30-6095-41EC-8807-A4D16905D798}" type="slidenum">
              <a:rPr lang="en-US" altLang="id-ID"/>
              <a:pPr>
                <a:defRPr/>
              </a:pPr>
              <a:t>‹#›</a:t>
            </a:fld>
            <a:endParaRPr lang="en-US" altLang="id-ID"/>
          </a:p>
        </p:txBody>
      </p:sp>
    </p:spTree>
    <p:extLst>
      <p:ext uri="{BB962C8B-B14F-4D97-AF65-F5344CB8AC3E}">
        <p14:creationId xmlns:p14="http://schemas.microsoft.com/office/powerpoint/2010/main" val="2319980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07991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36D3E04-B215-4956-B7AC-C1D3A8DDE09C}" type="slidenum">
              <a:rPr lang="en-US" altLang="id-ID"/>
              <a:pPr>
                <a:defRPr/>
              </a:pPr>
              <a:t>‹#›</a:t>
            </a:fld>
            <a:endParaRPr lang="en-US" altLang="id-ID"/>
          </a:p>
        </p:txBody>
      </p:sp>
    </p:spTree>
    <p:extLst>
      <p:ext uri="{BB962C8B-B14F-4D97-AF65-F5344CB8AC3E}">
        <p14:creationId xmlns:p14="http://schemas.microsoft.com/office/powerpoint/2010/main" val="3985664225"/>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62DB3D70-8E02-4DD7-8BEE-2A5ABCE6627A}" type="slidenum">
              <a:rPr lang="en-US" altLang="id-ID"/>
              <a:pPr>
                <a:defRPr/>
              </a:pPr>
              <a:t>‹#›</a:t>
            </a:fld>
            <a:endParaRPr lang="en-US" altLang="id-ID"/>
          </a:p>
        </p:txBody>
      </p:sp>
    </p:spTree>
    <p:extLst>
      <p:ext uri="{BB962C8B-B14F-4D97-AF65-F5344CB8AC3E}">
        <p14:creationId xmlns:p14="http://schemas.microsoft.com/office/powerpoint/2010/main" val="398549808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FA28F0C3-EAA3-48B6-9AFE-E6A1C1F879BC}" type="slidenum">
              <a:rPr lang="en-US" altLang="id-ID"/>
              <a:pPr>
                <a:defRPr/>
              </a:pPr>
              <a:t>‹#›</a:t>
            </a:fld>
            <a:endParaRPr lang="en-US" altLang="id-ID"/>
          </a:p>
        </p:txBody>
      </p:sp>
    </p:spTree>
    <p:extLst>
      <p:ext uri="{BB962C8B-B14F-4D97-AF65-F5344CB8AC3E}">
        <p14:creationId xmlns:p14="http://schemas.microsoft.com/office/powerpoint/2010/main" val="317077758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D3711293-FBD9-411D-88A6-8134C20D0165}" type="slidenum">
              <a:rPr lang="en-US" altLang="id-ID"/>
              <a:pPr>
                <a:defRPr/>
              </a:pPr>
              <a:t>‹#›</a:t>
            </a:fld>
            <a:endParaRPr lang="en-US" altLang="id-ID"/>
          </a:p>
        </p:txBody>
      </p:sp>
    </p:spTree>
    <p:extLst>
      <p:ext uri="{BB962C8B-B14F-4D97-AF65-F5344CB8AC3E}">
        <p14:creationId xmlns:p14="http://schemas.microsoft.com/office/powerpoint/2010/main" val="166432091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3D32D5BE-522E-4EDF-B37A-EC4E3B291659}" type="slidenum">
              <a:rPr lang="en-US" altLang="id-ID"/>
              <a:pPr>
                <a:defRPr/>
              </a:pPr>
              <a:t>‹#›</a:t>
            </a:fld>
            <a:endParaRPr lang="en-US" altLang="id-ID"/>
          </a:p>
        </p:txBody>
      </p:sp>
    </p:spTree>
    <p:extLst>
      <p:ext uri="{BB962C8B-B14F-4D97-AF65-F5344CB8AC3E}">
        <p14:creationId xmlns:p14="http://schemas.microsoft.com/office/powerpoint/2010/main" val="77131710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DD0864E2-AEE9-4ED7-AF4A-0C4F98B1E32D}" type="slidenum">
              <a:rPr lang="en-US" altLang="id-ID"/>
              <a:pPr>
                <a:defRPr/>
              </a:pPr>
              <a:t>‹#›</a:t>
            </a:fld>
            <a:endParaRPr lang="en-US" altLang="id-ID"/>
          </a:p>
        </p:txBody>
      </p:sp>
    </p:spTree>
    <p:extLst>
      <p:ext uri="{BB962C8B-B14F-4D97-AF65-F5344CB8AC3E}">
        <p14:creationId xmlns:p14="http://schemas.microsoft.com/office/powerpoint/2010/main" val="273636578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6E4EDEA4-78E5-4DC3-AD48-762CBAB27FC5}" type="slidenum">
              <a:rPr lang="en-US" altLang="id-ID"/>
              <a:pPr>
                <a:defRPr/>
              </a:pPr>
              <a:t>‹#›</a:t>
            </a:fld>
            <a:endParaRPr lang="en-US" altLang="id-ID"/>
          </a:p>
        </p:txBody>
      </p:sp>
    </p:spTree>
    <p:extLst>
      <p:ext uri="{BB962C8B-B14F-4D97-AF65-F5344CB8AC3E}">
        <p14:creationId xmlns:p14="http://schemas.microsoft.com/office/powerpoint/2010/main" val="38229850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52B2C408-93AC-4FB4-8630-FEA0615D1C5A}" type="slidenum">
              <a:rPr lang="en-US" altLang="id-ID"/>
              <a:pPr>
                <a:defRPr/>
              </a:pPr>
              <a:t>‹#›</a:t>
            </a:fld>
            <a:endParaRPr lang="en-US" altLang="id-ID"/>
          </a:p>
        </p:txBody>
      </p:sp>
    </p:spTree>
    <p:extLst>
      <p:ext uri="{BB962C8B-B14F-4D97-AF65-F5344CB8AC3E}">
        <p14:creationId xmlns:p14="http://schemas.microsoft.com/office/powerpoint/2010/main" val="156567790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16205EA1-3843-4F9A-8E76-DEBF6F2689A5}" type="slidenum">
              <a:rPr lang="en-US" altLang="id-ID"/>
              <a:pPr>
                <a:defRPr/>
              </a:pPr>
              <a:t>‹#›</a:t>
            </a:fld>
            <a:endParaRPr lang="en-US" altLang="id-ID"/>
          </a:p>
        </p:txBody>
      </p:sp>
    </p:spTree>
    <p:extLst>
      <p:ext uri="{BB962C8B-B14F-4D97-AF65-F5344CB8AC3E}">
        <p14:creationId xmlns:p14="http://schemas.microsoft.com/office/powerpoint/2010/main" val="191393164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27D14E8-8213-4F3A-B510-1901086BBE92}" type="slidenum">
              <a:rPr lang="en-US" altLang="id-ID"/>
              <a:pPr>
                <a:defRPr/>
              </a:pPr>
              <a:t>‹#›</a:t>
            </a:fld>
            <a:endParaRPr lang="en-US" altLang="id-ID"/>
          </a:p>
        </p:txBody>
      </p:sp>
    </p:spTree>
    <p:extLst>
      <p:ext uri="{BB962C8B-B14F-4D97-AF65-F5344CB8AC3E}">
        <p14:creationId xmlns:p14="http://schemas.microsoft.com/office/powerpoint/2010/main" val="2909987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1541641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5E934C6D-DA05-4269-9D80-4FCFBF055557}" type="slidenum">
              <a:rPr lang="en-US" altLang="id-ID"/>
              <a:pPr>
                <a:defRPr/>
              </a:pPr>
              <a:t>‹#›</a:t>
            </a:fld>
            <a:endParaRPr lang="en-US" altLang="id-ID"/>
          </a:p>
        </p:txBody>
      </p:sp>
    </p:spTree>
    <p:extLst>
      <p:ext uri="{BB962C8B-B14F-4D97-AF65-F5344CB8AC3E}">
        <p14:creationId xmlns:p14="http://schemas.microsoft.com/office/powerpoint/2010/main" val="3278180250"/>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22527267-E7B6-4BB2-96D1-B3EA24543AB1}" type="slidenum">
              <a:rPr lang="en-US" altLang="id-ID"/>
              <a:pPr>
                <a:defRPr/>
              </a:pPr>
              <a:t>‹#›</a:t>
            </a:fld>
            <a:endParaRPr lang="en-US" altLang="id-ID"/>
          </a:p>
        </p:txBody>
      </p:sp>
    </p:spTree>
    <p:extLst>
      <p:ext uri="{BB962C8B-B14F-4D97-AF65-F5344CB8AC3E}">
        <p14:creationId xmlns:p14="http://schemas.microsoft.com/office/powerpoint/2010/main" val="161329586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F7CF6B87-8B9B-488E-9498-EB3334AA8464}" type="slidenum">
              <a:rPr lang="en-US" altLang="id-ID"/>
              <a:pPr>
                <a:defRPr/>
              </a:pPr>
              <a:t>‹#›</a:t>
            </a:fld>
            <a:endParaRPr lang="en-US" altLang="id-ID"/>
          </a:p>
        </p:txBody>
      </p:sp>
    </p:spTree>
    <p:extLst>
      <p:ext uri="{BB962C8B-B14F-4D97-AF65-F5344CB8AC3E}">
        <p14:creationId xmlns:p14="http://schemas.microsoft.com/office/powerpoint/2010/main" val="392452424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C3D8BE6D-A3B3-466D-B0C4-D753D8020EB4}" type="slidenum">
              <a:rPr lang="en-US" altLang="id-ID"/>
              <a:pPr>
                <a:defRPr/>
              </a:pPr>
              <a:t>‹#›</a:t>
            </a:fld>
            <a:endParaRPr lang="en-US" altLang="id-ID"/>
          </a:p>
        </p:txBody>
      </p:sp>
    </p:spTree>
    <p:extLst>
      <p:ext uri="{BB962C8B-B14F-4D97-AF65-F5344CB8AC3E}">
        <p14:creationId xmlns:p14="http://schemas.microsoft.com/office/powerpoint/2010/main" val="1268522738"/>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CCE4DD83-F966-43D1-BE7A-9A3FD0E246D0}" type="slidenum">
              <a:rPr lang="en-US" altLang="id-ID"/>
              <a:pPr>
                <a:defRPr/>
              </a:pPr>
              <a:t>‹#›</a:t>
            </a:fld>
            <a:endParaRPr lang="en-US" altLang="id-ID"/>
          </a:p>
        </p:txBody>
      </p:sp>
    </p:spTree>
    <p:extLst>
      <p:ext uri="{BB962C8B-B14F-4D97-AF65-F5344CB8AC3E}">
        <p14:creationId xmlns:p14="http://schemas.microsoft.com/office/powerpoint/2010/main" val="92205432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BAB88770-F9C2-4361-847B-6D56318E9C63}" type="slidenum">
              <a:rPr lang="en-US" altLang="id-ID"/>
              <a:pPr>
                <a:defRPr/>
              </a:pPr>
              <a:t>‹#›</a:t>
            </a:fld>
            <a:endParaRPr lang="en-US" altLang="id-ID"/>
          </a:p>
        </p:txBody>
      </p:sp>
    </p:spTree>
    <p:extLst>
      <p:ext uri="{BB962C8B-B14F-4D97-AF65-F5344CB8AC3E}">
        <p14:creationId xmlns:p14="http://schemas.microsoft.com/office/powerpoint/2010/main" val="358199676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1A71C203-EDBB-4E30-BE03-55DFE218C75D}" type="slidenum">
              <a:rPr lang="en-US" altLang="id-ID"/>
              <a:pPr>
                <a:defRPr/>
              </a:pPr>
              <a:t>‹#›</a:t>
            </a:fld>
            <a:endParaRPr lang="en-US" altLang="id-ID"/>
          </a:p>
        </p:txBody>
      </p:sp>
    </p:spTree>
    <p:extLst>
      <p:ext uri="{BB962C8B-B14F-4D97-AF65-F5344CB8AC3E}">
        <p14:creationId xmlns:p14="http://schemas.microsoft.com/office/powerpoint/2010/main" val="2252969037"/>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EE29868F-9849-45D1-8822-5B727D4E4353}" type="slidenum">
              <a:rPr lang="en-US" altLang="id-ID"/>
              <a:pPr>
                <a:defRPr/>
              </a:pPr>
              <a:t>‹#›</a:t>
            </a:fld>
            <a:endParaRPr lang="en-US" altLang="id-ID"/>
          </a:p>
        </p:txBody>
      </p:sp>
    </p:spTree>
    <p:extLst>
      <p:ext uri="{BB962C8B-B14F-4D97-AF65-F5344CB8AC3E}">
        <p14:creationId xmlns:p14="http://schemas.microsoft.com/office/powerpoint/2010/main" val="207242553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D8BEAA77-C7F3-49AC-AF05-C89BEF94845C}" type="slidenum">
              <a:rPr lang="en-US" altLang="id-ID"/>
              <a:pPr>
                <a:defRPr/>
              </a:pPr>
              <a:t>‹#›</a:t>
            </a:fld>
            <a:endParaRPr lang="en-US" altLang="id-ID"/>
          </a:p>
        </p:txBody>
      </p:sp>
    </p:spTree>
    <p:extLst>
      <p:ext uri="{BB962C8B-B14F-4D97-AF65-F5344CB8AC3E}">
        <p14:creationId xmlns:p14="http://schemas.microsoft.com/office/powerpoint/2010/main" val="297428892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81F0144-B2F2-47EE-9B18-F7F36D1BB34A}" type="slidenum">
              <a:rPr lang="en-US" altLang="id-ID"/>
              <a:pPr>
                <a:defRPr/>
              </a:pPr>
              <a:t>‹#›</a:t>
            </a:fld>
            <a:endParaRPr lang="en-US" altLang="id-ID"/>
          </a:p>
        </p:txBody>
      </p:sp>
    </p:spTree>
    <p:extLst>
      <p:ext uri="{BB962C8B-B14F-4D97-AF65-F5344CB8AC3E}">
        <p14:creationId xmlns:p14="http://schemas.microsoft.com/office/powerpoint/2010/main" val="4290993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4152647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34EAE81-BA67-4215-8CFA-97468417D938}" type="slidenum">
              <a:rPr lang="en-US" altLang="id-ID"/>
              <a:pPr>
                <a:defRPr/>
              </a:pPr>
              <a:t>‹#›</a:t>
            </a:fld>
            <a:endParaRPr lang="en-US" altLang="id-ID"/>
          </a:p>
        </p:txBody>
      </p:sp>
    </p:spTree>
    <p:extLst>
      <p:ext uri="{BB962C8B-B14F-4D97-AF65-F5344CB8AC3E}">
        <p14:creationId xmlns:p14="http://schemas.microsoft.com/office/powerpoint/2010/main" val="54885316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EF46C27-2D26-4663-9B18-9F973915B560}" type="slidenum">
              <a:rPr lang="en-US" altLang="id-ID"/>
              <a:pPr>
                <a:defRPr/>
              </a:pPr>
              <a:t>‹#›</a:t>
            </a:fld>
            <a:endParaRPr lang="en-US" altLang="id-ID"/>
          </a:p>
        </p:txBody>
      </p:sp>
    </p:spTree>
    <p:extLst>
      <p:ext uri="{BB962C8B-B14F-4D97-AF65-F5344CB8AC3E}">
        <p14:creationId xmlns:p14="http://schemas.microsoft.com/office/powerpoint/2010/main" val="165968962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5638AE65-173B-4F30-A462-9FDD3878337F}" type="slidenum">
              <a:rPr lang="en-US" altLang="id-ID"/>
              <a:pPr>
                <a:defRPr/>
              </a:pPr>
              <a:t>‹#›</a:t>
            </a:fld>
            <a:endParaRPr lang="en-US" altLang="id-ID"/>
          </a:p>
        </p:txBody>
      </p:sp>
    </p:spTree>
    <p:extLst>
      <p:ext uri="{BB962C8B-B14F-4D97-AF65-F5344CB8AC3E}">
        <p14:creationId xmlns:p14="http://schemas.microsoft.com/office/powerpoint/2010/main" val="198935209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68CC2581-8EEF-4A1E-84E6-8D78250F66CB}" type="slidenum">
              <a:rPr lang="en-US" altLang="id-ID"/>
              <a:pPr>
                <a:defRPr/>
              </a:pPr>
              <a:t>‹#›</a:t>
            </a:fld>
            <a:endParaRPr lang="en-US" altLang="id-ID"/>
          </a:p>
        </p:txBody>
      </p:sp>
    </p:spTree>
    <p:extLst>
      <p:ext uri="{BB962C8B-B14F-4D97-AF65-F5344CB8AC3E}">
        <p14:creationId xmlns:p14="http://schemas.microsoft.com/office/powerpoint/2010/main" val="9801703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76F406DC-23BD-4003-B7E6-208914046CD7}" type="slidenum">
              <a:rPr lang="en-US" altLang="id-ID"/>
              <a:pPr>
                <a:defRPr/>
              </a:pPr>
              <a:t>‹#›</a:t>
            </a:fld>
            <a:endParaRPr lang="en-US" altLang="id-ID"/>
          </a:p>
        </p:txBody>
      </p:sp>
    </p:spTree>
    <p:extLst>
      <p:ext uri="{BB962C8B-B14F-4D97-AF65-F5344CB8AC3E}">
        <p14:creationId xmlns:p14="http://schemas.microsoft.com/office/powerpoint/2010/main" val="237268437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1DC3881C-F1F6-4699-8135-1017835D865C}" type="slidenum">
              <a:rPr lang="en-US" altLang="id-ID"/>
              <a:pPr>
                <a:defRPr/>
              </a:pPr>
              <a:t>‹#›</a:t>
            </a:fld>
            <a:endParaRPr lang="en-US" altLang="id-ID"/>
          </a:p>
        </p:txBody>
      </p:sp>
    </p:spTree>
    <p:extLst>
      <p:ext uri="{BB962C8B-B14F-4D97-AF65-F5344CB8AC3E}">
        <p14:creationId xmlns:p14="http://schemas.microsoft.com/office/powerpoint/2010/main" val="204128872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8E247CB7-684D-4FBE-83EC-7D4D03C2EE2F}" type="slidenum">
              <a:rPr lang="en-US" altLang="id-ID"/>
              <a:pPr>
                <a:defRPr/>
              </a:pPr>
              <a:t>‹#›</a:t>
            </a:fld>
            <a:endParaRPr lang="en-US" altLang="id-ID"/>
          </a:p>
        </p:txBody>
      </p:sp>
    </p:spTree>
    <p:extLst>
      <p:ext uri="{BB962C8B-B14F-4D97-AF65-F5344CB8AC3E}">
        <p14:creationId xmlns:p14="http://schemas.microsoft.com/office/powerpoint/2010/main" val="132563907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E767D5F5-7CF0-45E5-BBF6-80A5FFF64487}" type="slidenum">
              <a:rPr lang="en-US" altLang="id-ID"/>
              <a:pPr>
                <a:defRPr/>
              </a:pPr>
              <a:t>‹#›</a:t>
            </a:fld>
            <a:endParaRPr lang="en-US" altLang="id-ID"/>
          </a:p>
        </p:txBody>
      </p:sp>
    </p:spTree>
    <p:extLst>
      <p:ext uri="{BB962C8B-B14F-4D97-AF65-F5344CB8AC3E}">
        <p14:creationId xmlns:p14="http://schemas.microsoft.com/office/powerpoint/2010/main" val="58700962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8C574F6C-E205-4FA6-9D25-570270F6B9CD}" type="slidenum">
              <a:rPr lang="en-US" altLang="id-ID"/>
              <a:pPr>
                <a:defRPr/>
              </a:pPr>
              <a:t>‹#›</a:t>
            </a:fld>
            <a:endParaRPr lang="en-US" altLang="id-ID"/>
          </a:p>
        </p:txBody>
      </p:sp>
    </p:spTree>
    <p:extLst>
      <p:ext uri="{BB962C8B-B14F-4D97-AF65-F5344CB8AC3E}">
        <p14:creationId xmlns:p14="http://schemas.microsoft.com/office/powerpoint/2010/main" val="371568567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64E9A34-D589-4549-8B2C-9F2293CCE42D}" type="slidenum">
              <a:rPr lang="en-US" altLang="id-ID"/>
              <a:pPr>
                <a:defRPr/>
              </a:pPr>
              <a:t>‹#›</a:t>
            </a:fld>
            <a:endParaRPr lang="en-US" altLang="id-ID"/>
          </a:p>
        </p:txBody>
      </p:sp>
    </p:spTree>
    <p:extLst>
      <p:ext uri="{BB962C8B-B14F-4D97-AF65-F5344CB8AC3E}">
        <p14:creationId xmlns:p14="http://schemas.microsoft.com/office/powerpoint/2010/main" val="3037275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96356047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7E80552-BAF0-464D-84DC-9DF45A051EAD}" type="slidenum">
              <a:rPr lang="en-US" altLang="id-ID"/>
              <a:pPr>
                <a:defRPr/>
              </a:pPr>
              <a:t>‹#›</a:t>
            </a:fld>
            <a:endParaRPr lang="en-US" altLang="id-ID"/>
          </a:p>
        </p:txBody>
      </p:sp>
    </p:spTree>
    <p:extLst>
      <p:ext uri="{BB962C8B-B14F-4D97-AF65-F5344CB8AC3E}">
        <p14:creationId xmlns:p14="http://schemas.microsoft.com/office/powerpoint/2010/main" val="2425885350"/>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175A770D-A374-49C1-B7B6-ACECBC1661B6}" type="slidenum">
              <a:rPr lang="en-US" altLang="id-ID"/>
              <a:pPr>
                <a:defRPr/>
              </a:pPr>
              <a:t>‹#›</a:t>
            </a:fld>
            <a:endParaRPr lang="en-US" altLang="id-ID"/>
          </a:p>
        </p:txBody>
      </p:sp>
    </p:spTree>
    <p:extLst>
      <p:ext uri="{BB962C8B-B14F-4D97-AF65-F5344CB8AC3E}">
        <p14:creationId xmlns:p14="http://schemas.microsoft.com/office/powerpoint/2010/main" val="341330281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FB5E47A-1D91-4578-8076-7354B7180EB9}" type="slidenum">
              <a:rPr lang="en-US" altLang="id-ID"/>
              <a:pPr>
                <a:defRPr/>
              </a:pPr>
              <a:t>‹#›</a:t>
            </a:fld>
            <a:endParaRPr lang="en-US" altLang="id-ID"/>
          </a:p>
        </p:txBody>
      </p:sp>
    </p:spTree>
    <p:extLst>
      <p:ext uri="{BB962C8B-B14F-4D97-AF65-F5344CB8AC3E}">
        <p14:creationId xmlns:p14="http://schemas.microsoft.com/office/powerpoint/2010/main" val="1543109253"/>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3C83662-FC22-471B-BA45-C58DF0847C10}" type="slidenum">
              <a:rPr lang="en-US" altLang="id-ID"/>
              <a:pPr>
                <a:defRPr/>
              </a:pPr>
              <a:t>‹#›</a:t>
            </a:fld>
            <a:endParaRPr lang="en-US" altLang="id-ID"/>
          </a:p>
        </p:txBody>
      </p:sp>
    </p:spTree>
    <p:extLst>
      <p:ext uri="{BB962C8B-B14F-4D97-AF65-F5344CB8AC3E}">
        <p14:creationId xmlns:p14="http://schemas.microsoft.com/office/powerpoint/2010/main" val="286622060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1B5FB7C8-8E1C-487B-B48F-ED6E9A92EAD6}" type="slidenum">
              <a:rPr lang="en-US" altLang="id-ID"/>
              <a:pPr>
                <a:defRPr/>
              </a:pPr>
              <a:t>‹#›</a:t>
            </a:fld>
            <a:endParaRPr lang="en-US" altLang="id-ID"/>
          </a:p>
        </p:txBody>
      </p:sp>
    </p:spTree>
    <p:extLst>
      <p:ext uri="{BB962C8B-B14F-4D97-AF65-F5344CB8AC3E}">
        <p14:creationId xmlns:p14="http://schemas.microsoft.com/office/powerpoint/2010/main" val="1609112555"/>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C625500F-B63C-46BC-965E-5E9F5AEFB06F}" type="slidenum">
              <a:rPr lang="en-US" altLang="id-ID"/>
              <a:pPr>
                <a:defRPr/>
              </a:pPr>
              <a:t>‹#›</a:t>
            </a:fld>
            <a:endParaRPr lang="en-US" altLang="id-ID"/>
          </a:p>
        </p:txBody>
      </p:sp>
    </p:spTree>
    <p:extLst>
      <p:ext uri="{BB962C8B-B14F-4D97-AF65-F5344CB8AC3E}">
        <p14:creationId xmlns:p14="http://schemas.microsoft.com/office/powerpoint/2010/main" val="277003702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ACF25FF8-B1C7-473E-B14C-4A97E2A8CB2C}" type="slidenum">
              <a:rPr lang="en-US" altLang="id-ID"/>
              <a:pPr>
                <a:defRPr/>
              </a:pPr>
              <a:t>‹#›</a:t>
            </a:fld>
            <a:endParaRPr lang="en-US" altLang="id-ID"/>
          </a:p>
        </p:txBody>
      </p:sp>
    </p:spTree>
    <p:extLst>
      <p:ext uri="{BB962C8B-B14F-4D97-AF65-F5344CB8AC3E}">
        <p14:creationId xmlns:p14="http://schemas.microsoft.com/office/powerpoint/2010/main" val="306544362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E7E37F46-C156-4D65-86CF-FBB9BA42748F}" type="slidenum">
              <a:rPr lang="en-US" altLang="id-ID"/>
              <a:pPr>
                <a:defRPr/>
              </a:pPr>
              <a:t>‹#›</a:t>
            </a:fld>
            <a:endParaRPr lang="en-US" altLang="id-ID"/>
          </a:p>
        </p:txBody>
      </p:sp>
    </p:spTree>
    <p:extLst>
      <p:ext uri="{BB962C8B-B14F-4D97-AF65-F5344CB8AC3E}">
        <p14:creationId xmlns:p14="http://schemas.microsoft.com/office/powerpoint/2010/main" val="99836087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F86A0564-A802-4A81-BE17-9D4FF66B3CE4}" type="slidenum">
              <a:rPr lang="en-US" altLang="id-ID"/>
              <a:pPr>
                <a:defRPr/>
              </a:pPr>
              <a:t>‹#›</a:t>
            </a:fld>
            <a:endParaRPr lang="en-US" altLang="id-ID"/>
          </a:p>
        </p:txBody>
      </p:sp>
    </p:spTree>
    <p:extLst>
      <p:ext uri="{BB962C8B-B14F-4D97-AF65-F5344CB8AC3E}">
        <p14:creationId xmlns:p14="http://schemas.microsoft.com/office/powerpoint/2010/main" val="335617490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A5A9817A-B330-404B-B3A3-D02721AD9A64}" type="slidenum">
              <a:rPr lang="en-US" altLang="id-ID"/>
              <a:pPr>
                <a:defRPr/>
              </a:pPr>
              <a:t>‹#›</a:t>
            </a:fld>
            <a:endParaRPr lang="en-US" altLang="id-ID"/>
          </a:p>
        </p:txBody>
      </p:sp>
    </p:spTree>
    <p:extLst>
      <p:ext uri="{BB962C8B-B14F-4D97-AF65-F5344CB8AC3E}">
        <p14:creationId xmlns:p14="http://schemas.microsoft.com/office/powerpoint/2010/main" val="2407668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6DF86EAD-2BA6-4173-B920-A22D285B5800}" type="slidenum">
              <a:rPr lang="en-US" altLang="id-ID"/>
              <a:pPr>
                <a:defRPr/>
              </a:pPr>
              <a:t>‹#›</a:t>
            </a:fld>
            <a:endParaRPr lang="en-US" altLang="id-ID"/>
          </a:p>
        </p:txBody>
      </p:sp>
    </p:spTree>
    <p:extLst>
      <p:ext uri="{BB962C8B-B14F-4D97-AF65-F5344CB8AC3E}">
        <p14:creationId xmlns:p14="http://schemas.microsoft.com/office/powerpoint/2010/main" val="2706358188"/>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0207AC2-8976-42FB-9370-5361EABBB63D}" type="slidenum">
              <a:rPr lang="en-US" altLang="id-ID"/>
              <a:pPr>
                <a:defRPr/>
              </a:pPr>
              <a:t>‹#›</a:t>
            </a:fld>
            <a:endParaRPr lang="en-US" altLang="id-ID"/>
          </a:p>
        </p:txBody>
      </p:sp>
    </p:spTree>
    <p:extLst>
      <p:ext uri="{BB962C8B-B14F-4D97-AF65-F5344CB8AC3E}">
        <p14:creationId xmlns:p14="http://schemas.microsoft.com/office/powerpoint/2010/main" val="415156882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16A634A-C679-4DE5-92BA-5B7DF0D83EC3}" type="slidenum">
              <a:rPr lang="en-US" altLang="id-ID"/>
              <a:pPr>
                <a:defRPr/>
              </a:pPr>
              <a:t>‹#›</a:t>
            </a:fld>
            <a:endParaRPr lang="en-US" altLang="id-ID"/>
          </a:p>
        </p:txBody>
      </p:sp>
    </p:spTree>
    <p:extLst>
      <p:ext uri="{BB962C8B-B14F-4D97-AF65-F5344CB8AC3E}">
        <p14:creationId xmlns:p14="http://schemas.microsoft.com/office/powerpoint/2010/main" val="2188282460"/>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ACB43EFE-0B0D-4B2C-9089-6FC365305755}" type="slidenum">
              <a:rPr lang="en-US" altLang="id-ID"/>
              <a:pPr>
                <a:defRPr/>
              </a:pPr>
              <a:t>‹#›</a:t>
            </a:fld>
            <a:endParaRPr lang="en-US" altLang="id-ID"/>
          </a:p>
        </p:txBody>
      </p:sp>
    </p:spTree>
    <p:extLst>
      <p:ext uri="{BB962C8B-B14F-4D97-AF65-F5344CB8AC3E}">
        <p14:creationId xmlns:p14="http://schemas.microsoft.com/office/powerpoint/2010/main" val="322200358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6C51AD47-C4C1-4A9B-97BE-99895ACC10BB}" type="slidenum">
              <a:rPr lang="en-US" altLang="id-ID"/>
              <a:pPr>
                <a:defRPr/>
              </a:pPr>
              <a:t>‹#›</a:t>
            </a:fld>
            <a:endParaRPr lang="en-US" altLang="id-ID"/>
          </a:p>
        </p:txBody>
      </p:sp>
    </p:spTree>
    <p:extLst>
      <p:ext uri="{BB962C8B-B14F-4D97-AF65-F5344CB8AC3E}">
        <p14:creationId xmlns:p14="http://schemas.microsoft.com/office/powerpoint/2010/main" val="352016115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CBF859E-D7DA-4900-9A4D-1241847AB560}" type="slidenum">
              <a:rPr lang="en-US" altLang="id-ID"/>
              <a:pPr>
                <a:defRPr/>
              </a:pPr>
              <a:t>‹#›</a:t>
            </a:fld>
            <a:endParaRPr lang="en-US" altLang="id-ID"/>
          </a:p>
        </p:txBody>
      </p:sp>
    </p:spTree>
    <p:extLst>
      <p:ext uri="{BB962C8B-B14F-4D97-AF65-F5344CB8AC3E}">
        <p14:creationId xmlns:p14="http://schemas.microsoft.com/office/powerpoint/2010/main" val="458019688"/>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C9042329-B0CF-4D33-88ED-DEF92DC8D426}" type="slidenum">
              <a:rPr lang="en-US" altLang="id-ID"/>
              <a:pPr>
                <a:defRPr/>
              </a:pPr>
              <a:t>‹#›</a:t>
            </a:fld>
            <a:endParaRPr lang="en-US" altLang="id-ID"/>
          </a:p>
        </p:txBody>
      </p:sp>
    </p:spTree>
    <p:extLst>
      <p:ext uri="{BB962C8B-B14F-4D97-AF65-F5344CB8AC3E}">
        <p14:creationId xmlns:p14="http://schemas.microsoft.com/office/powerpoint/2010/main" val="343590842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E0E1979C-2701-4429-A5CA-AB6FD33F4DDD}" type="slidenum">
              <a:rPr lang="en-US" altLang="id-ID"/>
              <a:pPr>
                <a:defRPr/>
              </a:pPr>
              <a:t>‹#›</a:t>
            </a:fld>
            <a:endParaRPr lang="en-US" altLang="id-ID"/>
          </a:p>
        </p:txBody>
      </p:sp>
    </p:spTree>
    <p:extLst>
      <p:ext uri="{BB962C8B-B14F-4D97-AF65-F5344CB8AC3E}">
        <p14:creationId xmlns:p14="http://schemas.microsoft.com/office/powerpoint/2010/main" val="307453082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03C6C728-BA97-4B12-B6B9-B5574BAF3F38}" type="slidenum">
              <a:rPr lang="en-US" altLang="id-ID"/>
              <a:pPr>
                <a:defRPr/>
              </a:pPr>
              <a:t>‹#›</a:t>
            </a:fld>
            <a:endParaRPr lang="en-US" altLang="id-ID"/>
          </a:p>
        </p:txBody>
      </p:sp>
    </p:spTree>
    <p:extLst>
      <p:ext uri="{BB962C8B-B14F-4D97-AF65-F5344CB8AC3E}">
        <p14:creationId xmlns:p14="http://schemas.microsoft.com/office/powerpoint/2010/main" val="42532353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7D7FB411-4C27-4380-BE11-6A6F7C52D8DB}" type="slidenum">
              <a:rPr lang="en-US" altLang="id-ID"/>
              <a:pPr>
                <a:defRPr/>
              </a:pPr>
              <a:t>‹#›</a:t>
            </a:fld>
            <a:endParaRPr lang="en-US" altLang="id-ID"/>
          </a:p>
        </p:txBody>
      </p:sp>
    </p:spTree>
    <p:extLst>
      <p:ext uri="{BB962C8B-B14F-4D97-AF65-F5344CB8AC3E}">
        <p14:creationId xmlns:p14="http://schemas.microsoft.com/office/powerpoint/2010/main" val="154451779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CFF12585-EDB0-4A78-8531-7E2B03844553}" type="slidenum">
              <a:rPr lang="en-US" altLang="id-ID"/>
              <a:pPr>
                <a:defRPr/>
              </a:pPr>
              <a:t>‹#›</a:t>
            </a:fld>
            <a:endParaRPr lang="en-US" altLang="id-ID"/>
          </a:p>
        </p:txBody>
      </p:sp>
    </p:spTree>
    <p:extLst>
      <p:ext uri="{BB962C8B-B14F-4D97-AF65-F5344CB8AC3E}">
        <p14:creationId xmlns:p14="http://schemas.microsoft.com/office/powerpoint/2010/main" val="2488662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B375A729-5B12-4E96-B8E1-CDC45CEE70E3}" type="slidenum">
              <a:rPr lang="en-US" altLang="id-ID"/>
              <a:pPr>
                <a:defRPr/>
              </a:pPr>
              <a:t>‹#›</a:t>
            </a:fld>
            <a:endParaRPr lang="en-US" altLang="id-ID"/>
          </a:p>
        </p:txBody>
      </p:sp>
    </p:spTree>
    <p:extLst>
      <p:ext uri="{BB962C8B-B14F-4D97-AF65-F5344CB8AC3E}">
        <p14:creationId xmlns:p14="http://schemas.microsoft.com/office/powerpoint/2010/main" val="163178156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BCD78732-90B7-46BE-AFE0-96023772FD1C}" type="slidenum">
              <a:rPr lang="en-US" altLang="id-ID"/>
              <a:pPr>
                <a:defRPr/>
              </a:pPr>
              <a:t>‹#›</a:t>
            </a:fld>
            <a:endParaRPr lang="en-US" altLang="id-ID"/>
          </a:p>
        </p:txBody>
      </p:sp>
    </p:spTree>
    <p:extLst>
      <p:ext uri="{BB962C8B-B14F-4D97-AF65-F5344CB8AC3E}">
        <p14:creationId xmlns:p14="http://schemas.microsoft.com/office/powerpoint/2010/main" val="71075255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9FBD3E50-F18A-404F-A646-0B690CABA23F}" type="slidenum">
              <a:rPr lang="en-US" altLang="id-ID"/>
              <a:pPr>
                <a:defRPr/>
              </a:pPr>
              <a:t>‹#›</a:t>
            </a:fld>
            <a:endParaRPr lang="en-US" altLang="id-ID"/>
          </a:p>
        </p:txBody>
      </p:sp>
    </p:spTree>
    <p:extLst>
      <p:ext uri="{BB962C8B-B14F-4D97-AF65-F5344CB8AC3E}">
        <p14:creationId xmlns:p14="http://schemas.microsoft.com/office/powerpoint/2010/main" val="426405068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682B1BC-9664-4516-9A02-792DABA5E0EF}" type="slidenum">
              <a:rPr lang="en-US" altLang="id-ID"/>
              <a:pPr>
                <a:defRPr/>
              </a:pPr>
              <a:t>‹#›</a:t>
            </a:fld>
            <a:endParaRPr lang="en-US" altLang="id-ID"/>
          </a:p>
        </p:txBody>
      </p:sp>
    </p:spTree>
    <p:extLst>
      <p:ext uri="{BB962C8B-B14F-4D97-AF65-F5344CB8AC3E}">
        <p14:creationId xmlns:p14="http://schemas.microsoft.com/office/powerpoint/2010/main" val="5474113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44C4B5E3-1AD4-44F3-B098-0A50F8F3DB2F}" type="slidenum">
              <a:rPr lang="en-US" altLang="id-ID"/>
              <a:pPr>
                <a:defRPr/>
              </a:pPr>
              <a:t>‹#›</a:t>
            </a:fld>
            <a:endParaRPr lang="en-US" altLang="id-ID"/>
          </a:p>
        </p:txBody>
      </p:sp>
    </p:spTree>
    <p:extLst>
      <p:ext uri="{BB962C8B-B14F-4D97-AF65-F5344CB8AC3E}">
        <p14:creationId xmlns:p14="http://schemas.microsoft.com/office/powerpoint/2010/main" val="124373989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F878CB8-1B7E-4B16-8ADD-3BC7C5949FAE}" type="slidenum">
              <a:rPr lang="en-US" altLang="id-ID"/>
              <a:pPr>
                <a:defRPr/>
              </a:pPr>
              <a:t>‹#›</a:t>
            </a:fld>
            <a:endParaRPr lang="en-US" altLang="id-ID"/>
          </a:p>
        </p:txBody>
      </p:sp>
    </p:spTree>
    <p:extLst>
      <p:ext uri="{BB962C8B-B14F-4D97-AF65-F5344CB8AC3E}">
        <p14:creationId xmlns:p14="http://schemas.microsoft.com/office/powerpoint/2010/main" val="1674001237"/>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3371C5CA-A6D7-49B3-AD99-59C1C8A028AD}" type="slidenum">
              <a:rPr lang="en-US" altLang="id-ID"/>
              <a:pPr>
                <a:defRPr/>
              </a:pPr>
              <a:t>‹#›</a:t>
            </a:fld>
            <a:endParaRPr lang="en-US" altLang="id-ID"/>
          </a:p>
        </p:txBody>
      </p:sp>
    </p:spTree>
    <p:extLst>
      <p:ext uri="{BB962C8B-B14F-4D97-AF65-F5344CB8AC3E}">
        <p14:creationId xmlns:p14="http://schemas.microsoft.com/office/powerpoint/2010/main" val="427565396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79075EA5-4EC3-4CC9-B02F-922FF2387E91}" type="slidenum">
              <a:rPr lang="en-US" altLang="id-ID"/>
              <a:pPr>
                <a:defRPr/>
              </a:pPr>
              <a:t>‹#›</a:t>
            </a:fld>
            <a:endParaRPr lang="en-US" altLang="id-ID"/>
          </a:p>
        </p:txBody>
      </p:sp>
    </p:spTree>
    <p:extLst>
      <p:ext uri="{BB962C8B-B14F-4D97-AF65-F5344CB8AC3E}">
        <p14:creationId xmlns:p14="http://schemas.microsoft.com/office/powerpoint/2010/main" val="305658846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E58C1FAF-2A83-4116-ADB5-2A1A806BEF27}" type="slidenum">
              <a:rPr lang="en-US" altLang="id-ID"/>
              <a:pPr>
                <a:defRPr/>
              </a:pPr>
              <a:t>‹#›</a:t>
            </a:fld>
            <a:endParaRPr lang="en-US" altLang="id-ID"/>
          </a:p>
        </p:txBody>
      </p:sp>
    </p:spTree>
    <p:extLst>
      <p:ext uri="{BB962C8B-B14F-4D97-AF65-F5344CB8AC3E}">
        <p14:creationId xmlns:p14="http://schemas.microsoft.com/office/powerpoint/2010/main" val="30552927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1A00AED6-CD4B-40A6-9E39-5C02301F2F57}" type="slidenum">
              <a:rPr lang="en-US" altLang="id-ID"/>
              <a:pPr>
                <a:defRPr/>
              </a:pPr>
              <a:t>‹#›</a:t>
            </a:fld>
            <a:endParaRPr lang="en-US" altLang="id-ID"/>
          </a:p>
        </p:txBody>
      </p:sp>
    </p:spTree>
    <p:extLst>
      <p:ext uri="{BB962C8B-B14F-4D97-AF65-F5344CB8AC3E}">
        <p14:creationId xmlns:p14="http://schemas.microsoft.com/office/powerpoint/2010/main" val="192032244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0B83A81B-5034-45D0-9CC4-F023CC938111}" type="slidenum">
              <a:rPr lang="en-US" altLang="id-ID"/>
              <a:pPr>
                <a:defRPr/>
              </a:pPr>
              <a:t>‹#›</a:t>
            </a:fld>
            <a:endParaRPr lang="en-US" altLang="id-ID"/>
          </a:p>
        </p:txBody>
      </p:sp>
    </p:spTree>
    <p:extLst>
      <p:ext uri="{BB962C8B-B14F-4D97-AF65-F5344CB8AC3E}">
        <p14:creationId xmlns:p14="http://schemas.microsoft.com/office/powerpoint/2010/main" val="1994806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CCEC1541-4A40-45D0-8D29-5E6EF581F488}" type="slidenum">
              <a:rPr lang="en-US" altLang="id-ID"/>
              <a:pPr>
                <a:defRPr/>
              </a:pPr>
              <a:t>‹#›</a:t>
            </a:fld>
            <a:endParaRPr lang="en-US" altLang="id-ID"/>
          </a:p>
        </p:txBody>
      </p:sp>
    </p:spTree>
    <p:extLst>
      <p:ext uri="{BB962C8B-B14F-4D97-AF65-F5344CB8AC3E}">
        <p14:creationId xmlns:p14="http://schemas.microsoft.com/office/powerpoint/2010/main" val="171038262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D9F37908-F17E-42EC-BA66-D0B031BC5522}" type="slidenum">
              <a:rPr lang="en-US" altLang="id-ID"/>
              <a:pPr>
                <a:defRPr/>
              </a:pPr>
              <a:t>‹#›</a:t>
            </a:fld>
            <a:endParaRPr lang="en-US" altLang="id-ID"/>
          </a:p>
        </p:txBody>
      </p:sp>
    </p:spTree>
    <p:extLst>
      <p:ext uri="{BB962C8B-B14F-4D97-AF65-F5344CB8AC3E}">
        <p14:creationId xmlns:p14="http://schemas.microsoft.com/office/powerpoint/2010/main" val="182200619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65121C01-904F-4537-B8EA-CAD8A521D167}" type="slidenum">
              <a:rPr lang="en-US" altLang="id-ID"/>
              <a:pPr>
                <a:defRPr/>
              </a:pPr>
              <a:t>‹#›</a:t>
            </a:fld>
            <a:endParaRPr lang="en-US" altLang="id-ID"/>
          </a:p>
        </p:txBody>
      </p:sp>
    </p:spTree>
    <p:extLst>
      <p:ext uri="{BB962C8B-B14F-4D97-AF65-F5344CB8AC3E}">
        <p14:creationId xmlns:p14="http://schemas.microsoft.com/office/powerpoint/2010/main" val="292156774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C0219680-FEC6-4B4D-859E-06DB96F34556}" type="slidenum">
              <a:rPr lang="en-US" altLang="id-ID"/>
              <a:pPr>
                <a:defRPr/>
              </a:pPr>
              <a:t>‹#›</a:t>
            </a:fld>
            <a:endParaRPr lang="en-US" altLang="id-ID"/>
          </a:p>
        </p:txBody>
      </p:sp>
    </p:spTree>
    <p:extLst>
      <p:ext uri="{BB962C8B-B14F-4D97-AF65-F5344CB8AC3E}">
        <p14:creationId xmlns:p14="http://schemas.microsoft.com/office/powerpoint/2010/main" val="360599701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8F53E822-BEF5-481F-B55C-729528C90EA2}" type="slidenum">
              <a:rPr lang="en-US" altLang="id-ID"/>
              <a:pPr>
                <a:defRPr/>
              </a:pPr>
              <a:t>‹#›</a:t>
            </a:fld>
            <a:endParaRPr lang="en-US" altLang="id-ID"/>
          </a:p>
        </p:txBody>
      </p:sp>
    </p:spTree>
    <p:extLst>
      <p:ext uri="{BB962C8B-B14F-4D97-AF65-F5344CB8AC3E}">
        <p14:creationId xmlns:p14="http://schemas.microsoft.com/office/powerpoint/2010/main" val="1448233286"/>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749672FF-2F27-4F0A-A7C5-F013936FBCFC}" type="slidenum">
              <a:rPr lang="en-US" altLang="id-ID"/>
              <a:pPr>
                <a:defRPr/>
              </a:pPr>
              <a:t>‹#›</a:t>
            </a:fld>
            <a:endParaRPr lang="en-US" altLang="id-ID"/>
          </a:p>
        </p:txBody>
      </p:sp>
    </p:spTree>
    <p:extLst>
      <p:ext uri="{BB962C8B-B14F-4D97-AF65-F5344CB8AC3E}">
        <p14:creationId xmlns:p14="http://schemas.microsoft.com/office/powerpoint/2010/main" val="340256736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B40DAD45-006A-4286-B6DD-306D3944B72A}" type="slidenum">
              <a:rPr lang="en-US" altLang="id-ID"/>
              <a:pPr>
                <a:defRPr/>
              </a:pPr>
              <a:t>‹#›</a:t>
            </a:fld>
            <a:endParaRPr lang="en-US" altLang="id-ID"/>
          </a:p>
        </p:txBody>
      </p:sp>
    </p:spTree>
    <p:extLst>
      <p:ext uri="{BB962C8B-B14F-4D97-AF65-F5344CB8AC3E}">
        <p14:creationId xmlns:p14="http://schemas.microsoft.com/office/powerpoint/2010/main" val="2251736305"/>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181A2D5F-4CA5-4B8F-9817-A84BB395506B}" type="slidenum">
              <a:rPr lang="en-US" altLang="id-ID"/>
              <a:pPr>
                <a:defRPr/>
              </a:pPr>
              <a:t>‹#›</a:t>
            </a:fld>
            <a:endParaRPr lang="en-US" altLang="id-ID"/>
          </a:p>
        </p:txBody>
      </p:sp>
    </p:spTree>
    <p:extLst>
      <p:ext uri="{BB962C8B-B14F-4D97-AF65-F5344CB8AC3E}">
        <p14:creationId xmlns:p14="http://schemas.microsoft.com/office/powerpoint/2010/main" val="162031726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5C08F8F0-7C6D-4610-B83E-23CDB99637D8}" type="slidenum">
              <a:rPr lang="en-US" altLang="id-ID"/>
              <a:pPr>
                <a:defRPr/>
              </a:pPr>
              <a:t>‹#›</a:t>
            </a:fld>
            <a:endParaRPr lang="en-US" altLang="id-ID"/>
          </a:p>
        </p:txBody>
      </p:sp>
    </p:spTree>
    <p:extLst>
      <p:ext uri="{BB962C8B-B14F-4D97-AF65-F5344CB8AC3E}">
        <p14:creationId xmlns:p14="http://schemas.microsoft.com/office/powerpoint/2010/main" val="376115583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28BCE6E9-21CC-4B18-AFF3-90AAD67B6DE0}" type="slidenum">
              <a:rPr lang="en-US" altLang="id-ID"/>
              <a:pPr>
                <a:defRPr/>
              </a:pPr>
              <a:t>‹#›</a:t>
            </a:fld>
            <a:endParaRPr lang="en-US" altLang="id-ID"/>
          </a:p>
        </p:txBody>
      </p:sp>
    </p:spTree>
    <p:extLst>
      <p:ext uri="{BB962C8B-B14F-4D97-AF65-F5344CB8AC3E}">
        <p14:creationId xmlns:p14="http://schemas.microsoft.com/office/powerpoint/2010/main" val="2696053974"/>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72B26F14-412D-4E50-9892-60E6EB1F85CC}" type="slidenum">
              <a:rPr lang="en-US" altLang="id-ID"/>
              <a:pPr>
                <a:defRPr/>
              </a:pPr>
              <a:t>‹#›</a:t>
            </a:fld>
            <a:endParaRPr lang="en-US" altLang="id-ID"/>
          </a:p>
        </p:txBody>
      </p:sp>
    </p:spTree>
    <p:extLst>
      <p:ext uri="{BB962C8B-B14F-4D97-AF65-F5344CB8AC3E}">
        <p14:creationId xmlns:p14="http://schemas.microsoft.com/office/powerpoint/2010/main" val="2885235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05B657C9-52CA-4011-9E33-EC35AA781A0B}" type="slidenum">
              <a:rPr lang="en-US" altLang="id-ID"/>
              <a:pPr>
                <a:defRPr/>
              </a:pPr>
              <a:t>‹#›</a:t>
            </a:fld>
            <a:endParaRPr lang="en-US" altLang="id-ID"/>
          </a:p>
        </p:txBody>
      </p:sp>
    </p:spTree>
    <p:extLst>
      <p:ext uri="{BB962C8B-B14F-4D97-AF65-F5344CB8AC3E}">
        <p14:creationId xmlns:p14="http://schemas.microsoft.com/office/powerpoint/2010/main" val="2027960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5CAA1A14-F065-4F14-893C-B349CC7B0812}" type="slidenum">
              <a:rPr lang="en-US" altLang="id-ID"/>
              <a:pPr>
                <a:defRPr/>
              </a:pPr>
              <a:t>‹#›</a:t>
            </a:fld>
            <a:endParaRPr lang="en-US" altLang="id-ID"/>
          </a:p>
        </p:txBody>
      </p:sp>
    </p:spTree>
    <p:extLst>
      <p:ext uri="{BB962C8B-B14F-4D97-AF65-F5344CB8AC3E}">
        <p14:creationId xmlns:p14="http://schemas.microsoft.com/office/powerpoint/2010/main" val="211803584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78D96304-FBA3-48E0-833E-A53FE1E60806}" type="slidenum">
              <a:rPr lang="en-US" altLang="id-ID"/>
              <a:pPr>
                <a:defRPr/>
              </a:pPr>
              <a:t>‹#›</a:t>
            </a:fld>
            <a:endParaRPr lang="en-US" altLang="id-ID"/>
          </a:p>
        </p:txBody>
      </p:sp>
    </p:spTree>
    <p:extLst>
      <p:ext uri="{BB962C8B-B14F-4D97-AF65-F5344CB8AC3E}">
        <p14:creationId xmlns:p14="http://schemas.microsoft.com/office/powerpoint/2010/main" val="352389124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8B8FBB8F-0FE7-4367-97D0-B2A45DF2D9B5}" type="slidenum">
              <a:rPr lang="en-US" altLang="id-ID"/>
              <a:pPr>
                <a:defRPr/>
              </a:pPr>
              <a:t>‹#›</a:t>
            </a:fld>
            <a:endParaRPr lang="en-US" altLang="id-ID"/>
          </a:p>
        </p:txBody>
      </p:sp>
    </p:spTree>
    <p:extLst>
      <p:ext uri="{BB962C8B-B14F-4D97-AF65-F5344CB8AC3E}">
        <p14:creationId xmlns:p14="http://schemas.microsoft.com/office/powerpoint/2010/main" val="66276659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923A670F-2CAA-4656-BC35-260F42BC6A04}" type="slidenum">
              <a:rPr lang="en-US" altLang="id-ID"/>
              <a:pPr>
                <a:defRPr/>
              </a:pPr>
              <a:t>‹#›</a:t>
            </a:fld>
            <a:endParaRPr lang="en-US" altLang="id-ID"/>
          </a:p>
        </p:txBody>
      </p:sp>
    </p:spTree>
    <p:extLst>
      <p:ext uri="{BB962C8B-B14F-4D97-AF65-F5344CB8AC3E}">
        <p14:creationId xmlns:p14="http://schemas.microsoft.com/office/powerpoint/2010/main" val="19618945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F152C3E7-6F11-41F1-B3E7-A784DF72B6C1}" type="slidenum">
              <a:rPr lang="en-US" altLang="id-ID"/>
              <a:pPr>
                <a:defRPr/>
              </a:pPr>
              <a:t>‹#›</a:t>
            </a:fld>
            <a:endParaRPr lang="en-US" altLang="id-ID"/>
          </a:p>
        </p:txBody>
      </p:sp>
    </p:spTree>
    <p:extLst>
      <p:ext uri="{BB962C8B-B14F-4D97-AF65-F5344CB8AC3E}">
        <p14:creationId xmlns:p14="http://schemas.microsoft.com/office/powerpoint/2010/main" val="336339577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55592871-7FED-43B3-AF0F-3C88EEFC5484}" type="slidenum">
              <a:rPr lang="en-US" altLang="id-ID"/>
              <a:pPr>
                <a:defRPr/>
              </a:pPr>
              <a:t>‹#›</a:t>
            </a:fld>
            <a:endParaRPr lang="en-US" altLang="id-ID"/>
          </a:p>
        </p:txBody>
      </p:sp>
    </p:spTree>
    <p:extLst>
      <p:ext uri="{BB962C8B-B14F-4D97-AF65-F5344CB8AC3E}">
        <p14:creationId xmlns:p14="http://schemas.microsoft.com/office/powerpoint/2010/main" val="265778958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25DC3DD3-5371-4577-929A-19F4261ABA10}" type="slidenum">
              <a:rPr lang="en-US" altLang="id-ID"/>
              <a:pPr>
                <a:defRPr/>
              </a:pPr>
              <a:t>‹#›</a:t>
            </a:fld>
            <a:endParaRPr lang="en-US" altLang="id-ID"/>
          </a:p>
        </p:txBody>
      </p:sp>
    </p:spTree>
    <p:extLst>
      <p:ext uri="{BB962C8B-B14F-4D97-AF65-F5344CB8AC3E}">
        <p14:creationId xmlns:p14="http://schemas.microsoft.com/office/powerpoint/2010/main" val="2185649336"/>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6B57424A-7D36-478F-8EA6-47980AE466EF}" type="slidenum">
              <a:rPr lang="en-US" altLang="id-ID"/>
              <a:pPr>
                <a:defRPr/>
              </a:pPr>
              <a:t>‹#›</a:t>
            </a:fld>
            <a:endParaRPr lang="en-US" altLang="id-ID"/>
          </a:p>
        </p:txBody>
      </p:sp>
    </p:spTree>
    <p:extLst>
      <p:ext uri="{BB962C8B-B14F-4D97-AF65-F5344CB8AC3E}">
        <p14:creationId xmlns:p14="http://schemas.microsoft.com/office/powerpoint/2010/main" val="307225866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61D2B74A-DCB4-4C7B-A6F6-52EF410C1D3F}" type="slidenum">
              <a:rPr lang="en-US" altLang="id-ID"/>
              <a:pPr>
                <a:defRPr/>
              </a:pPr>
              <a:t>‹#›</a:t>
            </a:fld>
            <a:endParaRPr lang="en-US" altLang="id-ID"/>
          </a:p>
        </p:txBody>
      </p:sp>
    </p:spTree>
    <p:extLst>
      <p:ext uri="{BB962C8B-B14F-4D97-AF65-F5344CB8AC3E}">
        <p14:creationId xmlns:p14="http://schemas.microsoft.com/office/powerpoint/2010/main" val="250227276"/>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idx="10"/>
          </p:nvPr>
        </p:nvSpPr>
        <p:spPr>
          <a:ln/>
        </p:spPr>
        <p:txBody>
          <a:bodyPr/>
          <a:lstStyle>
            <a:lvl1pPr>
              <a:defRPr/>
            </a:lvl1pPr>
          </a:lstStyle>
          <a:p>
            <a:pPr>
              <a:defRPr/>
            </a:pPr>
            <a:endParaRPr lang="en-US" altLang="id-ID"/>
          </a:p>
        </p:txBody>
      </p:sp>
      <p:sp>
        <p:nvSpPr>
          <p:cNvPr id="8" name="Rectangle 9"/>
          <p:cNvSpPr>
            <a:spLocks noGrp="1" noChangeArrowheads="1"/>
          </p:cNvSpPr>
          <p:nvPr>
            <p:ph type="sldNum" idx="11"/>
          </p:nvPr>
        </p:nvSpPr>
        <p:spPr>
          <a:ln/>
        </p:spPr>
        <p:txBody>
          <a:bodyPr/>
          <a:lstStyle>
            <a:lvl1pPr>
              <a:defRPr/>
            </a:lvl1pPr>
          </a:lstStyle>
          <a:p>
            <a:pPr>
              <a:defRPr/>
            </a:pPr>
            <a:fld id="{36848392-DAF9-4C15-AA54-BD51DE30B459}" type="slidenum">
              <a:rPr lang="en-US" altLang="id-ID"/>
              <a:pPr>
                <a:defRPr/>
              </a:pPr>
              <a:t>‹#›</a:t>
            </a:fld>
            <a:endParaRPr lang="en-US" altLang="id-ID"/>
          </a:p>
        </p:txBody>
      </p:sp>
    </p:spTree>
    <p:extLst>
      <p:ext uri="{BB962C8B-B14F-4D97-AF65-F5344CB8AC3E}">
        <p14:creationId xmlns:p14="http://schemas.microsoft.com/office/powerpoint/2010/main" val="318710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3895028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049EBF03-AB6F-4171-9DEA-87FE8E1AF41E}" type="slidenum">
              <a:rPr lang="en-US" altLang="id-ID"/>
              <a:pPr>
                <a:defRPr/>
              </a:pPr>
              <a:t>‹#›</a:t>
            </a:fld>
            <a:endParaRPr lang="en-US" altLang="id-ID"/>
          </a:p>
        </p:txBody>
      </p:sp>
    </p:spTree>
    <p:extLst>
      <p:ext uri="{BB962C8B-B14F-4D97-AF65-F5344CB8AC3E}">
        <p14:creationId xmlns:p14="http://schemas.microsoft.com/office/powerpoint/2010/main" val="55654596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idx="10"/>
          </p:nvPr>
        </p:nvSpPr>
        <p:spPr>
          <a:ln/>
        </p:spPr>
        <p:txBody>
          <a:bodyPr/>
          <a:lstStyle>
            <a:lvl1pPr>
              <a:defRPr/>
            </a:lvl1pPr>
          </a:lstStyle>
          <a:p>
            <a:pPr>
              <a:defRPr/>
            </a:pPr>
            <a:endParaRPr lang="en-US" altLang="id-ID"/>
          </a:p>
        </p:txBody>
      </p:sp>
      <p:sp>
        <p:nvSpPr>
          <p:cNvPr id="4" name="Rectangle 9"/>
          <p:cNvSpPr>
            <a:spLocks noGrp="1" noChangeArrowheads="1"/>
          </p:cNvSpPr>
          <p:nvPr>
            <p:ph type="sldNum" idx="11"/>
          </p:nvPr>
        </p:nvSpPr>
        <p:spPr>
          <a:ln/>
        </p:spPr>
        <p:txBody>
          <a:bodyPr/>
          <a:lstStyle>
            <a:lvl1pPr>
              <a:defRPr/>
            </a:lvl1pPr>
          </a:lstStyle>
          <a:p>
            <a:pPr>
              <a:defRPr/>
            </a:pPr>
            <a:fld id="{8F81020F-2CBC-4799-AF88-BA79347565AE}" type="slidenum">
              <a:rPr lang="en-US" altLang="id-ID"/>
              <a:pPr>
                <a:defRPr/>
              </a:pPr>
              <a:t>‹#›</a:t>
            </a:fld>
            <a:endParaRPr lang="en-US" altLang="id-ID"/>
          </a:p>
        </p:txBody>
      </p:sp>
    </p:spTree>
    <p:extLst>
      <p:ext uri="{BB962C8B-B14F-4D97-AF65-F5344CB8AC3E}">
        <p14:creationId xmlns:p14="http://schemas.microsoft.com/office/powerpoint/2010/main" val="423856851"/>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id-ID"/>
          </a:p>
        </p:txBody>
      </p:sp>
      <p:sp>
        <p:nvSpPr>
          <p:cNvPr id="3" name="Rectangle 9"/>
          <p:cNvSpPr>
            <a:spLocks noGrp="1" noChangeArrowheads="1"/>
          </p:cNvSpPr>
          <p:nvPr>
            <p:ph type="sldNum" idx="11"/>
          </p:nvPr>
        </p:nvSpPr>
        <p:spPr>
          <a:ln/>
        </p:spPr>
        <p:txBody>
          <a:bodyPr/>
          <a:lstStyle>
            <a:lvl1pPr>
              <a:defRPr/>
            </a:lvl1pPr>
          </a:lstStyle>
          <a:p>
            <a:pPr>
              <a:defRPr/>
            </a:pPr>
            <a:fld id="{E36AF250-90C1-4B72-9F94-C72438AFAB47}" type="slidenum">
              <a:rPr lang="en-US" altLang="id-ID"/>
              <a:pPr>
                <a:defRPr/>
              </a:pPr>
              <a:t>‹#›</a:t>
            </a:fld>
            <a:endParaRPr lang="en-US" altLang="id-ID"/>
          </a:p>
        </p:txBody>
      </p:sp>
    </p:spTree>
    <p:extLst>
      <p:ext uri="{BB962C8B-B14F-4D97-AF65-F5344CB8AC3E}">
        <p14:creationId xmlns:p14="http://schemas.microsoft.com/office/powerpoint/2010/main" val="242751602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A798F4A7-7E99-4701-8338-34A1D42BF63B}" type="slidenum">
              <a:rPr lang="en-US" altLang="id-ID"/>
              <a:pPr>
                <a:defRPr/>
              </a:pPr>
              <a:t>‹#›</a:t>
            </a:fld>
            <a:endParaRPr lang="en-US" altLang="id-ID"/>
          </a:p>
        </p:txBody>
      </p:sp>
    </p:spTree>
    <p:extLst>
      <p:ext uri="{BB962C8B-B14F-4D97-AF65-F5344CB8AC3E}">
        <p14:creationId xmlns:p14="http://schemas.microsoft.com/office/powerpoint/2010/main" val="328195137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id-ID"/>
          </a:p>
        </p:txBody>
      </p:sp>
      <p:sp>
        <p:nvSpPr>
          <p:cNvPr id="6" name="Rectangle 9"/>
          <p:cNvSpPr>
            <a:spLocks noGrp="1" noChangeArrowheads="1"/>
          </p:cNvSpPr>
          <p:nvPr>
            <p:ph type="sldNum" idx="11"/>
          </p:nvPr>
        </p:nvSpPr>
        <p:spPr>
          <a:ln/>
        </p:spPr>
        <p:txBody>
          <a:bodyPr/>
          <a:lstStyle>
            <a:lvl1pPr>
              <a:defRPr/>
            </a:lvl1pPr>
          </a:lstStyle>
          <a:p>
            <a:pPr>
              <a:defRPr/>
            </a:pPr>
            <a:fld id="{8926E587-FC96-434E-BE55-59B40FFC1034}" type="slidenum">
              <a:rPr lang="en-US" altLang="id-ID"/>
              <a:pPr>
                <a:defRPr/>
              </a:pPr>
              <a:t>‹#›</a:t>
            </a:fld>
            <a:endParaRPr lang="en-US" altLang="id-ID"/>
          </a:p>
        </p:txBody>
      </p:sp>
    </p:spTree>
    <p:extLst>
      <p:ext uri="{BB962C8B-B14F-4D97-AF65-F5344CB8AC3E}">
        <p14:creationId xmlns:p14="http://schemas.microsoft.com/office/powerpoint/2010/main" val="3343381076"/>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C7D3A3D8-A7E2-4019-8F6D-6A7D2B67D50E}" type="slidenum">
              <a:rPr lang="en-US" altLang="id-ID"/>
              <a:pPr>
                <a:defRPr/>
              </a:pPr>
              <a:t>‹#›</a:t>
            </a:fld>
            <a:endParaRPr lang="en-US" altLang="id-ID"/>
          </a:p>
        </p:txBody>
      </p:sp>
    </p:spTree>
    <p:extLst>
      <p:ext uri="{BB962C8B-B14F-4D97-AF65-F5344CB8AC3E}">
        <p14:creationId xmlns:p14="http://schemas.microsoft.com/office/powerpoint/2010/main" val="3707303487"/>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idx="10"/>
          </p:nvPr>
        </p:nvSpPr>
        <p:spPr>
          <a:ln/>
        </p:spPr>
        <p:txBody>
          <a:bodyPr/>
          <a:lstStyle>
            <a:lvl1pPr>
              <a:defRPr/>
            </a:lvl1pPr>
          </a:lstStyle>
          <a:p>
            <a:pPr>
              <a:defRPr/>
            </a:pPr>
            <a:endParaRPr lang="en-US" altLang="id-ID"/>
          </a:p>
        </p:txBody>
      </p:sp>
      <p:sp>
        <p:nvSpPr>
          <p:cNvPr id="5" name="Rectangle 9"/>
          <p:cNvSpPr>
            <a:spLocks noGrp="1" noChangeArrowheads="1"/>
          </p:cNvSpPr>
          <p:nvPr>
            <p:ph type="sldNum" idx="11"/>
          </p:nvPr>
        </p:nvSpPr>
        <p:spPr>
          <a:ln/>
        </p:spPr>
        <p:txBody>
          <a:bodyPr/>
          <a:lstStyle>
            <a:lvl1pPr>
              <a:defRPr/>
            </a:lvl1pPr>
          </a:lstStyle>
          <a:p>
            <a:pPr>
              <a:defRPr/>
            </a:pPr>
            <a:fld id="{001FA539-23AB-4F19-87BE-29C68E5BA916}" type="slidenum">
              <a:rPr lang="en-US" altLang="id-ID"/>
              <a:pPr>
                <a:defRPr/>
              </a:pPr>
              <a:t>‹#›</a:t>
            </a:fld>
            <a:endParaRPr lang="en-US" altLang="id-ID"/>
          </a:p>
        </p:txBody>
      </p:sp>
    </p:spTree>
    <p:extLst>
      <p:ext uri="{BB962C8B-B14F-4D97-AF65-F5344CB8AC3E}">
        <p14:creationId xmlns:p14="http://schemas.microsoft.com/office/powerpoint/2010/main" val="1107016949"/>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E3BF2259-F243-42CC-A63A-6E935FA38B25}" type="slidenum">
              <a:rPr lang="en-US" altLang="id-ID"/>
              <a:pPr>
                <a:defRPr/>
              </a:pPr>
              <a:t>‹#›</a:t>
            </a:fld>
            <a:endParaRPr lang="en-US" altLang="id-ID"/>
          </a:p>
        </p:txBody>
      </p:sp>
    </p:spTree>
    <p:extLst>
      <p:ext uri="{BB962C8B-B14F-4D97-AF65-F5344CB8AC3E}">
        <p14:creationId xmlns:p14="http://schemas.microsoft.com/office/powerpoint/2010/main" val="122310846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A7DDFC32-AC92-4500-800B-21C69269D45A}" type="slidenum">
              <a:rPr lang="en-US" altLang="id-ID"/>
              <a:pPr>
                <a:defRPr/>
              </a:pPr>
              <a:t>‹#›</a:t>
            </a:fld>
            <a:endParaRPr lang="en-US" altLang="id-ID"/>
          </a:p>
        </p:txBody>
      </p:sp>
    </p:spTree>
    <p:extLst>
      <p:ext uri="{BB962C8B-B14F-4D97-AF65-F5344CB8AC3E}">
        <p14:creationId xmlns:p14="http://schemas.microsoft.com/office/powerpoint/2010/main" val="1455927108"/>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96D51FAA-F707-4E04-984D-7917E0A060D6}" type="slidenum">
              <a:rPr lang="en-US" altLang="id-ID"/>
              <a:pPr>
                <a:defRPr/>
              </a:pPr>
              <a:t>‹#›</a:t>
            </a:fld>
            <a:endParaRPr lang="en-US" altLang="id-ID"/>
          </a:p>
        </p:txBody>
      </p:sp>
    </p:spTree>
    <p:extLst>
      <p:ext uri="{BB962C8B-B14F-4D97-AF65-F5344CB8AC3E}">
        <p14:creationId xmlns:p14="http://schemas.microsoft.com/office/powerpoint/2010/main" val="3851823301"/>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sldNum" idx="10"/>
          </p:nvPr>
        </p:nvSpPr>
        <p:spPr>
          <a:ln/>
        </p:spPr>
        <p:txBody>
          <a:bodyPr/>
          <a:lstStyle>
            <a:lvl1pPr>
              <a:defRPr/>
            </a:lvl1pPr>
          </a:lstStyle>
          <a:p>
            <a:pPr>
              <a:defRPr/>
            </a:pPr>
            <a:fld id="{CC127113-37C9-41ED-9DAC-942C6B9FE8EF}" type="slidenum">
              <a:rPr lang="en-US" altLang="id-ID"/>
              <a:pPr>
                <a:defRPr/>
              </a:pPr>
              <a:t>‹#›</a:t>
            </a:fld>
            <a:endParaRPr lang="en-US" altLang="id-ID"/>
          </a:p>
        </p:txBody>
      </p:sp>
    </p:spTree>
    <p:extLst>
      <p:ext uri="{BB962C8B-B14F-4D97-AF65-F5344CB8AC3E}">
        <p14:creationId xmlns:p14="http://schemas.microsoft.com/office/powerpoint/2010/main" val="3895990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C63C0C98-5B31-41C3-9A8C-D7D5E93A5959}" type="slidenum">
              <a:rPr lang="en-US" altLang="id-ID"/>
              <a:pPr>
                <a:defRPr/>
              </a:pPr>
              <a:t>‹#›</a:t>
            </a:fld>
            <a:endParaRPr lang="en-US" altLang="id-ID"/>
          </a:p>
        </p:txBody>
      </p:sp>
    </p:spTree>
    <p:extLst>
      <p:ext uri="{BB962C8B-B14F-4D97-AF65-F5344CB8AC3E}">
        <p14:creationId xmlns:p14="http://schemas.microsoft.com/office/powerpoint/2010/main" val="9115563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8"/>
          <p:cNvSpPr>
            <a:spLocks noGrp="1" noChangeArrowheads="1"/>
          </p:cNvSpPr>
          <p:nvPr>
            <p:ph type="sldNum" idx="10"/>
          </p:nvPr>
        </p:nvSpPr>
        <p:spPr>
          <a:ln/>
        </p:spPr>
        <p:txBody>
          <a:bodyPr/>
          <a:lstStyle>
            <a:lvl1pPr>
              <a:defRPr/>
            </a:lvl1pPr>
          </a:lstStyle>
          <a:p>
            <a:pPr>
              <a:defRPr/>
            </a:pPr>
            <a:fld id="{723EDD96-067C-46B4-B550-47DF7C0D1B66}" type="slidenum">
              <a:rPr lang="en-US" altLang="id-ID"/>
              <a:pPr>
                <a:defRPr/>
              </a:pPr>
              <a:t>‹#›</a:t>
            </a:fld>
            <a:endParaRPr lang="en-US" altLang="id-ID"/>
          </a:p>
        </p:txBody>
      </p:sp>
    </p:spTree>
    <p:extLst>
      <p:ext uri="{BB962C8B-B14F-4D97-AF65-F5344CB8AC3E}">
        <p14:creationId xmlns:p14="http://schemas.microsoft.com/office/powerpoint/2010/main" val="197336699"/>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8"/>
          <p:cNvSpPr>
            <a:spLocks noGrp="1" noChangeArrowheads="1"/>
          </p:cNvSpPr>
          <p:nvPr>
            <p:ph type="sldNum" idx="10"/>
          </p:nvPr>
        </p:nvSpPr>
        <p:spPr>
          <a:ln/>
        </p:spPr>
        <p:txBody>
          <a:bodyPr/>
          <a:lstStyle>
            <a:lvl1pPr>
              <a:defRPr/>
            </a:lvl1pPr>
          </a:lstStyle>
          <a:p>
            <a:pPr>
              <a:defRPr/>
            </a:pPr>
            <a:fld id="{26B1C0BA-7AE5-45A1-9E2C-7A6DE4A82FBF}" type="slidenum">
              <a:rPr lang="en-US" altLang="id-ID"/>
              <a:pPr>
                <a:defRPr/>
              </a:pPr>
              <a:t>‹#›</a:t>
            </a:fld>
            <a:endParaRPr lang="en-US" altLang="id-ID"/>
          </a:p>
        </p:txBody>
      </p:sp>
    </p:spTree>
    <p:extLst>
      <p:ext uri="{BB962C8B-B14F-4D97-AF65-F5344CB8AC3E}">
        <p14:creationId xmlns:p14="http://schemas.microsoft.com/office/powerpoint/2010/main" val="202855442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7E2323C3-A0DA-4CDB-AA90-1F25C1D8D154}" type="slidenum">
              <a:rPr lang="en-US" altLang="id-ID"/>
              <a:pPr>
                <a:defRPr/>
              </a:pPr>
              <a:t>‹#›</a:t>
            </a:fld>
            <a:endParaRPr lang="en-US" altLang="id-ID"/>
          </a:p>
        </p:txBody>
      </p:sp>
    </p:spTree>
    <p:extLst>
      <p:ext uri="{BB962C8B-B14F-4D97-AF65-F5344CB8AC3E}">
        <p14:creationId xmlns:p14="http://schemas.microsoft.com/office/powerpoint/2010/main" val="2465585494"/>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1429484E-F203-4A58-B15F-E3BDB314A3BC}" type="slidenum">
              <a:rPr lang="en-US" altLang="id-ID"/>
              <a:pPr>
                <a:defRPr/>
              </a:pPr>
              <a:t>‹#›</a:t>
            </a:fld>
            <a:endParaRPr lang="en-US" altLang="id-ID"/>
          </a:p>
        </p:txBody>
      </p:sp>
    </p:spTree>
    <p:extLst>
      <p:ext uri="{BB962C8B-B14F-4D97-AF65-F5344CB8AC3E}">
        <p14:creationId xmlns:p14="http://schemas.microsoft.com/office/powerpoint/2010/main" val="640237916"/>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129380F6-C476-4C7A-B6C7-DD58EA58B529}" type="slidenum">
              <a:rPr lang="en-US" altLang="id-ID"/>
              <a:pPr>
                <a:defRPr/>
              </a:pPr>
              <a:t>‹#›</a:t>
            </a:fld>
            <a:endParaRPr lang="en-US" altLang="id-ID"/>
          </a:p>
        </p:txBody>
      </p:sp>
    </p:spTree>
    <p:extLst>
      <p:ext uri="{BB962C8B-B14F-4D97-AF65-F5344CB8AC3E}">
        <p14:creationId xmlns:p14="http://schemas.microsoft.com/office/powerpoint/2010/main" val="10461651"/>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1FBDB12A-EDED-48A3-B1BD-25C331EA9278}" type="slidenum">
              <a:rPr lang="en-US" altLang="id-ID"/>
              <a:pPr>
                <a:defRPr/>
              </a:pPr>
              <a:t>‹#›</a:t>
            </a:fld>
            <a:endParaRPr lang="en-US" altLang="id-ID"/>
          </a:p>
        </p:txBody>
      </p:sp>
    </p:spTree>
    <p:extLst>
      <p:ext uri="{BB962C8B-B14F-4D97-AF65-F5344CB8AC3E}">
        <p14:creationId xmlns:p14="http://schemas.microsoft.com/office/powerpoint/2010/main" val="1322775601"/>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sldNum" idx="10"/>
          </p:nvPr>
        </p:nvSpPr>
        <p:spPr>
          <a:ln/>
        </p:spPr>
        <p:txBody>
          <a:bodyPr/>
          <a:lstStyle>
            <a:lvl1pPr>
              <a:defRPr/>
            </a:lvl1pPr>
          </a:lstStyle>
          <a:p>
            <a:pPr>
              <a:defRPr/>
            </a:pPr>
            <a:fld id="{37B934AF-9CC8-49E8-9E57-C6ECC7F0071F}" type="slidenum">
              <a:rPr lang="en-US" altLang="id-ID"/>
              <a:pPr>
                <a:defRPr/>
              </a:pPr>
              <a:t>‹#›</a:t>
            </a:fld>
            <a:endParaRPr lang="en-US" altLang="id-ID"/>
          </a:p>
        </p:txBody>
      </p:sp>
    </p:spTree>
    <p:extLst>
      <p:ext uri="{BB962C8B-B14F-4D97-AF65-F5344CB8AC3E}">
        <p14:creationId xmlns:p14="http://schemas.microsoft.com/office/powerpoint/2010/main" val="2182008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86CF48A4-99F8-42D1-A49D-F715D31F502C}" type="slidenum">
              <a:rPr lang="en-US" altLang="id-ID"/>
              <a:pPr>
                <a:defRPr/>
              </a:pPr>
              <a:t>‹#›</a:t>
            </a:fld>
            <a:endParaRPr lang="en-US" altLang="id-ID"/>
          </a:p>
        </p:txBody>
      </p:sp>
    </p:spTree>
    <p:extLst>
      <p:ext uri="{BB962C8B-B14F-4D97-AF65-F5344CB8AC3E}">
        <p14:creationId xmlns:p14="http://schemas.microsoft.com/office/powerpoint/2010/main" val="2768838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159D6AEB-060D-4507-B70C-DF35AE85BCEE}" type="slidenum">
              <a:rPr lang="en-US" altLang="id-ID"/>
              <a:pPr>
                <a:defRPr/>
              </a:pPr>
              <a:t>‹#›</a:t>
            </a:fld>
            <a:endParaRPr lang="en-US" altLang="id-ID"/>
          </a:p>
        </p:txBody>
      </p:sp>
    </p:spTree>
    <p:extLst>
      <p:ext uri="{BB962C8B-B14F-4D97-AF65-F5344CB8AC3E}">
        <p14:creationId xmlns:p14="http://schemas.microsoft.com/office/powerpoint/2010/main" val="2791805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D577CE3E-9F1F-420A-8555-D3CAD33205B0}" type="slidenum">
              <a:rPr lang="en-US" altLang="id-ID"/>
              <a:pPr>
                <a:defRPr/>
              </a:pPr>
              <a:t>‹#›</a:t>
            </a:fld>
            <a:endParaRPr lang="en-US" altLang="id-ID"/>
          </a:p>
        </p:txBody>
      </p:sp>
    </p:spTree>
    <p:extLst>
      <p:ext uri="{BB962C8B-B14F-4D97-AF65-F5344CB8AC3E}">
        <p14:creationId xmlns:p14="http://schemas.microsoft.com/office/powerpoint/2010/main" val="959277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95FB5821-9D05-48F3-9400-05B7507DFF9F}" type="slidenum">
              <a:rPr lang="en-US" altLang="id-ID"/>
              <a:pPr>
                <a:defRPr/>
              </a:pPr>
              <a:t>‹#›</a:t>
            </a:fld>
            <a:endParaRPr lang="en-US" altLang="id-ID"/>
          </a:p>
        </p:txBody>
      </p:sp>
    </p:spTree>
    <p:extLst>
      <p:ext uri="{BB962C8B-B14F-4D97-AF65-F5344CB8AC3E}">
        <p14:creationId xmlns:p14="http://schemas.microsoft.com/office/powerpoint/2010/main" val="300720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3FBF9AF6-ED96-4BF3-B929-3A79CE4081CC}" type="slidenum">
              <a:rPr lang="en-US" altLang="id-ID"/>
              <a:pPr>
                <a:defRPr/>
              </a:pPr>
              <a:t>‹#›</a:t>
            </a:fld>
            <a:endParaRPr lang="en-US" altLang="id-ID"/>
          </a:p>
        </p:txBody>
      </p:sp>
    </p:spTree>
    <p:extLst>
      <p:ext uri="{BB962C8B-B14F-4D97-AF65-F5344CB8AC3E}">
        <p14:creationId xmlns:p14="http://schemas.microsoft.com/office/powerpoint/2010/main" val="2397144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CDCDDFC2-BE07-421C-9448-8A73C6EBCACD}" type="slidenum">
              <a:rPr lang="en-US" altLang="id-ID"/>
              <a:pPr>
                <a:defRPr/>
              </a:pPr>
              <a:t>‹#›</a:t>
            </a:fld>
            <a:endParaRPr lang="en-US" altLang="id-ID"/>
          </a:p>
        </p:txBody>
      </p:sp>
    </p:spTree>
    <p:extLst>
      <p:ext uri="{BB962C8B-B14F-4D97-AF65-F5344CB8AC3E}">
        <p14:creationId xmlns:p14="http://schemas.microsoft.com/office/powerpoint/2010/main" val="25805771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31F24FB8-97C9-4952-9AD0-358F97B5B124}" type="slidenum">
              <a:rPr lang="en-US" altLang="id-ID"/>
              <a:pPr>
                <a:defRPr/>
              </a:pPr>
              <a:t>‹#›</a:t>
            </a:fld>
            <a:endParaRPr lang="en-US" altLang="id-ID"/>
          </a:p>
        </p:txBody>
      </p:sp>
    </p:spTree>
    <p:extLst>
      <p:ext uri="{BB962C8B-B14F-4D97-AF65-F5344CB8AC3E}">
        <p14:creationId xmlns:p14="http://schemas.microsoft.com/office/powerpoint/2010/main" val="1428160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FFCF8E2B-3309-419B-AD83-8113840170C4}" type="slidenum">
              <a:rPr lang="en-US" altLang="id-ID"/>
              <a:pPr>
                <a:defRPr/>
              </a:pPr>
              <a:t>‹#›</a:t>
            </a:fld>
            <a:endParaRPr lang="en-US" altLang="id-ID"/>
          </a:p>
        </p:txBody>
      </p:sp>
    </p:spTree>
    <p:extLst>
      <p:ext uri="{BB962C8B-B14F-4D97-AF65-F5344CB8AC3E}">
        <p14:creationId xmlns:p14="http://schemas.microsoft.com/office/powerpoint/2010/main" val="49301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3522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CE7AC095-F0B7-40EC-B9E7-1686E4CE905C}" type="slidenum">
              <a:rPr lang="en-US" altLang="id-ID"/>
              <a:pPr>
                <a:defRPr/>
              </a:pPr>
              <a:t>‹#›</a:t>
            </a:fld>
            <a:endParaRPr lang="en-US" altLang="id-ID"/>
          </a:p>
        </p:txBody>
      </p:sp>
    </p:spTree>
    <p:extLst>
      <p:ext uri="{BB962C8B-B14F-4D97-AF65-F5344CB8AC3E}">
        <p14:creationId xmlns:p14="http://schemas.microsoft.com/office/powerpoint/2010/main" val="4472310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D13D1C2C-7C3D-42C7-8F25-6D38A5332454}" type="slidenum">
              <a:rPr lang="en-US" altLang="id-ID"/>
              <a:pPr>
                <a:defRPr/>
              </a:pPr>
              <a:t>‹#›</a:t>
            </a:fld>
            <a:endParaRPr lang="en-US" altLang="id-ID"/>
          </a:p>
        </p:txBody>
      </p:sp>
    </p:spTree>
    <p:extLst>
      <p:ext uri="{BB962C8B-B14F-4D97-AF65-F5344CB8AC3E}">
        <p14:creationId xmlns:p14="http://schemas.microsoft.com/office/powerpoint/2010/main" val="698096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A493BF2B-9600-4781-AE8F-0C05CBCF3F07}" type="slidenum">
              <a:rPr lang="en-US" altLang="id-ID"/>
              <a:pPr>
                <a:defRPr/>
              </a:pPr>
              <a:t>‹#›</a:t>
            </a:fld>
            <a:endParaRPr lang="en-US" altLang="id-ID"/>
          </a:p>
        </p:txBody>
      </p:sp>
    </p:spTree>
    <p:extLst>
      <p:ext uri="{BB962C8B-B14F-4D97-AF65-F5344CB8AC3E}">
        <p14:creationId xmlns:p14="http://schemas.microsoft.com/office/powerpoint/2010/main" val="2840421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A7C16C00-5B60-482C-8669-30C6979A0130}" type="slidenum">
              <a:rPr lang="en-US" altLang="id-ID"/>
              <a:pPr>
                <a:defRPr/>
              </a:pPr>
              <a:t>‹#›</a:t>
            </a:fld>
            <a:endParaRPr lang="en-US" altLang="id-ID"/>
          </a:p>
        </p:txBody>
      </p:sp>
    </p:spTree>
    <p:extLst>
      <p:ext uri="{BB962C8B-B14F-4D97-AF65-F5344CB8AC3E}">
        <p14:creationId xmlns:p14="http://schemas.microsoft.com/office/powerpoint/2010/main" val="42034732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4D2B5792-D39A-4AA0-B10F-15A79BC4B832}" type="slidenum">
              <a:rPr lang="en-US" altLang="id-ID"/>
              <a:pPr>
                <a:defRPr/>
              </a:pPr>
              <a:t>‹#›</a:t>
            </a:fld>
            <a:endParaRPr lang="en-US" altLang="id-ID"/>
          </a:p>
        </p:txBody>
      </p:sp>
    </p:spTree>
    <p:extLst>
      <p:ext uri="{BB962C8B-B14F-4D97-AF65-F5344CB8AC3E}">
        <p14:creationId xmlns:p14="http://schemas.microsoft.com/office/powerpoint/2010/main" val="3242687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83051704-EAD8-462F-8090-A2AFAD2FB8E5}" type="slidenum">
              <a:rPr lang="en-US" altLang="id-ID"/>
              <a:pPr>
                <a:defRPr/>
              </a:pPr>
              <a:t>‹#›</a:t>
            </a:fld>
            <a:endParaRPr lang="en-US" altLang="id-ID"/>
          </a:p>
        </p:txBody>
      </p:sp>
    </p:spTree>
    <p:extLst>
      <p:ext uri="{BB962C8B-B14F-4D97-AF65-F5344CB8AC3E}">
        <p14:creationId xmlns:p14="http://schemas.microsoft.com/office/powerpoint/2010/main" val="23870813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BE9175D7-A0BD-4A12-8ADD-79A709D5B6FE}" type="slidenum">
              <a:rPr lang="en-US" altLang="id-ID"/>
              <a:pPr>
                <a:defRPr/>
              </a:pPr>
              <a:t>‹#›</a:t>
            </a:fld>
            <a:endParaRPr lang="en-US" altLang="id-ID"/>
          </a:p>
        </p:txBody>
      </p:sp>
    </p:spTree>
    <p:extLst>
      <p:ext uri="{BB962C8B-B14F-4D97-AF65-F5344CB8AC3E}">
        <p14:creationId xmlns:p14="http://schemas.microsoft.com/office/powerpoint/2010/main" val="5736362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CE3E4B7E-CA02-4441-AA3D-C14EB5F455D8}" type="slidenum">
              <a:rPr lang="en-US" altLang="id-ID"/>
              <a:pPr>
                <a:defRPr/>
              </a:pPr>
              <a:t>‹#›</a:t>
            </a:fld>
            <a:endParaRPr lang="en-US" altLang="id-ID"/>
          </a:p>
        </p:txBody>
      </p:sp>
    </p:spTree>
    <p:extLst>
      <p:ext uri="{BB962C8B-B14F-4D97-AF65-F5344CB8AC3E}">
        <p14:creationId xmlns:p14="http://schemas.microsoft.com/office/powerpoint/2010/main" val="1380797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E1D38C44-6688-4EE2-88BB-8BA067716A6F}" type="slidenum">
              <a:rPr lang="en-US" altLang="id-ID"/>
              <a:pPr>
                <a:defRPr/>
              </a:pPr>
              <a:t>‹#›</a:t>
            </a:fld>
            <a:endParaRPr lang="en-US" altLang="id-ID"/>
          </a:p>
        </p:txBody>
      </p:sp>
    </p:spTree>
    <p:extLst>
      <p:ext uri="{BB962C8B-B14F-4D97-AF65-F5344CB8AC3E}">
        <p14:creationId xmlns:p14="http://schemas.microsoft.com/office/powerpoint/2010/main" val="3978177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1776E4B4-B130-4E23-9B51-C520C246193C}" type="slidenum">
              <a:rPr lang="en-US" altLang="id-ID"/>
              <a:pPr>
                <a:defRPr/>
              </a:pPr>
              <a:t>‹#›</a:t>
            </a:fld>
            <a:endParaRPr lang="en-US" altLang="id-ID"/>
          </a:p>
        </p:txBody>
      </p:sp>
    </p:spTree>
    <p:extLst>
      <p:ext uri="{BB962C8B-B14F-4D97-AF65-F5344CB8AC3E}">
        <p14:creationId xmlns:p14="http://schemas.microsoft.com/office/powerpoint/2010/main" val="280164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737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611255E8-0A36-46E0-AAFC-3F32CED0158C}" type="slidenum">
              <a:rPr lang="en-US" altLang="id-ID"/>
              <a:pPr>
                <a:defRPr/>
              </a:pPr>
              <a:t>‹#›</a:t>
            </a:fld>
            <a:endParaRPr lang="en-US" altLang="id-ID"/>
          </a:p>
        </p:txBody>
      </p:sp>
    </p:spTree>
    <p:extLst>
      <p:ext uri="{BB962C8B-B14F-4D97-AF65-F5344CB8AC3E}">
        <p14:creationId xmlns:p14="http://schemas.microsoft.com/office/powerpoint/2010/main" val="3201904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FCD0E2EA-9512-4AFA-865C-E494F43B00F1}" type="slidenum">
              <a:rPr lang="en-US" altLang="id-ID"/>
              <a:pPr>
                <a:defRPr/>
              </a:pPr>
              <a:t>‹#›</a:t>
            </a:fld>
            <a:endParaRPr lang="en-US" altLang="id-ID"/>
          </a:p>
        </p:txBody>
      </p:sp>
    </p:spTree>
    <p:extLst>
      <p:ext uri="{BB962C8B-B14F-4D97-AF65-F5344CB8AC3E}">
        <p14:creationId xmlns:p14="http://schemas.microsoft.com/office/powerpoint/2010/main" val="3533160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
          <p:cNvSpPr>
            <a:spLocks noGrp="1" noChangeArrowheads="1"/>
          </p:cNvSpPr>
          <p:nvPr>
            <p:ph type="dt" idx="10"/>
          </p:nvPr>
        </p:nvSpPr>
        <p:spPr>
          <a:ln/>
        </p:spPr>
        <p:txBody>
          <a:bodyPr/>
          <a:lstStyle>
            <a:lvl1pPr>
              <a:defRPr/>
            </a:lvl1pPr>
          </a:lstStyle>
          <a:p>
            <a:pPr>
              <a:defRPr/>
            </a:pPr>
            <a:endParaRPr lang="en-US" altLang="id-ID"/>
          </a:p>
        </p:txBody>
      </p:sp>
      <p:sp>
        <p:nvSpPr>
          <p:cNvPr id="8" name="Rectangle 5"/>
          <p:cNvSpPr>
            <a:spLocks noGrp="1" noChangeArrowheads="1"/>
          </p:cNvSpPr>
          <p:nvPr>
            <p:ph type="sldNum" idx="11"/>
          </p:nvPr>
        </p:nvSpPr>
        <p:spPr>
          <a:ln/>
        </p:spPr>
        <p:txBody>
          <a:bodyPr/>
          <a:lstStyle>
            <a:lvl1pPr>
              <a:defRPr/>
            </a:lvl1pPr>
          </a:lstStyle>
          <a:p>
            <a:pPr>
              <a:defRPr/>
            </a:pPr>
            <a:fld id="{761D48AF-5A2C-47BD-8F22-83EBCCCD239C}" type="slidenum">
              <a:rPr lang="en-US" altLang="id-ID"/>
              <a:pPr>
                <a:defRPr/>
              </a:pPr>
              <a:t>‹#›</a:t>
            </a:fld>
            <a:endParaRPr lang="en-US" altLang="id-ID"/>
          </a:p>
        </p:txBody>
      </p:sp>
    </p:spTree>
    <p:extLst>
      <p:ext uri="{BB962C8B-B14F-4D97-AF65-F5344CB8AC3E}">
        <p14:creationId xmlns:p14="http://schemas.microsoft.com/office/powerpoint/2010/main" val="12043208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
          <p:cNvSpPr>
            <a:spLocks noGrp="1" noChangeArrowheads="1"/>
          </p:cNvSpPr>
          <p:nvPr>
            <p:ph type="dt" idx="10"/>
          </p:nvPr>
        </p:nvSpPr>
        <p:spPr>
          <a:ln/>
        </p:spPr>
        <p:txBody>
          <a:bodyPr/>
          <a:lstStyle>
            <a:lvl1pPr>
              <a:defRPr/>
            </a:lvl1pPr>
          </a:lstStyle>
          <a:p>
            <a:pPr>
              <a:defRPr/>
            </a:pPr>
            <a:endParaRPr lang="en-US" altLang="id-ID"/>
          </a:p>
        </p:txBody>
      </p:sp>
      <p:sp>
        <p:nvSpPr>
          <p:cNvPr id="4" name="Rectangle 5"/>
          <p:cNvSpPr>
            <a:spLocks noGrp="1" noChangeArrowheads="1"/>
          </p:cNvSpPr>
          <p:nvPr>
            <p:ph type="sldNum" idx="11"/>
          </p:nvPr>
        </p:nvSpPr>
        <p:spPr>
          <a:ln/>
        </p:spPr>
        <p:txBody>
          <a:bodyPr/>
          <a:lstStyle>
            <a:lvl1pPr>
              <a:defRPr/>
            </a:lvl1pPr>
          </a:lstStyle>
          <a:p>
            <a:pPr>
              <a:defRPr/>
            </a:pPr>
            <a:fld id="{3F54D93A-0961-4B0D-87ED-3D9DC406558F}" type="slidenum">
              <a:rPr lang="en-US" altLang="id-ID"/>
              <a:pPr>
                <a:defRPr/>
              </a:pPr>
              <a:t>‹#›</a:t>
            </a:fld>
            <a:endParaRPr lang="en-US" altLang="id-ID"/>
          </a:p>
        </p:txBody>
      </p:sp>
    </p:spTree>
    <p:extLst>
      <p:ext uri="{BB962C8B-B14F-4D97-AF65-F5344CB8AC3E}">
        <p14:creationId xmlns:p14="http://schemas.microsoft.com/office/powerpoint/2010/main" val="4202143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d-ID"/>
          </a:p>
        </p:txBody>
      </p:sp>
      <p:sp>
        <p:nvSpPr>
          <p:cNvPr id="3" name="Rectangle 5"/>
          <p:cNvSpPr>
            <a:spLocks noGrp="1" noChangeArrowheads="1"/>
          </p:cNvSpPr>
          <p:nvPr>
            <p:ph type="sldNum" idx="11"/>
          </p:nvPr>
        </p:nvSpPr>
        <p:spPr>
          <a:ln/>
        </p:spPr>
        <p:txBody>
          <a:bodyPr/>
          <a:lstStyle>
            <a:lvl1pPr>
              <a:defRPr/>
            </a:lvl1pPr>
          </a:lstStyle>
          <a:p>
            <a:pPr>
              <a:defRPr/>
            </a:pPr>
            <a:fld id="{0347079C-862C-48CF-8354-2D0795579B20}" type="slidenum">
              <a:rPr lang="en-US" altLang="id-ID"/>
              <a:pPr>
                <a:defRPr/>
              </a:pPr>
              <a:t>‹#›</a:t>
            </a:fld>
            <a:endParaRPr lang="en-US" altLang="id-ID"/>
          </a:p>
        </p:txBody>
      </p:sp>
    </p:spTree>
    <p:extLst>
      <p:ext uri="{BB962C8B-B14F-4D97-AF65-F5344CB8AC3E}">
        <p14:creationId xmlns:p14="http://schemas.microsoft.com/office/powerpoint/2010/main" val="30524644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8ED1245C-BBA4-4CC8-81CD-DF275B3574C1}" type="slidenum">
              <a:rPr lang="en-US" altLang="id-ID"/>
              <a:pPr>
                <a:defRPr/>
              </a:pPr>
              <a:t>‹#›</a:t>
            </a:fld>
            <a:endParaRPr lang="en-US" altLang="id-ID"/>
          </a:p>
        </p:txBody>
      </p:sp>
    </p:spTree>
    <p:extLst>
      <p:ext uri="{BB962C8B-B14F-4D97-AF65-F5344CB8AC3E}">
        <p14:creationId xmlns:p14="http://schemas.microsoft.com/office/powerpoint/2010/main" val="1294728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id-ID"/>
          </a:p>
        </p:txBody>
      </p:sp>
      <p:sp>
        <p:nvSpPr>
          <p:cNvPr id="6" name="Rectangle 5"/>
          <p:cNvSpPr>
            <a:spLocks noGrp="1" noChangeArrowheads="1"/>
          </p:cNvSpPr>
          <p:nvPr>
            <p:ph type="sldNum" idx="11"/>
          </p:nvPr>
        </p:nvSpPr>
        <p:spPr>
          <a:ln/>
        </p:spPr>
        <p:txBody>
          <a:bodyPr/>
          <a:lstStyle>
            <a:lvl1pPr>
              <a:defRPr/>
            </a:lvl1pPr>
          </a:lstStyle>
          <a:p>
            <a:pPr>
              <a:defRPr/>
            </a:pPr>
            <a:fld id="{23087F0B-5A20-4210-8ECE-8A9C7DA314C7}" type="slidenum">
              <a:rPr lang="en-US" altLang="id-ID"/>
              <a:pPr>
                <a:defRPr/>
              </a:pPr>
              <a:t>‹#›</a:t>
            </a:fld>
            <a:endParaRPr lang="en-US" altLang="id-ID"/>
          </a:p>
        </p:txBody>
      </p:sp>
    </p:spTree>
    <p:extLst>
      <p:ext uri="{BB962C8B-B14F-4D97-AF65-F5344CB8AC3E}">
        <p14:creationId xmlns:p14="http://schemas.microsoft.com/office/powerpoint/2010/main" val="2533771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DE69094F-614E-4D4E-BB04-45D2D2529442}" type="slidenum">
              <a:rPr lang="en-US" altLang="id-ID"/>
              <a:pPr>
                <a:defRPr/>
              </a:pPr>
              <a:t>‹#›</a:t>
            </a:fld>
            <a:endParaRPr lang="en-US" altLang="id-ID"/>
          </a:p>
        </p:txBody>
      </p:sp>
    </p:spTree>
    <p:extLst>
      <p:ext uri="{BB962C8B-B14F-4D97-AF65-F5344CB8AC3E}">
        <p14:creationId xmlns:p14="http://schemas.microsoft.com/office/powerpoint/2010/main" val="2256755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
          <p:cNvSpPr>
            <a:spLocks noGrp="1" noChangeArrowheads="1"/>
          </p:cNvSpPr>
          <p:nvPr>
            <p:ph type="dt" idx="10"/>
          </p:nvPr>
        </p:nvSpPr>
        <p:spPr>
          <a:ln/>
        </p:spPr>
        <p:txBody>
          <a:bodyPr/>
          <a:lstStyle>
            <a:lvl1pPr>
              <a:defRPr/>
            </a:lvl1pPr>
          </a:lstStyle>
          <a:p>
            <a:pPr>
              <a:defRPr/>
            </a:pPr>
            <a:endParaRPr lang="en-US" altLang="id-ID"/>
          </a:p>
        </p:txBody>
      </p:sp>
      <p:sp>
        <p:nvSpPr>
          <p:cNvPr id="5" name="Rectangle 5"/>
          <p:cNvSpPr>
            <a:spLocks noGrp="1" noChangeArrowheads="1"/>
          </p:cNvSpPr>
          <p:nvPr>
            <p:ph type="sldNum" idx="11"/>
          </p:nvPr>
        </p:nvSpPr>
        <p:spPr>
          <a:ln/>
        </p:spPr>
        <p:txBody>
          <a:bodyPr/>
          <a:lstStyle>
            <a:lvl1pPr>
              <a:defRPr/>
            </a:lvl1pPr>
          </a:lstStyle>
          <a:p>
            <a:pPr>
              <a:defRPr/>
            </a:pPr>
            <a:fld id="{4EF29CF6-579C-4381-8415-C0E78389AF0C}" type="slidenum">
              <a:rPr lang="en-US" altLang="id-ID"/>
              <a:pPr>
                <a:defRPr/>
              </a:pPr>
              <a:t>‹#›</a:t>
            </a:fld>
            <a:endParaRPr lang="en-US" altLang="id-ID"/>
          </a:p>
        </p:txBody>
      </p:sp>
    </p:spTree>
    <p:extLst>
      <p:ext uri="{BB962C8B-B14F-4D97-AF65-F5344CB8AC3E}">
        <p14:creationId xmlns:p14="http://schemas.microsoft.com/office/powerpoint/2010/main" val="3908877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Tree>
    <p:extLst>
      <p:ext uri="{BB962C8B-B14F-4D97-AF65-F5344CB8AC3E}">
        <p14:creationId xmlns:p14="http://schemas.microsoft.com/office/powerpoint/2010/main" val="175817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62394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775255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390858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4885303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744467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577319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1030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8020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11201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517722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42358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4.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4.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4.pn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4.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4.pn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image" Target="../media/image4.png"/><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4.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4.png"/><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image" Target="../media/image4.png"/><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image" Target="../media/image4.png"/><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image" Target="../media/image4.png"/><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1.pn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1.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4.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image" Target="../media/image3.jpe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4.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3.jpe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image" Target="../media/image4.png"/><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3.jpe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5" Type="http://schemas.openxmlformats.org/officeDocument/2006/relationships/image" Target="../media/image4.png"/><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 Id="rId14" Type="http://schemas.openxmlformats.org/officeDocument/2006/relationships/image" Target="../media/image3.jpe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5" Type="http://schemas.openxmlformats.org/officeDocument/2006/relationships/image" Target="../media/image4.png"/><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5" Type="http://schemas.openxmlformats.org/officeDocument/2006/relationships/image" Target="../media/image4.png"/><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3.jpe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pn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5" Type="http://schemas.openxmlformats.org/officeDocument/2006/relationships/image" Target="../media/image4.png"/><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3.jpe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pn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5" Type="http://schemas.openxmlformats.org/officeDocument/2006/relationships/image" Target="../media/image4.png"/><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3.jpe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pn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5" Type="http://schemas.openxmlformats.org/officeDocument/2006/relationships/image" Target="../media/image4.png"/><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3.jpe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pn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5" Type="http://schemas.openxmlformats.org/officeDocument/2006/relationships/image" Target="../media/image4.png"/><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3.jpe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pn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5" Type="http://schemas.openxmlformats.org/officeDocument/2006/relationships/image" Target="../media/image4.png"/><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3.jpe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5" Type="http://schemas.openxmlformats.org/officeDocument/2006/relationships/image" Target="../media/image4.png"/><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628775"/>
            <a:ext cx="9144000" cy="435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1065213" y="2971800"/>
            <a:ext cx="70104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d-ID" smtClean="0"/>
              <a:t>Click to edit the title text format</a:t>
            </a:r>
          </a:p>
        </p:txBody>
      </p:sp>
      <p:sp>
        <p:nvSpPr>
          <p:cNvPr id="2" name="AutoShape 3"/>
          <p:cNvSpPr>
            <a:spLocks noChangeArrowheads="1"/>
          </p:cNvSpPr>
          <p:nvPr/>
        </p:nvSpPr>
        <p:spPr bwMode="auto">
          <a:xfrm>
            <a:off x="5257800" y="5957888"/>
            <a:ext cx="3886200" cy="900112"/>
          </a:xfrm>
          <a:custGeom>
            <a:avLst/>
            <a:gdLst>
              <a:gd name="G0" fmla="+- 21600 0 0"/>
              <a:gd name="G1" fmla="+- 1 0 0"/>
              <a:gd name="G2" fmla="+- 65535 0 0"/>
              <a:gd name="G3" fmla="*/ 1 16385 2"/>
              <a:gd name="G4" fmla="*/ 1 29003 51712"/>
              <a:gd name="T0" fmla="*/ 1943100 w 21600"/>
              <a:gd name="T1" fmla="*/ 0 h 21600"/>
              <a:gd name="T2" fmla="*/ 3886200 w 21600"/>
              <a:gd name="T3" fmla="*/ 450056 h 21600"/>
              <a:gd name="T4" fmla="*/ 1943100 w 21600"/>
              <a:gd name="T5" fmla="*/ 900112 h 21600"/>
              <a:gd name="T6" fmla="*/ 0 w 21600"/>
              <a:gd name="T7" fmla="*/ 450056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solidFill>
            <a:srgbClr val="1F367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spcBef>
                <a:spcPts val="600"/>
              </a:spcBef>
              <a:buSzPct val="100000"/>
              <a:defRPr/>
            </a:pPr>
            <a:r>
              <a:rPr lang="en-US" altLang="id-ID" sz="2400" smtClean="0">
                <a:solidFill>
                  <a:srgbClr val="FFFFFF"/>
                </a:solidFill>
                <a:latin typeface="Apple Chancery" charset="0"/>
                <a:cs typeface="Arial Unicode MS" panose="020B0604020202020204" pitchFamily="34" charset="-128"/>
              </a:rPr>
              <a:t>zoelist_2203@yahoo.co.id</a:t>
            </a:r>
          </a:p>
        </p:txBody>
      </p:sp>
      <p:sp>
        <p:nvSpPr>
          <p:cNvPr id="1029" name="AutoShape 4"/>
          <p:cNvSpPr>
            <a:spLocks noChangeArrowheads="1"/>
          </p:cNvSpPr>
          <p:nvPr/>
        </p:nvSpPr>
        <p:spPr bwMode="auto">
          <a:xfrm>
            <a:off x="0" y="5957888"/>
            <a:ext cx="5257800" cy="900112"/>
          </a:xfrm>
          <a:custGeom>
            <a:avLst/>
            <a:gdLst>
              <a:gd name="T0" fmla="*/ 2147483646 w 21600"/>
              <a:gd name="T1" fmla="*/ 0 h 21600"/>
              <a:gd name="T2" fmla="*/ 2147483646 w 21600"/>
              <a:gd name="T3" fmla="*/ 781541705 h 21600"/>
              <a:gd name="T4" fmla="*/ 2147483646 w 21600"/>
              <a:gd name="T5" fmla="*/ 1563083410 h 21600"/>
              <a:gd name="T6" fmla="*/ 0 w 21600"/>
              <a:gd name="T7" fmla="*/ 7815417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A793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800" b="1" kern="1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603050405020304" pitchFamily="18" charset="0"/>
        <a:defRPr sz="9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Arial" panose="020B06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Arial" panose="020B06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024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1024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BF3C603F-EE17-4474-B227-667CFE4C6853}"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126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126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80CA2A17-5F6D-4B10-801F-EDA1D0856F00}"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229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229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96A07980-E224-477A-8CC2-233A006E7329}"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331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331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4AAEA540-DC08-4ED1-AA53-CDD574333990}"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433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4341"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80EE915A-6FAE-4810-964D-BEAFA698F988}"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536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536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1A4619D3-2DAF-4AC8-A352-93FD4D597804}"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638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638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182E47F8-C8C0-4CDA-9AFE-CF601172ECD5}"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741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741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B0B09F68-127A-4284-9E5F-C1273E6035DF}"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843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843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68B361CA-839F-4E4B-9860-0D66770065CF}"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1945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19461"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03A53524-62E0-4F5D-BAEE-20715BEF3905}"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05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6AC98A6D-4284-45FE-ADB8-161440C428E7}"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2048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2048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3B86698A-2475-45FA-BB89-A96DCB6D1EDC}"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2150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2150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0D81321F-2730-4492-8431-3CE4CE2330F7}"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2534"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2535"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2537"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CB1AA2CE-FACB-43BD-897E-D62B1E24523F}"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3558"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3559"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3561"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B9CE0364-CF39-4D47-A63A-6F8D0195666A}"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4582"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4583"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4585"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A136E27C-F9EE-4501-8F0A-5AE9211C8FBD}"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5606"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5607"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5609"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E6147A73-6CB6-4ADA-AC4D-5B84728A86A6}"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6630"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6631"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6633"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90BF39B6-BF04-45B6-A45D-2F06B49A01A8}"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7654"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7655"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7657"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79F4347C-7174-499C-A026-EA9FF1D26784}"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8678"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8679"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8681"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17B605C4-32A2-4CE9-9784-0A9F79CC23BB}"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29702"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29703"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29705"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3A66DD20-EDAC-42D1-BBD3-8D579E161645}"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eaLnBrk="1" hangingPunct="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8" charset="0"/>
              </a:defRPr>
            </a:lvl1pPr>
          </a:lstStyle>
          <a:p>
            <a:pPr>
              <a:defRPr/>
            </a:pPr>
            <a:endParaRPr lang="en-US" altLang="id-ID"/>
          </a:p>
        </p:txBody>
      </p:sp>
      <p:sp>
        <p:nvSpPr>
          <p:cNvPr id="307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8" charset="0"/>
              </a:defRPr>
            </a:lvl1pPr>
          </a:lstStyle>
          <a:p>
            <a:pPr>
              <a:defRPr/>
            </a:pPr>
            <a:fld id="{EDDE0CB5-A2C7-42CC-83D0-7010B689A2F4}"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30726"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30727"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30729"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4DD0BB16-FF1B-4244-A74E-FAF72EE1A86E}"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31750"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31751"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31753"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F5567CFC-EBEF-4909-AD1E-2297A590DD99}"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32774"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32775"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32777"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4141345D-92AE-43F5-A2AD-8ECD5A8AD7FE}"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33798"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33799"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3800" name="Text Box 7"/>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8"/>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93F7403C-E749-40B4-8314-15665D271317}" type="slidenum">
              <a:rPr lang="en-US" altLang="id-ID"/>
              <a:pPr>
                <a:defRPr/>
              </a:pPr>
              <a:t>‹#›</a:t>
            </a:fld>
            <a:endParaRPr lang="en-US" altLang="id-ID"/>
          </a:p>
        </p:txBody>
      </p:sp>
      <p:sp>
        <p:nvSpPr>
          <p:cNvPr id="33802" name="Text Box 9"/>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3481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4821"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6D17DA49-DBCE-497C-A52E-B084E3E78EC2}"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3584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584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D1B89191-8C5F-47CC-B72D-ADD4F8F7B6CF}"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3686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686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2DD7C7D4-8185-4204-A8C7-1328EDBB127F}"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3789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789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C4750F95-80D3-49BD-BC0E-CC68A204D92C}"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3891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891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DE72E8EB-5731-406F-9E01-C480A7DC92FE}"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3993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39941"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81862550-5EEE-40D8-B626-12D9A2B33E02}"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4101"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5C1BC620-B9DD-4396-B362-5DE7DDE5A55D}" type="slidenum">
              <a:rPr lang="en-US" altLang="id-ID"/>
              <a:pPr>
                <a:defRPr/>
              </a:pPr>
              <a:t>‹#›</a:t>
            </a:fld>
            <a:endParaRPr lang="en-US" altLang="id-ID"/>
          </a:p>
        </p:txBody>
      </p:sp>
      <p:pic>
        <p:nvPicPr>
          <p:cNvPr id="410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5" name="Text Box 8"/>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Text Box 9"/>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4096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40965"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3E09E0F8-B086-47E7-B174-12D862D8EB9D}"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4198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4198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DF456EE1-A3F2-47AE-874A-29425BC9ABA5}"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4301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43013"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8246BB25-26F1-4AA4-A668-F06569AF0022}"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4403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4403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C713B880-761A-4B01-A17C-CFAD44799FD0}"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4505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id-ID" altLang="id-ID"/>
          </a:p>
        </p:txBody>
      </p:sp>
      <p:sp>
        <p:nvSpPr>
          <p:cNvPr id="45061"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253EC32A-CB43-4570-BB8E-2481586A0F88}" type="slidenum">
              <a:rPr lang="id-ID" altLang="id-ID"/>
              <a:pPr>
                <a:defRPr/>
              </a:pPr>
              <a:t>‹#›</a:t>
            </a:fld>
            <a:endParaRPr lang="id-ID" altLang="id-ID"/>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46086"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46087"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46089"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1B613BE5-E68F-4576-BF4B-D9EF4C908C3A}"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47110"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47111"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47113"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49749605-0157-4973-B1AA-7F8377C547CF}"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48134"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48135"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48137"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7EAB798B-90F4-406F-8051-B634639FDF78}"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49158"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49159"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49161"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EC0813EB-9ABF-4787-B86C-DA6E77B6C899}"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0182"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0183"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0185"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BDDD2B2B-23CC-44A1-B718-3AB039EB02A2}"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628775"/>
            <a:ext cx="9144000" cy="435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2"/>
          <p:cNvSpPr>
            <a:spLocks noGrp="1" noChangeArrowheads="1"/>
          </p:cNvSpPr>
          <p:nvPr>
            <p:ph type="title"/>
          </p:nvPr>
        </p:nvSpPr>
        <p:spPr bwMode="auto">
          <a:xfrm>
            <a:off x="1065213" y="2971800"/>
            <a:ext cx="70104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d-ID" smtClean="0"/>
              <a:t>Click to edit the title text format</a:t>
            </a:r>
          </a:p>
        </p:txBody>
      </p:sp>
      <p:sp>
        <p:nvSpPr>
          <p:cNvPr id="2" name="AutoShape 3"/>
          <p:cNvSpPr>
            <a:spLocks noChangeArrowheads="1"/>
          </p:cNvSpPr>
          <p:nvPr/>
        </p:nvSpPr>
        <p:spPr bwMode="auto">
          <a:xfrm>
            <a:off x="5257800" y="5957888"/>
            <a:ext cx="3886200" cy="900112"/>
          </a:xfrm>
          <a:custGeom>
            <a:avLst/>
            <a:gdLst>
              <a:gd name="G0" fmla="+- 21600 0 0"/>
              <a:gd name="G1" fmla="+- 1 0 0"/>
              <a:gd name="G2" fmla="+- 65535 0 0"/>
              <a:gd name="G3" fmla="*/ 1 16385 2"/>
              <a:gd name="G4" fmla="*/ 1 29003 51712"/>
              <a:gd name="T0" fmla="*/ 1943100 w 21600"/>
              <a:gd name="T1" fmla="*/ 0 h 21600"/>
              <a:gd name="T2" fmla="*/ 3886200 w 21600"/>
              <a:gd name="T3" fmla="*/ 450056 h 21600"/>
              <a:gd name="T4" fmla="*/ 1943100 w 21600"/>
              <a:gd name="T5" fmla="*/ 900112 h 21600"/>
              <a:gd name="T6" fmla="*/ 0 w 21600"/>
              <a:gd name="T7" fmla="*/ 450056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solidFill>
            <a:srgbClr val="1F367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spcBef>
                <a:spcPts val="600"/>
              </a:spcBef>
              <a:buSzPct val="100000"/>
              <a:defRPr/>
            </a:pPr>
            <a:r>
              <a:rPr lang="en-US" altLang="id-ID" sz="2400" smtClean="0">
                <a:solidFill>
                  <a:srgbClr val="FFFFFF"/>
                </a:solidFill>
                <a:latin typeface="Apple Chancery" charset="0"/>
                <a:cs typeface="Arial Unicode MS" panose="020B0604020202020204" pitchFamily="34" charset="-128"/>
              </a:rPr>
              <a:t>zoelist_2203@yahoo.co.id</a:t>
            </a:r>
          </a:p>
        </p:txBody>
      </p:sp>
      <p:sp>
        <p:nvSpPr>
          <p:cNvPr id="5125" name="AutoShape 4"/>
          <p:cNvSpPr>
            <a:spLocks noChangeArrowheads="1"/>
          </p:cNvSpPr>
          <p:nvPr/>
        </p:nvSpPr>
        <p:spPr bwMode="auto">
          <a:xfrm>
            <a:off x="0" y="5957888"/>
            <a:ext cx="5257800" cy="900112"/>
          </a:xfrm>
          <a:custGeom>
            <a:avLst/>
            <a:gdLst>
              <a:gd name="T0" fmla="*/ 2147483646 w 21600"/>
              <a:gd name="T1" fmla="*/ 0 h 21600"/>
              <a:gd name="T2" fmla="*/ 2147483646 w 21600"/>
              <a:gd name="T3" fmla="*/ 781541705 h 21600"/>
              <a:gd name="T4" fmla="*/ 2147483646 w 21600"/>
              <a:gd name="T5" fmla="*/ 1563083410 h 21600"/>
              <a:gd name="T6" fmla="*/ 0 w 21600"/>
              <a:gd name="T7" fmla="*/ 7815417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A793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p>
        </p:txBody>
      </p:sp>
      <p:sp>
        <p:nvSpPr>
          <p:cNvPr id="5126"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800" b="1" kern="1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603050405020304" pitchFamily="18" charset="0"/>
        <a:defRPr sz="9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Arial" panose="020B06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Arial" panose="020B06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1206"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1207"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1209"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A720E84E-7623-4E98-8390-131B4AAE6C53}"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2230"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2231"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2233"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46BE736E-D00B-4E4A-A79F-553961FC42D5}"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2"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3254"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3255"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3257"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87E41AC6-E76F-4E5A-895B-D9D8FD3B2D45}"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6"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4278"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4279"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4281"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FA859CFF-3958-45ED-861C-F7999D136403}"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5302"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5303"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5305"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0F776181-FCE6-4151-A7A0-A16E65C5B781}"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4"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6326"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6327"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3" name="Rectangle 7"/>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56329" name="Text Box 8"/>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Rectangle 9"/>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9A3EF636-40E3-49C3-AF4E-5766311248CD}"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8" name="Text Box 3"/>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2" name="Text Box 4"/>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
        <p:nvSpPr>
          <p:cNvPr id="57350" name="Rectangle 5"/>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57351" name="Rectangle 6"/>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57352" name="Text Box 7"/>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8"/>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F8409450-2B40-4169-B5A4-8ED798254394}" type="slidenum">
              <a:rPr lang="en-US" altLang="id-ID"/>
              <a:pPr>
                <a:defRPr/>
              </a:pPr>
              <a:t>‹#›</a:t>
            </a:fld>
            <a:endParaRPr lang="en-US" altLang="id-ID"/>
          </a:p>
        </p:txBody>
      </p:sp>
      <p:sp>
        <p:nvSpPr>
          <p:cNvPr id="57354" name="Text Box 9"/>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d-ID" smtClean="0"/>
              <a:t>Click to edit the title text format</a:t>
            </a:r>
          </a:p>
        </p:txBody>
      </p:sp>
      <p:sp>
        <p:nvSpPr>
          <p:cNvPr id="614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614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4F19C90C-A77D-4F17-89EF-10D99C1BC1F4}"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Noto Sans CJK SC Regular"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717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eaLnBrk="1" hangingPunct="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8" charset="0"/>
              </a:defRPr>
            </a:lvl1pPr>
          </a:lstStyle>
          <a:p>
            <a:pPr>
              <a:defRPr/>
            </a:pPr>
            <a:endParaRPr lang="en-US" altLang="id-ID"/>
          </a:p>
        </p:txBody>
      </p:sp>
      <p:sp>
        <p:nvSpPr>
          <p:cNvPr id="717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a:solidFill>
                  <a:srgbClr val="000000"/>
                </a:solidFill>
                <a:latin typeface="Times New Roman" panose="02020603050405020304" pitchFamily="18" charset="0"/>
              </a:defRPr>
            </a:lvl1pPr>
          </a:lstStyle>
          <a:p>
            <a:pPr>
              <a:defRPr/>
            </a:pPr>
            <a:fld id="{5C288196-58B7-4393-9797-4DEA929303D3}"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57200" y="274638"/>
            <a:ext cx="561340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d-ID" smtClean="0"/>
              <a:t>Click to edit the title text format</a:t>
            </a:r>
          </a:p>
        </p:txBody>
      </p:sp>
      <p:sp>
        <p:nvSpPr>
          <p:cNvPr id="819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endParaRPr lang="en-US" altLang="id-ID"/>
          </a:p>
        </p:txBody>
      </p:sp>
      <p:sp>
        <p:nvSpPr>
          <p:cNvPr id="8197"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ClrTx/>
              <a:buSzPct val="100000"/>
              <a:buFontTx/>
              <a:buNone/>
              <a:tabLst>
                <a:tab pos="457200" algn="l"/>
                <a:tab pos="914400" algn="l"/>
                <a:tab pos="1371600" algn="l"/>
                <a:tab pos="1828800" algn="l"/>
              </a:tabLst>
              <a:defRPr sz="1200">
                <a:solidFill>
                  <a:srgbClr val="898989"/>
                </a:solidFill>
                <a:latin typeface="Times New Roman" panose="02020603050405020304" pitchFamily="18" charset="0"/>
              </a:defRPr>
            </a:lvl1pPr>
          </a:lstStyle>
          <a:p>
            <a:pPr>
              <a:defRPr/>
            </a:pPr>
            <a:fld id="{C243358F-3D23-47A8-9DE3-6D27A1989526}" type="slidenum">
              <a:rPr lang="en-US" altLang="id-ID"/>
              <a:pPr>
                <a:defRPr/>
              </a:pPr>
              <a:t>‹#›</a:t>
            </a:fld>
            <a:endParaRPr lang="en-US" altLang="id-ID"/>
          </a:p>
        </p:txBody>
      </p:sp>
      <p:pic>
        <p:nvPicPr>
          <p:cNvPr id="819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3625" y="285750"/>
            <a:ext cx="990600"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4225" y="357188"/>
            <a:ext cx="2009775" cy="84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1" name="Text Box 8"/>
          <p:cNvSpPr txBox="1">
            <a:spLocks noChangeArrowheads="1"/>
          </p:cNvSpPr>
          <p:nvPr/>
        </p:nvSpPr>
        <p:spPr bwMode="auto">
          <a:xfrm>
            <a:off x="0" y="6334125"/>
            <a:ext cx="4214813" cy="523875"/>
          </a:xfrm>
          <a:prstGeom prst="rect">
            <a:avLst/>
          </a:prstGeom>
          <a:solidFill>
            <a:srgbClr val="32CD3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d-ID" altLang="id-ID"/>
          </a:p>
        </p:txBody>
      </p:sp>
      <p:sp>
        <p:nvSpPr>
          <p:cNvPr id="4" name="Text Box 9"/>
          <p:cNvSpPr txBox="1">
            <a:spLocks noChangeArrowheads="1"/>
          </p:cNvSpPr>
          <p:nvPr/>
        </p:nvSpPr>
        <p:spPr bwMode="auto">
          <a:xfrm>
            <a:off x="4214813" y="6334125"/>
            <a:ext cx="4929187" cy="520700"/>
          </a:xfrm>
          <a:prstGeom prst="rect">
            <a:avLst/>
          </a:prstGeom>
          <a:solidFill>
            <a:srgbClr val="0064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SzPct val="100000"/>
              <a:defRPr/>
            </a:pPr>
            <a:r>
              <a:rPr lang="id-ID" altLang="id-ID" sz="2800" b="1" smtClean="0">
                <a:solidFill>
                  <a:srgbClr val="4DF18F"/>
                </a:solidFill>
                <a:latin typeface="Times New Roman" panose="02020603050405020304" pitchFamily="18" charset="0"/>
                <a:cs typeface="Times New Roman" panose="02020603050405020304" pitchFamily="18" charset="0"/>
              </a:rPr>
              <a:t>PROFESIONAL – QUR’ANI</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b="1"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000" b="1">
          <a:solidFill>
            <a:srgbClr val="000000"/>
          </a:solidFill>
          <a:latin typeface="Arial Narrow" panose="020B0606020202030204" pitchFamily="34" charset="0"/>
          <a:ea typeface="Noto Sans CJK SC Regular" charset="0"/>
          <a:cs typeface="Noto Sans CJK SC Regular"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628775"/>
            <a:ext cx="9144000" cy="435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p:nvPr>
        </p:nvSpPr>
        <p:spPr bwMode="auto">
          <a:xfrm>
            <a:off x="1065213" y="2971800"/>
            <a:ext cx="70104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d-ID" smtClean="0"/>
              <a:t>Click to edit the title text format</a:t>
            </a:r>
          </a:p>
        </p:txBody>
      </p:sp>
      <p:sp>
        <p:nvSpPr>
          <p:cNvPr id="2" name="AutoShape 3"/>
          <p:cNvSpPr>
            <a:spLocks noChangeArrowheads="1"/>
          </p:cNvSpPr>
          <p:nvPr/>
        </p:nvSpPr>
        <p:spPr bwMode="auto">
          <a:xfrm>
            <a:off x="5257800" y="5957888"/>
            <a:ext cx="3886200" cy="900112"/>
          </a:xfrm>
          <a:custGeom>
            <a:avLst/>
            <a:gdLst>
              <a:gd name="G0" fmla="+- 21600 0 0"/>
              <a:gd name="G1" fmla="+- 1 0 0"/>
              <a:gd name="G2" fmla="+- 65535 0 0"/>
              <a:gd name="G3" fmla="*/ 1 16385 2"/>
              <a:gd name="G4" fmla="*/ 1 29003 51712"/>
              <a:gd name="T0" fmla="*/ 1943100 w 21600"/>
              <a:gd name="T1" fmla="*/ 0 h 21600"/>
              <a:gd name="T2" fmla="*/ 3886200 w 21600"/>
              <a:gd name="T3" fmla="*/ 450056 h 21600"/>
              <a:gd name="T4" fmla="*/ 1943100 w 21600"/>
              <a:gd name="T5" fmla="*/ 900112 h 21600"/>
              <a:gd name="T6" fmla="*/ 0 w 21600"/>
              <a:gd name="T7" fmla="*/ 450056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solidFill>
            <a:srgbClr val="1F3672"/>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spcBef>
                <a:spcPts val="600"/>
              </a:spcBef>
              <a:buSzPct val="100000"/>
              <a:defRPr/>
            </a:pPr>
            <a:r>
              <a:rPr lang="en-US" altLang="id-ID" sz="2400" smtClean="0">
                <a:solidFill>
                  <a:srgbClr val="FFFFFF"/>
                </a:solidFill>
                <a:latin typeface="Apple Chancery" charset="0"/>
                <a:cs typeface="Arial Unicode MS" panose="020B0604020202020204" pitchFamily="34" charset="-128"/>
              </a:rPr>
              <a:t>zoelist_2203@yahoo.co.id</a:t>
            </a:r>
          </a:p>
        </p:txBody>
      </p:sp>
      <p:sp>
        <p:nvSpPr>
          <p:cNvPr id="9221" name="AutoShape 4"/>
          <p:cNvSpPr>
            <a:spLocks noChangeArrowheads="1"/>
          </p:cNvSpPr>
          <p:nvPr/>
        </p:nvSpPr>
        <p:spPr bwMode="auto">
          <a:xfrm>
            <a:off x="0" y="5957888"/>
            <a:ext cx="5257800" cy="900112"/>
          </a:xfrm>
          <a:custGeom>
            <a:avLst/>
            <a:gdLst>
              <a:gd name="T0" fmla="*/ 2147483646 w 21600"/>
              <a:gd name="T1" fmla="*/ 0 h 21600"/>
              <a:gd name="T2" fmla="*/ 2147483646 w 21600"/>
              <a:gd name="T3" fmla="*/ 781541705 h 21600"/>
              <a:gd name="T4" fmla="*/ 2147483646 w 21600"/>
              <a:gd name="T5" fmla="*/ 1563083410 h 21600"/>
              <a:gd name="T6" fmla="*/ 0 w 21600"/>
              <a:gd name="T7" fmla="*/ 7815417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A793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d-ID"/>
          </a:p>
        </p:txBody>
      </p:sp>
      <p:sp>
        <p:nvSpPr>
          <p:cNvPr id="9222"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d-ID" smtClean="0"/>
              <a:t>Click to edit the outline text format</a:t>
            </a:r>
          </a:p>
          <a:p>
            <a:pPr lvl="1"/>
            <a:r>
              <a:rPr lang="en-GB" altLang="id-ID" smtClean="0"/>
              <a:t>Second Outline Level</a:t>
            </a:r>
          </a:p>
          <a:p>
            <a:pPr lvl="2"/>
            <a:r>
              <a:rPr lang="en-GB" altLang="id-ID" smtClean="0"/>
              <a:t>Third Outline Level</a:t>
            </a:r>
          </a:p>
          <a:p>
            <a:pPr lvl="3"/>
            <a:r>
              <a:rPr lang="en-GB" altLang="id-ID" smtClean="0"/>
              <a:t>Fourth Outline Level</a:t>
            </a:r>
          </a:p>
          <a:p>
            <a:pPr lvl="4"/>
            <a:r>
              <a:rPr lang="en-GB" altLang="id-ID" smtClean="0"/>
              <a:t>Fifth Outline Level</a:t>
            </a:r>
          </a:p>
          <a:p>
            <a:pPr lvl="4"/>
            <a:r>
              <a:rPr lang="en-GB" altLang="id-ID" smtClean="0"/>
              <a:t>Sixth Outline Level</a:t>
            </a:r>
          </a:p>
          <a:p>
            <a:pPr lvl="4"/>
            <a:r>
              <a:rPr lang="en-GB" altLang="id-ID" smtClean="0"/>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800" b="1" kern="1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800" b="1">
          <a:solidFill>
            <a:srgbClr val="000000"/>
          </a:solidFill>
          <a:latin typeface="Verdana" panose="020B0604030504040204" pitchFamily="34" charset="0"/>
          <a:cs typeface="Arial Unicode MS" panose="020B0604020202020204" pitchFamily="34" charset="-128"/>
        </a:defRPr>
      </a:lvl9pPr>
    </p:titleStyle>
    <p:bodyStyle>
      <a:lvl1pPr marL="342900" indent="-342900" algn="l" defTabSz="457200" rtl="0" eaLnBrk="0" fontAlgn="base" hangingPunct="0">
        <a:spcBef>
          <a:spcPts val="225"/>
        </a:spcBef>
        <a:spcAft>
          <a:spcPct val="0"/>
        </a:spcAft>
        <a:buClr>
          <a:srgbClr val="000000"/>
        </a:buClr>
        <a:buSzPct val="100000"/>
        <a:buFont typeface="Times New Roman" panose="02020603050405020304" pitchFamily="18" charset="0"/>
        <a:defRPr sz="9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Arial" panose="020B0604020202020204" pitchFamily="34" charset="0"/>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Arial" panose="020B0604020202020204" pitchFamily="34"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8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857250" y="966788"/>
            <a:ext cx="7391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3200">
                <a:solidFill>
                  <a:srgbClr val="000000"/>
                </a:solidFill>
                <a:latin typeface="Calibri" panose="020F0502020204030204" pitchFamily="34"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800">
                <a:solidFill>
                  <a:srgbClr val="000000"/>
                </a:solidFill>
                <a:latin typeface="Calibri" panose="020F0502020204030204" pitchFamily="34"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400">
                <a:solidFill>
                  <a:srgbClr val="000000"/>
                </a:solidFill>
                <a:latin typeface="Calibri" panose="020F0502020204030204" pitchFamily="34"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defRPr sz="2000">
                <a:solidFill>
                  <a:srgbClr val="000000"/>
                </a:solidFill>
                <a:latin typeface="Calibri" panose="020F0502020204030204" pitchFamily="34" charset="0"/>
                <a:ea typeface="Noto Sans CJK SC Regular" charset="0"/>
                <a:cs typeface="Noto Sans CJK SC Regular" charset="0"/>
              </a:defRPr>
            </a:lvl9pPr>
          </a:lstStyle>
          <a:p>
            <a:pPr algn="ctr" eaLnBrk="1" hangingPunct="1">
              <a:spcBef>
                <a:spcPct val="0"/>
              </a:spcBef>
              <a:buClrTx/>
              <a:buFontTx/>
              <a:buNone/>
            </a:pPr>
            <a:r>
              <a:rPr lang="en-US" altLang="id-ID" sz="4000">
                <a:latin typeface="Verdana" panose="020B0604030504040204" pitchFamily="34" charset="0"/>
                <a:cs typeface="Arial Unicode MS" panose="020B0604020202020204" pitchFamily="34" charset="-128"/>
              </a:rPr>
              <a:t>DOA BELAJAR</a:t>
            </a:r>
          </a:p>
        </p:txBody>
      </p:sp>
      <p:sp>
        <p:nvSpPr>
          <p:cNvPr id="59395" name="Rectangle 2"/>
          <p:cNvSpPr>
            <a:spLocks noChangeArrowheads="1"/>
          </p:cNvSpPr>
          <p:nvPr/>
        </p:nvSpPr>
        <p:spPr bwMode="auto">
          <a:xfrm>
            <a:off x="785813" y="3819525"/>
            <a:ext cx="7858125" cy="2214563"/>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Noto Sans CJK SC Regular" charset="0"/>
                <a:cs typeface="Noto Sans CJK SC Regular"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Noto Sans CJK SC Regular" charset="0"/>
                <a:cs typeface="Noto Sans CJK SC Regular"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Noto Sans CJK SC Regular" charset="0"/>
                <a:cs typeface="Noto Sans CJK SC Regular"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Noto Sans CJK SC Regular" charset="0"/>
                <a:cs typeface="Noto Sans CJK SC Regular" charset="0"/>
              </a:defRPr>
            </a:lvl9pPr>
          </a:lstStyle>
          <a:p>
            <a:pPr algn="ctr" eaLnBrk="1" hangingPunct="1">
              <a:spcBef>
                <a:spcPct val="0"/>
              </a:spcBef>
              <a:buClrTx/>
              <a:buFontTx/>
              <a:buNone/>
            </a:pPr>
            <a:r>
              <a:rPr lang="en-US" altLang="id-ID" sz="2800">
                <a:cs typeface="Arial" panose="020B0604020202020204" pitchFamily="34" charset="0"/>
              </a:rPr>
              <a:t>“Aku ridho Allah SWT sebagai Tuhanku, Islam sebagai agamaku, dan Nabi Muhammad sebagai Nabi dan Rasul, Ya Allah, tambahkanlah kepadaku ilmu dan berikanlah aku kefahaman”</a:t>
            </a: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000250"/>
            <a:ext cx="5715000" cy="185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571625"/>
            <a:ext cx="3133725" cy="49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052736"/>
            <a:ext cx="6192688" cy="523220"/>
          </a:xfrm>
          <a:prstGeom prst="rect">
            <a:avLst/>
          </a:prstGeom>
          <a:noFill/>
        </p:spPr>
        <p:txBody>
          <a:bodyPr wrap="square" rtlCol="0">
            <a:spAutoFit/>
          </a:bodyPr>
          <a:lstStyle/>
          <a:p>
            <a:pPr algn="ctr"/>
            <a:r>
              <a:rPr lang="id-ID" sz="2800" b="1" dirty="0" smtClean="0">
                <a:solidFill>
                  <a:schemeClr val="tx1"/>
                </a:solidFill>
              </a:rPr>
              <a:t>Manfaat PCC</a:t>
            </a:r>
            <a:endParaRPr lang="id-ID" sz="2800" b="1" dirty="0">
              <a:solidFill>
                <a:schemeClr val="tx1"/>
              </a:solidFill>
            </a:endParaRPr>
          </a:p>
        </p:txBody>
      </p:sp>
      <p:sp>
        <p:nvSpPr>
          <p:cNvPr id="3" name="TextBox 2"/>
          <p:cNvSpPr txBox="1"/>
          <p:nvPr/>
        </p:nvSpPr>
        <p:spPr>
          <a:xfrm>
            <a:off x="611560" y="1575956"/>
            <a:ext cx="8136904" cy="4401205"/>
          </a:xfrm>
          <a:prstGeom prst="rect">
            <a:avLst/>
          </a:prstGeom>
          <a:noFill/>
        </p:spPr>
        <p:txBody>
          <a:bodyPr wrap="square" rtlCol="0">
            <a:spAutoFit/>
          </a:bodyPr>
          <a:lstStyle/>
          <a:p>
            <a:pPr marL="342900" indent="-342900">
              <a:buFont typeface="+mj-lt"/>
              <a:buAutoNum type="arabicPeriod"/>
            </a:pPr>
            <a:r>
              <a:rPr lang="en-US" sz="2800" dirty="0">
                <a:solidFill>
                  <a:schemeClr val="tx1"/>
                </a:solidFill>
              </a:rPr>
              <a:t>Improved satisfaction scores among patients and their families.</a:t>
            </a:r>
          </a:p>
          <a:p>
            <a:pPr marL="342900" indent="-342900">
              <a:buFont typeface="+mj-lt"/>
              <a:buAutoNum type="arabicPeriod"/>
            </a:pPr>
            <a:r>
              <a:rPr lang="en-US" sz="2800" dirty="0">
                <a:solidFill>
                  <a:schemeClr val="tx1"/>
                </a:solidFill>
              </a:rPr>
              <a:t>Enhanced reputation of providers among health care consumers.</a:t>
            </a:r>
          </a:p>
          <a:p>
            <a:pPr marL="342900" indent="-342900">
              <a:buFont typeface="+mj-lt"/>
              <a:buAutoNum type="arabicPeriod"/>
            </a:pPr>
            <a:r>
              <a:rPr lang="en-US" sz="2800" dirty="0">
                <a:solidFill>
                  <a:schemeClr val="tx1"/>
                </a:solidFill>
              </a:rPr>
              <a:t>Better morale and productivity among clinicians and ancillary staff.</a:t>
            </a:r>
          </a:p>
          <a:p>
            <a:pPr marL="342900" indent="-342900">
              <a:buFont typeface="+mj-lt"/>
              <a:buAutoNum type="arabicPeriod"/>
            </a:pPr>
            <a:r>
              <a:rPr lang="en-US" sz="2800" dirty="0">
                <a:solidFill>
                  <a:schemeClr val="tx1"/>
                </a:solidFill>
              </a:rPr>
              <a:t>Improved resource allocation.</a:t>
            </a:r>
          </a:p>
          <a:p>
            <a:pPr marL="342900" indent="-342900">
              <a:buFont typeface="+mj-lt"/>
              <a:buAutoNum type="arabicPeriod"/>
            </a:pPr>
            <a:r>
              <a:rPr lang="en-US" sz="2800" dirty="0">
                <a:solidFill>
                  <a:schemeClr val="tx1"/>
                </a:solidFill>
              </a:rPr>
              <a:t>Reduced expenses and increased financial margins throughout the continuum of care.</a:t>
            </a:r>
          </a:p>
          <a:p>
            <a:pPr marL="342900" indent="-342900">
              <a:buFont typeface="+mj-lt"/>
              <a:buAutoNum type="arabicPeriod"/>
            </a:pPr>
            <a:endParaRPr lang="id-ID" sz="2800" dirty="0">
              <a:solidFill>
                <a:schemeClr val="tx1"/>
              </a:solidFill>
            </a:endParaRPr>
          </a:p>
        </p:txBody>
      </p:sp>
    </p:spTree>
    <p:extLst>
      <p:ext uri="{BB962C8B-B14F-4D97-AF65-F5344CB8AC3E}">
        <p14:creationId xmlns:p14="http://schemas.microsoft.com/office/powerpoint/2010/main" val="189297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400" b="1" dirty="0">
                <a:solidFill>
                  <a:schemeClr val="tx1"/>
                </a:solidFill>
              </a:rPr>
              <a:t>P</a:t>
            </a:r>
            <a:r>
              <a:rPr lang="id-ID" sz="2400" b="1" dirty="0" smtClean="0">
                <a:solidFill>
                  <a:schemeClr val="tx1"/>
                </a:solidFill>
              </a:rPr>
              <a:t>erbedaan </a:t>
            </a:r>
            <a:r>
              <a:rPr lang="id-ID" sz="2400" b="1" dirty="0">
                <a:solidFill>
                  <a:schemeClr val="tx1"/>
                </a:solidFill>
              </a:rPr>
              <a:t>Model Tradisonal dengan </a:t>
            </a:r>
            <a:r>
              <a:rPr lang="id-ID" sz="2400" b="1" i="1" dirty="0">
                <a:solidFill>
                  <a:schemeClr val="tx1"/>
                </a:solidFill>
              </a:rPr>
              <a:t>Patient centered care</a:t>
            </a:r>
            <a:endParaRPr lang="id-ID" sz="2400" b="1" dirty="0">
              <a:solidFill>
                <a:schemeClr val="tx1"/>
              </a:solidFill>
            </a:endParaRPr>
          </a:p>
        </p:txBody>
      </p:sp>
      <p:pic>
        <p:nvPicPr>
          <p:cNvPr id="2051" name="Picture 3" descr="C:\Users\user\Desktop\RAISA\KDK\slid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35" y="427013"/>
            <a:ext cx="8323129" cy="624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18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24744"/>
            <a:ext cx="5832648" cy="584775"/>
          </a:xfrm>
          <a:prstGeom prst="rect">
            <a:avLst/>
          </a:prstGeom>
          <a:noFill/>
        </p:spPr>
        <p:txBody>
          <a:bodyPr wrap="square" rtlCol="0">
            <a:spAutoFit/>
          </a:bodyPr>
          <a:lstStyle/>
          <a:p>
            <a:pPr algn="ctr"/>
            <a:r>
              <a:rPr lang="id-ID" sz="3200" b="1" i="1" dirty="0">
                <a:solidFill>
                  <a:schemeClr val="tx1"/>
                </a:solidFill>
              </a:rPr>
              <a:t>System-centered care</a:t>
            </a:r>
            <a:endParaRPr lang="id-ID" sz="3200" dirty="0">
              <a:solidFill>
                <a:schemeClr val="tx1"/>
              </a:solidFill>
            </a:endParaRPr>
          </a:p>
        </p:txBody>
      </p:sp>
      <p:sp>
        <p:nvSpPr>
          <p:cNvPr id="3" name="TextBox 2"/>
          <p:cNvSpPr txBox="1"/>
          <p:nvPr/>
        </p:nvSpPr>
        <p:spPr>
          <a:xfrm>
            <a:off x="683568" y="1916832"/>
            <a:ext cx="7416824" cy="3046988"/>
          </a:xfrm>
          <a:prstGeom prst="rect">
            <a:avLst/>
          </a:prstGeom>
          <a:noFill/>
        </p:spPr>
        <p:txBody>
          <a:bodyPr wrap="square" rtlCol="0">
            <a:spAutoFit/>
          </a:bodyPr>
          <a:lstStyle/>
          <a:p>
            <a:r>
              <a:rPr lang="id-ID" sz="2400" dirty="0">
                <a:solidFill>
                  <a:schemeClr val="tx1"/>
                </a:solidFill>
              </a:rPr>
              <a:t>Konsep lama dari </a:t>
            </a:r>
            <a:r>
              <a:rPr lang="id-ID" sz="2400" i="1" dirty="0">
                <a:solidFill>
                  <a:schemeClr val="tx1"/>
                </a:solidFill>
              </a:rPr>
              <a:t>system-centered </a:t>
            </a:r>
            <a:r>
              <a:rPr lang="id-ID" sz="2400" i="1" dirty="0" smtClean="0">
                <a:solidFill>
                  <a:schemeClr val="tx1"/>
                </a:solidFill>
              </a:rPr>
              <a:t>care </a:t>
            </a:r>
            <a:r>
              <a:rPr lang="id-ID" sz="2400" dirty="0" smtClean="0">
                <a:solidFill>
                  <a:schemeClr val="tx1"/>
                </a:solidFill>
              </a:rPr>
              <a:t>yaitu </a:t>
            </a:r>
            <a:endParaRPr lang="id-ID" sz="2400" dirty="0">
              <a:solidFill>
                <a:schemeClr val="tx1"/>
              </a:solidFill>
            </a:endParaRPr>
          </a:p>
          <a:p>
            <a:r>
              <a:rPr lang="id-ID" sz="2400" dirty="0">
                <a:solidFill>
                  <a:schemeClr val="tx1"/>
                </a:solidFill>
              </a:rPr>
              <a:t>1)   Konsep keluarga dipertentangkan</a:t>
            </a:r>
          </a:p>
          <a:p>
            <a:r>
              <a:rPr lang="id-ID" sz="2400" dirty="0">
                <a:solidFill>
                  <a:schemeClr val="tx1"/>
                </a:solidFill>
              </a:rPr>
              <a:t>2)   Definisi keluarga masih dipertentangkan</a:t>
            </a:r>
          </a:p>
          <a:p>
            <a:r>
              <a:rPr lang="id-ID" sz="2400" dirty="0">
                <a:solidFill>
                  <a:schemeClr val="tx1"/>
                </a:solidFill>
              </a:rPr>
              <a:t>3)   Ketidakmampuan pasien dan keluarga</a:t>
            </a:r>
          </a:p>
          <a:p>
            <a:r>
              <a:rPr lang="id-ID" sz="2400" dirty="0">
                <a:solidFill>
                  <a:schemeClr val="tx1"/>
                </a:solidFill>
              </a:rPr>
              <a:t>4)   Majunya teknologi dan biomedis, meletakkan </a:t>
            </a:r>
            <a:r>
              <a:rPr lang="id-ID" sz="2400" dirty="0" smtClean="0">
                <a:solidFill>
                  <a:schemeClr val="tx1"/>
                </a:solidFill>
              </a:rPr>
              <a:t> </a:t>
            </a:r>
          </a:p>
          <a:p>
            <a:r>
              <a:rPr lang="id-ID" sz="2400" dirty="0">
                <a:solidFill>
                  <a:schemeClr val="tx1"/>
                </a:solidFill>
              </a:rPr>
              <a:t> </a:t>
            </a:r>
            <a:r>
              <a:rPr lang="id-ID" sz="2400" dirty="0" smtClean="0">
                <a:solidFill>
                  <a:schemeClr val="tx1"/>
                </a:solidFill>
              </a:rPr>
              <a:t>      nilai </a:t>
            </a:r>
            <a:r>
              <a:rPr lang="id-ID" sz="2400" dirty="0">
                <a:solidFill>
                  <a:schemeClr val="tx1"/>
                </a:solidFill>
              </a:rPr>
              <a:t>interaksi manusia dalam perawatan </a:t>
            </a:r>
            <a:r>
              <a:rPr lang="id-ID" sz="2400" dirty="0" smtClean="0">
                <a:solidFill>
                  <a:schemeClr val="tx1"/>
                </a:solidFill>
              </a:rPr>
              <a:t> </a:t>
            </a:r>
          </a:p>
          <a:p>
            <a:r>
              <a:rPr lang="id-ID" sz="2400" dirty="0">
                <a:solidFill>
                  <a:schemeClr val="tx1"/>
                </a:solidFill>
              </a:rPr>
              <a:t> </a:t>
            </a:r>
            <a:r>
              <a:rPr lang="id-ID" sz="2400" dirty="0" smtClean="0">
                <a:solidFill>
                  <a:schemeClr val="tx1"/>
                </a:solidFill>
              </a:rPr>
              <a:t>      kesehatan </a:t>
            </a:r>
            <a:r>
              <a:rPr lang="id-ID" sz="2400" dirty="0">
                <a:solidFill>
                  <a:schemeClr val="tx1"/>
                </a:solidFill>
              </a:rPr>
              <a:t>pada posisi bawah</a:t>
            </a:r>
          </a:p>
          <a:p>
            <a:r>
              <a:rPr lang="id-ID" sz="2400" dirty="0">
                <a:solidFill>
                  <a:schemeClr val="tx1"/>
                </a:solidFill>
              </a:rPr>
              <a:t>5)   Digerakkan oleh system </a:t>
            </a:r>
          </a:p>
        </p:txBody>
      </p:sp>
    </p:spTree>
    <p:extLst>
      <p:ext uri="{BB962C8B-B14F-4D97-AF65-F5344CB8AC3E}">
        <p14:creationId xmlns:p14="http://schemas.microsoft.com/office/powerpoint/2010/main" val="303484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124744"/>
            <a:ext cx="6516960" cy="523220"/>
          </a:xfrm>
          <a:prstGeom prst="rect">
            <a:avLst/>
          </a:prstGeom>
        </p:spPr>
        <p:txBody>
          <a:bodyPr wrap="square">
            <a:spAutoFit/>
          </a:bodyPr>
          <a:lstStyle/>
          <a:p>
            <a:pPr lvl="0" algn="ctr"/>
            <a:r>
              <a:rPr lang="en-US" sz="2800" b="1" dirty="0" err="1">
                <a:solidFill>
                  <a:srgbClr val="000000"/>
                </a:solidFill>
              </a:rPr>
              <a:t>Konsep</a:t>
            </a:r>
            <a:r>
              <a:rPr lang="en-US" sz="2800" b="1" dirty="0">
                <a:solidFill>
                  <a:srgbClr val="000000"/>
                </a:solidFill>
              </a:rPr>
              <a:t> </a:t>
            </a:r>
            <a:r>
              <a:rPr lang="en-US" sz="2800" b="1" dirty="0" err="1">
                <a:solidFill>
                  <a:srgbClr val="000000"/>
                </a:solidFill>
              </a:rPr>
              <a:t>Inti</a:t>
            </a:r>
            <a:r>
              <a:rPr lang="en-US" sz="2800" b="1" dirty="0">
                <a:solidFill>
                  <a:srgbClr val="000000"/>
                </a:solidFill>
              </a:rPr>
              <a:t> </a:t>
            </a:r>
            <a:r>
              <a:rPr lang="en-US" sz="2800" b="1" i="1" dirty="0">
                <a:solidFill>
                  <a:srgbClr val="000000"/>
                </a:solidFill>
              </a:rPr>
              <a:t>Patient centered care</a:t>
            </a:r>
            <a:endParaRPr lang="id-ID" sz="2800" dirty="0">
              <a:solidFill>
                <a:srgbClr val="000000"/>
              </a:solidFill>
            </a:endParaRPr>
          </a:p>
        </p:txBody>
      </p:sp>
      <p:pic>
        <p:nvPicPr>
          <p:cNvPr id="2050" name="Picture 2" descr="https://healthleadsusa.org/wp-content/uploads/2018/09/4Cs_feature-920x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20" y="1772816"/>
            <a:ext cx="87630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32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060848"/>
            <a:ext cx="7704856" cy="2862322"/>
          </a:xfrm>
          <a:prstGeom prst="rect">
            <a:avLst/>
          </a:prstGeom>
          <a:noFill/>
        </p:spPr>
        <p:txBody>
          <a:bodyPr wrap="square" rtlCol="0">
            <a:spAutoFit/>
          </a:bodyPr>
          <a:lstStyle/>
          <a:p>
            <a:r>
              <a:rPr lang="id-ID" sz="4000" b="1" dirty="0" smtClean="0">
                <a:solidFill>
                  <a:srgbClr val="000000"/>
                </a:solidFill>
                <a:latin typeface="+mn-lt"/>
              </a:rPr>
              <a:t>4 KOMPONEN UTAMA PCC</a:t>
            </a:r>
            <a:r>
              <a:rPr lang="id-ID" sz="2800" dirty="0" smtClean="0">
                <a:solidFill>
                  <a:srgbClr val="000000"/>
                </a:solidFill>
                <a:latin typeface="+mn-lt"/>
              </a:rPr>
              <a:t>:</a:t>
            </a:r>
          </a:p>
          <a:p>
            <a:r>
              <a:rPr lang="id-ID" sz="2800" dirty="0" smtClean="0">
                <a:solidFill>
                  <a:srgbClr val="000000"/>
                </a:solidFill>
                <a:latin typeface="+mn-lt"/>
              </a:rPr>
              <a:t>1. Martabat Dan Respek</a:t>
            </a:r>
          </a:p>
          <a:p>
            <a:r>
              <a:rPr lang="id-ID" sz="2800" dirty="0" smtClean="0">
                <a:solidFill>
                  <a:srgbClr val="000000"/>
                </a:solidFill>
                <a:latin typeface="+mn-lt"/>
              </a:rPr>
              <a:t>2. Berbagi Informasi</a:t>
            </a:r>
          </a:p>
          <a:p>
            <a:r>
              <a:rPr lang="id-ID" sz="2800" dirty="0" smtClean="0">
                <a:solidFill>
                  <a:srgbClr val="000000"/>
                </a:solidFill>
                <a:latin typeface="+mn-lt"/>
              </a:rPr>
              <a:t>3. Partisispasi</a:t>
            </a:r>
          </a:p>
          <a:p>
            <a:r>
              <a:rPr lang="id-ID" sz="2800" dirty="0" smtClean="0">
                <a:solidFill>
                  <a:srgbClr val="000000"/>
                </a:solidFill>
                <a:latin typeface="+mn-lt"/>
              </a:rPr>
              <a:t>4. Kolaborasi.</a:t>
            </a:r>
            <a:endParaRPr lang="id-ID" sz="2800" dirty="0" smtClean="0">
              <a:latin typeface="+mn-lt"/>
            </a:endParaRPr>
          </a:p>
          <a:p>
            <a:endParaRPr lang="id-ID" sz="2800" dirty="0">
              <a:latin typeface="+mn-lt"/>
            </a:endParaRPr>
          </a:p>
        </p:txBody>
      </p:sp>
    </p:spTree>
    <p:extLst>
      <p:ext uri="{BB962C8B-B14F-4D97-AF65-F5344CB8AC3E}">
        <p14:creationId xmlns:p14="http://schemas.microsoft.com/office/powerpoint/2010/main" val="4218990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985759"/>
            <a:ext cx="4680520" cy="584775"/>
          </a:xfrm>
          <a:prstGeom prst="rect">
            <a:avLst/>
          </a:prstGeom>
          <a:noFill/>
        </p:spPr>
        <p:txBody>
          <a:bodyPr wrap="square" rtlCol="0">
            <a:spAutoFit/>
          </a:bodyPr>
          <a:lstStyle/>
          <a:p>
            <a:pPr algn="ctr"/>
            <a:r>
              <a:rPr lang="id-ID" sz="3200" b="1" dirty="0" smtClean="0">
                <a:solidFill>
                  <a:schemeClr val="tx1"/>
                </a:solidFill>
              </a:rPr>
              <a:t>MARTABAT</a:t>
            </a:r>
            <a:endParaRPr lang="id-ID" sz="3200" b="1" dirty="0">
              <a:solidFill>
                <a:schemeClr val="tx1"/>
              </a:solidFill>
            </a:endParaRPr>
          </a:p>
        </p:txBody>
      </p:sp>
      <p:sp>
        <p:nvSpPr>
          <p:cNvPr id="3" name="TextBox 2"/>
          <p:cNvSpPr txBox="1"/>
          <p:nvPr/>
        </p:nvSpPr>
        <p:spPr>
          <a:xfrm>
            <a:off x="1115616" y="2276872"/>
            <a:ext cx="6984776" cy="2246769"/>
          </a:xfrm>
          <a:prstGeom prst="rect">
            <a:avLst/>
          </a:prstGeom>
          <a:noFill/>
        </p:spPr>
        <p:txBody>
          <a:bodyPr wrap="square" rtlCol="0">
            <a:spAutoFit/>
          </a:bodyPr>
          <a:lstStyle/>
          <a:p>
            <a:pPr algn="ctr"/>
            <a:r>
              <a:rPr lang="id-ID" sz="2800" dirty="0">
                <a:solidFill>
                  <a:schemeClr val="tx1"/>
                </a:solidFill>
              </a:rPr>
              <a:t>Dalam aspek ini, sikap seorang tenaga kesehatan mendengarkan, peduli dan menghormati pilihan pasien. Pengetahuan, nilai-nilai yang dianut, dan </a:t>
            </a:r>
            <a:r>
              <a:rPr lang="id-ID" sz="2800" dirty="0" smtClean="0">
                <a:solidFill>
                  <a:schemeClr val="tx1"/>
                </a:solidFill>
              </a:rPr>
              <a:t>background pasien.</a:t>
            </a:r>
            <a:endParaRPr lang="id-ID" sz="2800" dirty="0">
              <a:solidFill>
                <a:schemeClr val="tx1"/>
              </a:solidFill>
            </a:endParaRPr>
          </a:p>
        </p:txBody>
      </p:sp>
    </p:spTree>
    <p:extLst>
      <p:ext uri="{BB962C8B-B14F-4D97-AF65-F5344CB8AC3E}">
        <p14:creationId xmlns:p14="http://schemas.microsoft.com/office/powerpoint/2010/main" val="240974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980728"/>
            <a:ext cx="5616624" cy="461665"/>
          </a:xfrm>
          <a:prstGeom prst="rect">
            <a:avLst/>
          </a:prstGeom>
          <a:noFill/>
        </p:spPr>
        <p:txBody>
          <a:bodyPr wrap="square" rtlCol="0">
            <a:spAutoFit/>
          </a:bodyPr>
          <a:lstStyle/>
          <a:p>
            <a:r>
              <a:rPr lang="id-ID" sz="2400" b="1" dirty="0" smtClean="0">
                <a:solidFill>
                  <a:schemeClr val="tx1"/>
                </a:solidFill>
              </a:rPr>
              <a:t>BERBAGI INFORMASI KOMUNIKASI</a:t>
            </a:r>
            <a:endParaRPr lang="id-ID" sz="2400" b="1" dirty="0">
              <a:solidFill>
                <a:schemeClr val="tx1"/>
              </a:solidFill>
            </a:endParaRPr>
          </a:p>
        </p:txBody>
      </p:sp>
      <p:sp>
        <p:nvSpPr>
          <p:cNvPr id="3" name="TextBox 2"/>
          <p:cNvSpPr txBox="1"/>
          <p:nvPr/>
        </p:nvSpPr>
        <p:spPr>
          <a:xfrm>
            <a:off x="611560" y="1988840"/>
            <a:ext cx="7776864" cy="2677656"/>
          </a:xfrm>
          <a:prstGeom prst="rect">
            <a:avLst/>
          </a:prstGeom>
          <a:noFill/>
        </p:spPr>
        <p:txBody>
          <a:bodyPr wrap="square" rtlCol="0">
            <a:spAutoFit/>
          </a:bodyPr>
          <a:lstStyle/>
          <a:p>
            <a:pPr algn="ctr"/>
            <a:r>
              <a:rPr lang="id-ID" sz="2800" dirty="0">
                <a:solidFill>
                  <a:schemeClr val="tx1"/>
                </a:solidFill>
              </a:rPr>
              <a:t>Dalam menginformasikan sesuatu kepada </a:t>
            </a:r>
            <a:r>
              <a:rPr lang="id-ID" sz="2800" dirty="0" smtClean="0">
                <a:solidFill>
                  <a:schemeClr val="tx1"/>
                </a:solidFill>
              </a:rPr>
              <a:t>pasien</a:t>
            </a:r>
            <a:r>
              <a:rPr lang="id-ID" sz="2800" dirty="0" smtClean="0">
                <a:solidFill>
                  <a:schemeClr val="tx1"/>
                </a:solidFill>
              </a:rPr>
              <a:t> </a:t>
            </a:r>
            <a:r>
              <a:rPr lang="id-ID" sz="2800" dirty="0">
                <a:solidFill>
                  <a:schemeClr val="tx1"/>
                </a:solidFill>
              </a:rPr>
              <a:t>layaknya dilakukan dengan </a:t>
            </a:r>
            <a:r>
              <a:rPr lang="id-ID" sz="2800" dirty="0" smtClean="0">
                <a:solidFill>
                  <a:schemeClr val="tx1"/>
                </a:solidFill>
              </a:rPr>
              <a:t>efektif, lengkap. </a:t>
            </a:r>
            <a:r>
              <a:rPr lang="id-ID" sz="2800" dirty="0">
                <a:solidFill>
                  <a:schemeClr val="tx1"/>
                </a:solidFill>
              </a:rPr>
              <a:t>Tanpa komunikasi yang efektif di berbagai pihak, pola hubungan yang kita sebut organisasi tidak akan melayani kebutuhan </a:t>
            </a:r>
            <a:r>
              <a:rPr lang="id-ID" sz="2800" dirty="0" smtClean="0">
                <a:solidFill>
                  <a:schemeClr val="tx1"/>
                </a:solidFill>
              </a:rPr>
              <a:t>pasien </a:t>
            </a:r>
            <a:r>
              <a:rPr lang="id-ID" sz="2800" dirty="0" smtClean="0">
                <a:solidFill>
                  <a:schemeClr val="tx1"/>
                </a:solidFill>
              </a:rPr>
              <a:t>dengan </a:t>
            </a:r>
            <a:r>
              <a:rPr lang="id-ID" sz="2800" dirty="0">
                <a:solidFill>
                  <a:schemeClr val="tx1"/>
                </a:solidFill>
              </a:rPr>
              <a:t>baik</a:t>
            </a:r>
          </a:p>
        </p:txBody>
      </p:sp>
    </p:spTree>
    <p:extLst>
      <p:ext uri="{BB962C8B-B14F-4D97-AF65-F5344CB8AC3E}">
        <p14:creationId xmlns:p14="http://schemas.microsoft.com/office/powerpoint/2010/main" val="303848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048326"/>
            <a:ext cx="5760640" cy="523220"/>
          </a:xfrm>
          <a:prstGeom prst="rect">
            <a:avLst/>
          </a:prstGeom>
          <a:noFill/>
        </p:spPr>
        <p:txBody>
          <a:bodyPr wrap="square" rtlCol="0">
            <a:spAutoFit/>
          </a:bodyPr>
          <a:lstStyle/>
          <a:p>
            <a:pPr algn="ctr"/>
            <a:r>
              <a:rPr lang="id-ID" sz="2800" b="1" dirty="0" smtClean="0">
                <a:solidFill>
                  <a:schemeClr val="tx1"/>
                </a:solidFill>
              </a:rPr>
              <a:t>PARTISIPASI</a:t>
            </a:r>
            <a:endParaRPr lang="id-ID" sz="2800" b="1" dirty="0">
              <a:solidFill>
                <a:schemeClr val="tx1"/>
              </a:solidFill>
            </a:endParaRPr>
          </a:p>
        </p:txBody>
      </p:sp>
      <p:sp>
        <p:nvSpPr>
          <p:cNvPr id="3" name="TextBox 2"/>
          <p:cNvSpPr txBox="1"/>
          <p:nvPr/>
        </p:nvSpPr>
        <p:spPr>
          <a:xfrm>
            <a:off x="611560" y="2060848"/>
            <a:ext cx="7776864" cy="3416320"/>
          </a:xfrm>
          <a:prstGeom prst="rect">
            <a:avLst/>
          </a:prstGeom>
          <a:noFill/>
        </p:spPr>
        <p:txBody>
          <a:bodyPr wrap="square" rtlCol="0">
            <a:spAutoFit/>
          </a:bodyPr>
          <a:lstStyle/>
          <a:p>
            <a:pPr algn="ctr"/>
            <a:r>
              <a:rPr lang="id-ID" sz="2400" dirty="0">
                <a:solidFill>
                  <a:schemeClr val="tx1"/>
                </a:solidFill>
              </a:rPr>
              <a:t>Pasien dan keluarga dilibatkan dan di-support untuk ikut serta dalam perawatan dan pembuatan keputusan </a:t>
            </a:r>
            <a:r>
              <a:rPr lang="id-ID" sz="2400" dirty="0" smtClean="0">
                <a:solidFill>
                  <a:schemeClr val="tx1"/>
                </a:solidFill>
              </a:rPr>
              <a:t>dengan </a:t>
            </a:r>
            <a:r>
              <a:rPr lang="id-ID" sz="2400" dirty="0">
                <a:solidFill>
                  <a:schemeClr val="tx1"/>
                </a:solidFill>
              </a:rPr>
              <a:t>memperhatikan aspirasi, kebutuhan, dan harapan pasien. </a:t>
            </a:r>
            <a:endParaRPr lang="id-ID" sz="2400" dirty="0" smtClean="0">
              <a:solidFill>
                <a:schemeClr val="tx1"/>
              </a:solidFill>
            </a:endParaRPr>
          </a:p>
          <a:p>
            <a:pPr algn="ctr"/>
            <a:endParaRPr lang="id-ID" sz="2400" dirty="0">
              <a:solidFill>
                <a:schemeClr val="tx1"/>
              </a:solidFill>
            </a:endParaRPr>
          </a:p>
          <a:p>
            <a:pPr algn="ctr"/>
            <a:r>
              <a:rPr lang="id-ID" sz="2400" dirty="0" smtClean="0">
                <a:solidFill>
                  <a:schemeClr val="tx1"/>
                </a:solidFill>
              </a:rPr>
              <a:t>Keterlibatan </a:t>
            </a:r>
            <a:r>
              <a:rPr lang="id-ID" sz="2400" dirty="0">
                <a:solidFill>
                  <a:schemeClr val="tx1"/>
                </a:solidFill>
              </a:rPr>
              <a:t>atau partisipasi adalah status motivasi yang menggerakkan serta mengarahkan proses kognitif dan perilaku konsumen pada saatn mereka mengambil keputusan</a:t>
            </a:r>
          </a:p>
        </p:txBody>
      </p:sp>
    </p:spTree>
    <p:extLst>
      <p:ext uri="{BB962C8B-B14F-4D97-AF65-F5344CB8AC3E}">
        <p14:creationId xmlns:p14="http://schemas.microsoft.com/office/powerpoint/2010/main" val="234274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599183"/>
            <a:ext cx="4608512" cy="461665"/>
          </a:xfrm>
          <a:prstGeom prst="rect">
            <a:avLst/>
          </a:prstGeom>
          <a:noFill/>
        </p:spPr>
        <p:txBody>
          <a:bodyPr wrap="square" rtlCol="0">
            <a:spAutoFit/>
          </a:bodyPr>
          <a:lstStyle/>
          <a:p>
            <a:pPr algn="ctr"/>
            <a:r>
              <a:rPr lang="id-ID" sz="2400" b="1" dirty="0" smtClean="0">
                <a:solidFill>
                  <a:schemeClr val="tx1"/>
                </a:solidFill>
              </a:rPr>
              <a:t>KOLABORASI</a:t>
            </a:r>
            <a:endParaRPr lang="id-ID" sz="2400" b="1" dirty="0">
              <a:solidFill>
                <a:schemeClr val="tx1"/>
              </a:solidFill>
            </a:endParaRPr>
          </a:p>
        </p:txBody>
      </p:sp>
      <p:sp>
        <p:nvSpPr>
          <p:cNvPr id="3" name="TextBox 2"/>
          <p:cNvSpPr txBox="1"/>
          <p:nvPr/>
        </p:nvSpPr>
        <p:spPr>
          <a:xfrm>
            <a:off x="755576" y="2492896"/>
            <a:ext cx="7488832" cy="1569660"/>
          </a:xfrm>
          <a:prstGeom prst="rect">
            <a:avLst/>
          </a:prstGeom>
          <a:noFill/>
        </p:spPr>
        <p:txBody>
          <a:bodyPr wrap="square" rtlCol="0">
            <a:spAutoFit/>
          </a:bodyPr>
          <a:lstStyle/>
          <a:p>
            <a:pPr algn="ctr"/>
            <a:r>
              <a:rPr lang="id-ID" sz="2400" dirty="0">
                <a:solidFill>
                  <a:schemeClr val="tx1"/>
                </a:solidFill>
              </a:rPr>
              <a:t>Tenaga kesehatan mengajak pasien dan keluarga pasien dalam membuat kebijaksanaan, perencanaan dan pengembangan program, implementasi dan evaluasi program yang akan didapatkan oleh pasien</a:t>
            </a:r>
          </a:p>
        </p:txBody>
      </p:sp>
    </p:spTree>
    <p:extLst>
      <p:ext uri="{BB962C8B-B14F-4D97-AF65-F5344CB8AC3E}">
        <p14:creationId xmlns:p14="http://schemas.microsoft.com/office/powerpoint/2010/main" val="2997785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nciples of patient-centered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79" y="440134"/>
            <a:ext cx="8149669" cy="6417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8618"/>
            <a:ext cx="91440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solidFill>
                  <a:srgbClr val="C00000"/>
                </a:solidFill>
              </a:rPr>
              <a:t>Picker’s Eight Principles of Patient Centered </a:t>
            </a:r>
            <a:r>
              <a:rPr lang="en-US" sz="2800" b="1" dirty="0" smtClean="0">
                <a:solidFill>
                  <a:srgbClr val="C00000"/>
                </a:solidFill>
              </a:rPr>
              <a:t>Care</a:t>
            </a:r>
            <a:endParaRPr lang="en-US" sz="2800" b="1" dirty="0">
              <a:solidFill>
                <a:srgbClr val="C00000"/>
              </a:solidFill>
            </a:endParaRPr>
          </a:p>
        </p:txBody>
      </p:sp>
    </p:spTree>
    <p:extLst>
      <p:ext uri="{BB962C8B-B14F-4D97-AF65-F5344CB8AC3E}">
        <p14:creationId xmlns:p14="http://schemas.microsoft.com/office/powerpoint/2010/main" val="290564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776" y="4918719"/>
            <a:ext cx="5760640" cy="523220"/>
          </a:xfrm>
          <a:prstGeom prst="rect">
            <a:avLst/>
          </a:prstGeom>
          <a:noFill/>
        </p:spPr>
        <p:txBody>
          <a:bodyPr wrap="square" rtlCol="0">
            <a:spAutoFit/>
          </a:bodyPr>
          <a:lstStyle/>
          <a:p>
            <a:pPr algn="r"/>
            <a:r>
              <a:rPr lang="id-ID" sz="2800" b="1" dirty="0" smtClean="0">
                <a:solidFill>
                  <a:schemeClr val="tx1"/>
                </a:solidFill>
              </a:rPr>
              <a:t>RAISA FARIDA KAFIL, M.KEP</a:t>
            </a:r>
            <a:endParaRPr lang="id-ID" sz="2800" b="1" dirty="0">
              <a:solidFill>
                <a:schemeClr val="tx1"/>
              </a:solidFill>
            </a:endParaRPr>
          </a:p>
        </p:txBody>
      </p:sp>
      <p:sp>
        <p:nvSpPr>
          <p:cNvPr id="2" name="TextBox 1"/>
          <p:cNvSpPr txBox="1"/>
          <p:nvPr/>
        </p:nvSpPr>
        <p:spPr>
          <a:xfrm>
            <a:off x="899592" y="1982450"/>
            <a:ext cx="7416824" cy="1446550"/>
          </a:xfrm>
          <a:prstGeom prst="rect">
            <a:avLst/>
          </a:prstGeom>
          <a:noFill/>
        </p:spPr>
        <p:txBody>
          <a:bodyPr wrap="square" rtlCol="0">
            <a:spAutoFit/>
          </a:bodyPr>
          <a:lstStyle/>
          <a:p>
            <a:pPr algn="ctr"/>
            <a:r>
              <a:rPr lang="id-ID" sz="4400" b="1" i="1" dirty="0" smtClean="0">
                <a:solidFill>
                  <a:schemeClr val="tx1"/>
                </a:solidFill>
              </a:rPr>
              <a:t>PATIENT-CENTERED CARE CONCEPT MODEL</a:t>
            </a:r>
            <a:endParaRPr lang="id-ID" sz="4400" b="1" i="1" dirty="0">
              <a:solidFill>
                <a:schemeClr val="tx1"/>
              </a:solidFill>
            </a:endParaRPr>
          </a:p>
        </p:txBody>
      </p:sp>
    </p:spTree>
    <p:extLst>
      <p:ext uri="{BB962C8B-B14F-4D97-AF65-F5344CB8AC3E}">
        <p14:creationId xmlns:p14="http://schemas.microsoft.com/office/powerpoint/2010/main" val="59365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2132856"/>
            <a:ext cx="7416824" cy="1569660"/>
          </a:xfrm>
          <a:prstGeom prst="rect">
            <a:avLst/>
          </a:prstGeom>
          <a:noFill/>
        </p:spPr>
        <p:txBody>
          <a:bodyPr wrap="square" rtlCol="0">
            <a:spAutoFit/>
          </a:bodyPr>
          <a:lstStyle/>
          <a:p>
            <a:pPr algn="ctr"/>
            <a:r>
              <a:rPr lang="en-US" sz="3200" dirty="0" smtClean="0">
                <a:solidFill>
                  <a:schemeClr val="tx1"/>
                </a:solidFill>
              </a:rPr>
              <a:t>Respect </a:t>
            </a:r>
            <a:r>
              <a:rPr lang="en-US" sz="3200" dirty="0">
                <a:solidFill>
                  <a:schemeClr val="tx1"/>
                </a:solidFill>
              </a:rPr>
              <a:t>for patients’ values, preferences and expressed needs</a:t>
            </a:r>
          </a:p>
          <a:p>
            <a:pPr algn="just"/>
            <a:endParaRPr lang="id-ID" sz="3200" dirty="0">
              <a:solidFill>
                <a:schemeClr val="tx1"/>
              </a:solidFill>
            </a:endParaRPr>
          </a:p>
        </p:txBody>
      </p:sp>
      <p:sp>
        <p:nvSpPr>
          <p:cNvPr id="3" name="TextBox 2"/>
          <p:cNvSpPr txBox="1"/>
          <p:nvPr/>
        </p:nvSpPr>
        <p:spPr>
          <a:xfrm>
            <a:off x="3707904" y="1261209"/>
            <a:ext cx="1728192" cy="1015663"/>
          </a:xfrm>
          <a:prstGeom prst="rect">
            <a:avLst/>
          </a:prstGeom>
          <a:noFill/>
        </p:spPr>
        <p:txBody>
          <a:bodyPr wrap="square" rtlCol="0">
            <a:spAutoFit/>
          </a:bodyPr>
          <a:lstStyle/>
          <a:p>
            <a:r>
              <a:rPr lang="id-ID" sz="6000" b="1" i="1" dirty="0" smtClean="0">
                <a:solidFill>
                  <a:srgbClr val="C00000"/>
                </a:solidFill>
              </a:rPr>
              <a:t>#1</a:t>
            </a:r>
            <a:endParaRPr lang="id-ID" sz="6000" b="1" i="1" dirty="0">
              <a:solidFill>
                <a:srgbClr val="C00000"/>
              </a:solidFill>
            </a:endParaRPr>
          </a:p>
        </p:txBody>
      </p:sp>
      <p:sp>
        <p:nvSpPr>
          <p:cNvPr id="4" name="TextBox 3"/>
          <p:cNvSpPr txBox="1"/>
          <p:nvPr/>
        </p:nvSpPr>
        <p:spPr>
          <a:xfrm>
            <a:off x="539552" y="3702516"/>
            <a:ext cx="8136904" cy="1569660"/>
          </a:xfrm>
          <a:prstGeom prst="rect">
            <a:avLst/>
          </a:prstGeom>
          <a:noFill/>
        </p:spPr>
        <p:txBody>
          <a:bodyPr wrap="square" rtlCol="0">
            <a:spAutoFit/>
          </a:bodyPr>
          <a:lstStyle/>
          <a:p>
            <a:pPr algn="ctr"/>
            <a:r>
              <a:rPr lang="en-US" sz="2400" dirty="0">
                <a:solidFill>
                  <a:schemeClr val="tx1"/>
                </a:solidFill>
              </a:rPr>
              <a:t>Involve patients in decision-making, recognizing they are individuals with their own unique values and preferences. Treat patients with dignity, respect and sensitivity to his/her cultural values and autonomy.</a:t>
            </a:r>
            <a:endParaRPr lang="id-ID" sz="2400" dirty="0">
              <a:solidFill>
                <a:schemeClr val="tx1"/>
              </a:solidFill>
            </a:endParaRPr>
          </a:p>
        </p:txBody>
      </p:sp>
    </p:spTree>
    <p:extLst>
      <p:ext uri="{BB962C8B-B14F-4D97-AF65-F5344CB8AC3E}">
        <p14:creationId xmlns:p14="http://schemas.microsoft.com/office/powerpoint/2010/main" val="59832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2132856"/>
            <a:ext cx="7416824" cy="1077218"/>
          </a:xfrm>
          <a:prstGeom prst="rect">
            <a:avLst/>
          </a:prstGeom>
          <a:noFill/>
        </p:spPr>
        <p:txBody>
          <a:bodyPr wrap="square" rtlCol="0">
            <a:spAutoFit/>
          </a:bodyPr>
          <a:lstStyle/>
          <a:p>
            <a:pPr algn="ctr"/>
            <a:r>
              <a:rPr lang="en-US" sz="3200" dirty="0">
                <a:solidFill>
                  <a:schemeClr val="tx1"/>
                </a:solidFill>
              </a:rPr>
              <a:t>Coordination and integration of care</a:t>
            </a:r>
          </a:p>
          <a:p>
            <a:pPr algn="ctr"/>
            <a:endParaRPr lang="id-ID" sz="3200" dirty="0">
              <a:solidFill>
                <a:schemeClr val="tx1"/>
              </a:solidFill>
            </a:endParaRPr>
          </a:p>
        </p:txBody>
      </p:sp>
      <p:sp>
        <p:nvSpPr>
          <p:cNvPr id="3" name="TextBox 2"/>
          <p:cNvSpPr txBox="1"/>
          <p:nvPr/>
        </p:nvSpPr>
        <p:spPr>
          <a:xfrm>
            <a:off x="3707904" y="1261209"/>
            <a:ext cx="1728192" cy="1015663"/>
          </a:xfrm>
          <a:prstGeom prst="rect">
            <a:avLst/>
          </a:prstGeom>
          <a:noFill/>
        </p:spPr>
        <p:txBody>
          <a:bodyPr wrap="square" rtlCol="0">
            <a:spAutoFit/>
          </a:bodyPr>
          <a:lstStyle/>
          <a:p>
            <a:r>
              <a:rPr lang="id-ID" sz="6000" b="1" i="1" dirty="0" smtClean="0">
                <a:solidFill>
                  <a:srgbClr val="C00000"/>
                </a:solidFill>
              </a:rPr>
              <a:t>#2</a:t>
            </a:r>
            <a:endParaRPr lang="id-ID" sz="6000" b="1" i="1" dirty="0">
              <a:solidFill>
                <a:srgbClr val="C00000"/>
              </a:solidFill>
            </a:endParaRPr>
          </a:p>
        </p:txBody>
      </p:sp>
      <p:sp>
        <p:nvSpPr>
          <p:cNvPr id="4" name="TextBox 3"/>
          <p:cNvSpPr txBox="1"/>
          <p:nvPr/>
        </p:nvSpPr>
        <p:spPr>
          <a:xfrm>
            <a:off x="734988" y="2924944"/>
            <a:ext cx="7869460" cy="1384995"/>
          </a:xfrm>
          <a:prstGeom prst="rect">
            <a:avLst/>
          </a:prstGeom>
          <a:noFill/>
        </p:spPr>
        <p:txBody>
          <a:bodyPr wrap="square" rtlCol="0">
            <a:spAutoFit/>
          </a:bodyPr>
          <a:lstStyle/>
          <a:p>
            <a:pPr algn="ctr"/>
            <a:r>
              <a:rPr lang="id-ID" sz="2800" i="1" dirty="0" smtClean="0">
                <a:solidFill>
                  <a:schemeClr val="accent2"/>
                </a:solidFill>
              </a:rPr>
              <a:t>“</a:t>
            </a:r>
            <a:r>
              <a:rPr lang="en-US" sz="2800" i="1" dirty="0">
                <a:solidFill>
                  <a:schemeClr val="accent2"/>
                </a:solidFill>
              </a:rPr>
              <a:t>patients expressed feeling vulnerable and powerless in the face of illness. Proper coordination of care can alleviate those </a:t>
            </a:r>
            <a:r>
              <a:rPr lang="en-US" sz="2800" i="1" dirty="0" smtClean="0">
                <a:solidFill>
                  <a:schemeClr val="accent2"/>
                </a:solidFill>
              </a:rPr>
              <a:t>feelings</a:t>
            </a:r>
            <a:r>
              <a:rPr lang="id-ID" sz="2800" i="1" dirty="0" smtClean="0">
                <a:solidFill>
                  <a:schemeClr val="accent2"/>
                </a:solidFill>
              </a:rPr>
              <a:t>”</a:t>
            </a:r>
            <a:endParaRPr lang="id-ID" sz="2800" i="1" dirty="0">
              <a:solidFill>
                <a:schemeClr val="accent2"/>
              </a:solidFill>
            </a:endParaRPr>
          </a:p>
        </p:txBody>
      </p:sp>
      <p:sp>
        <p:nvSpPr>
          <p:cNvPr id="5" name="Oval 4"/>
          <p:cNvSpPr/>
          <p:nvPr/>
        </p:nvSpPr>
        <p:spPr bwMode="auto">
          <a:xfrm>
            <a:off x="1043608" y="4326285"/>
            <a:ext cx="1820788" cy="1820788"/>
          </a:xfrm>
          <a:prstGeom prst="ellipse">
            <a:avLst/>
          </a:prstGeom>
          <a:solidFill>
            <a:srgbClr val="00B8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lang="id-ID" b="1" dirty="0" smtClean="0">
              <a:solidFill>
                <a:schemeClr val="tx1"/>
              </a:solidFill>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lang="id-ID" b="1" dirty="0" smtClean="0">
                <a:solidFill>
                  <a:schemeClr val="tx1"/>
                </a:solidFill>
              </a:rPr>
              <a:t>Clinical Care </a:t>
            </a:r>
            <a:endParaRPr kumimoji="0" lang="id-ID" sz="1800" b="1" i="0" u="none" strike="noStrike" cap="none" normalizeH="0" baseline="0" dirty="0" smtClean="0">
              <a:ln>
                <a:noFill/>
              </a:ln>
              <a:solidFill>
                <a:schemeClr val="tx1"/>
              </a:solidFill>
              <a:effectLst/>
            </a:endParaRPr>
          </a:p>
        </p:txBody>
      </p:sp>
      <p:sp>
        <p:nvSpPr>
          <p:cNvPr id="6" name="Oval 5"/>
          <p:cNvSpPr/>
          <p:nvPr/>
        </p:nvSpPr>
        <p:spPr bwMode="auto">
          <a:xfrm>
            <a:off x="3661606" y="4344516"/>
            <a:ext cx="1820788" cy="1820788"/>
          </a:xfrm>
          <a:prstGeom prst="ellipse">
            <a:avLst/>
          </a:prstGeom>
          <a:solidFill>
            <a:schemeClr val="accent5">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1" i="0" u="none" strike="noStrike" cap="none" normalizeH="0" baseline="0" dirty="0" smtClean="0">
              <a:ln>
                <a:noFill/>
              </a:ln>
              <a:solidFill>
                <a:schemeClr val="tx1"/>
              </a:solidFill>
              <a:effectLst/>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d-ID" sz="1800" b="1" i="0" u="none" strike="noStrike" cap="none" normalizeH="0" baseline="0" dirty="0" smtClean="0">
                <a:ln>
                  <a:noFill/>
                </a:ln>
                <a:solidFill>
                  <a:schemeClr val="tx1"/>
                </a:solidFill>
                <a:effectLst/>
              </a:rPr>
              <a:t>Support</a:t>
            </a:r>
            <a:r>
              <a:rPr kumimoji="0" lang="id-ID" sz="1800" b="1" i="0" u="none" strike="noStrike" cap="none" normalizeH="0" dirty="0" smtClean="0">
                <a:ln>
                  <a:noFill/>
                </a:ln>
                <a:solidFill>
                  <a:schemeClr val="tx1"/>
                </a:solidFill>
                <a:effectLst/>
              </a:rPr>
              <a:t> Service</a:t>
            </a:r>
            <a:endParaRPr kumimoji="0" lang="id-ID" sz="1800" b="1" i="0" u="none" strike="noStrike" cap="none" normalizeH="0" baseline="0" dirty="0" smtClean="0">
              <a:ln>
                <a:noFill/>
              </a:ln>
              <a:solidFill>
                <a:schemeClr val="tx1"/>
              </a:solidFill>
              <a:effectLst/>
            </a:endParaRPr>
          </a:p>
        </p:txBody>
      </p:sp>
      <p:sp>
        <p:nvSpPr>
          <p:cNvPr id="7" name="Oval 6"/>
          <p:cNvSpPr/>
          <p:nvPr/>
        </p:nvSpPr>
        <p:spPr bwMode="auto">
          <a:xfrm>
            <a:off x="6310064" y="4344516"/>
            <a:ext cx="1820788" cy="1820788"/>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d-ID" sz="1800" b="1" i="0" u="none" strike="noStrike" cap="none" normalizeH="0" baseline="0" dirty="0" smtClean="0">
              <a:ln>
                <a:noFill/>
              </a:ln>
              <a:effectLst/>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id-ID" sz="1800" b="1" i="0" u="none" strike="noStrike" cap="none" normalizeH="0" baseline="0" dirty="0" smtClean="0">
                <a:ln>
                  <a:noFill/>
                </a:ln>
                <a:effectLst/>
              </a:rPr>
              <a:t>Front-line</a:t>
            </a:r>
            <a:r>
              <a:rPr kumimoji="0" lang="id-ID" sz="1800" b="1" i="0" u="none" strike="noStrike" cap="none" normalizeH="0" dirty="0" smtClean="0">
                <a:ln>
                  <a:noFill/>
                </a:ln>
                <a:effectLst/>
              </a:rPr>
              <a:t> patient care</a:t>
            </a:r>
            <a:endParaRPr kumimoji="0" lang="id-ID" sz="1800" b="1" i="0" u="none" strike="noStrike" cap="none" normalizeH="0" baseline="0" dirty="0" smtClean="0">
              <a:ln>
                <a:noFill/>
              </a:ln>
              <a:effectLst/>
            </a:endParaRPr>
          </a:p>
        </p:txBody>
      </p:sp>
    </p:spTree>
    <p:extLst>
      <p:ext uri="{BB962C8B-B14F-4D97-AF65-F5344CB8AC3E}">
        <p14:creationId xmlns:p14="http://schemas.microsoft.com/office/powerpoint/2010/main" val="416719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2103617"/>
            <a:ext cx="7416824" cy="643253"/>
          </a:xfrm>
          <a:prstGeom prst="rect">
            <a:avLst/>
          </a:prstGeom>
          <a:noFill/>
        </p:spPr>
        <p:txBody>
          <a:bodyPr wrap="square" rtlCol="0">
            <a:spAutoFit/>
          </a:bodyPr>
          <a:lstStyle/>
          <a:p>
            <a:pPr algn="ctr"/>
            <a:r>
              <a:rPr lang="id-ID" sz="3200" dirty="0">
                <a:solidFill>
                  <a:schemeClr val="tx1"/>
                </a:solidFill>
              </a:rPr>
              <a:t>Information and education</a:t>
            </a:r>
          </a:p>
        </p:txBody>
      </p:sp>
      <p:sp>
        <p:nvSpPr>
          <p:cNvPr id="3" name="TextBox 2"/>
          <p:cNvSpPr txBox="1"/>
          <p:nvPr/>
        </p:nvSpPr>
        <p:spPr>
          <a:xfrm>
            <a:off x="3707904" y="1210426"/>
            <a:ext cx="1728192" cy="1117229"/>
          </a:xfrm>
          <a:prstGeom prst="rect">
            <a:avLst/>
          </a:prstGeom>
          <a:noFill/>
        </p:spPr>
        <p:txBody>
          <a:bodyPr wrap="square" rtlCol="0">
            <a:spAutoFit/>
          </a:bodyPr>
          <a:lstStyle/>
          <a:p>
            <a:r>
              <a:rPr lang="id-ID" sz="6000" b="1" i="1" dirty="0" smtClean="0">
                <a:solidFill>
                  <a:srgbClr val="C00000"/>
                </a:solidFill>
              </a:rPr>
              <a:t>#3</a:t>
            </a:r>
            <a:endParaRPr lang="id-ID" sz="6000" b="1" i="1" dirty="0">
              <a:solidFill>
                <a:srgbClr val="C00000"/>
              </a:solidFill>
            </a:endParaRPr>
          </a:p>
        </p:txBody>
      </p:sp>
      <p:sp>
        <p:nvSpPr>
          <p:cNvPr id="4" name="TextBox 3"/>
          <p:cNvSpPr txBox="1"/>
          <p:nvPr/>
        </p:nvSpPr>
        <p:spPr>
          <a:xfrm>
            <a:off x="467544" y="2811386"/>
            <a:ext cx="8496944" cy="914097"/>
          </a:xfrm>
          <a:prstGeom prst="rect">
            <a:avLst/>
          </a:prstGeom>
          <a:noFill/>
        </p:spPr>
        <p:txBody>
          <a:bodyPr wrap="square" rtlCol="0">
            <a:spAutoFit/>
          </a:bodyPr>
          <a:lstStyle/>
          <a:p>
            <a:pPr algn="ctr"/>
            <a:r>
              <a:rPr lang="en-US" sz="2400" i="1" dirty="0" smtClean="0">
                <a:solidFill>
                  <a:schemeClr val="accent2"/>
                </a:solidFill>
              </a:rPr>
              <a:t>patients expressed their worries that they were not being completely informed about their condition or prognosis. </a:t>
            </a:r>
            <a:endParaRPr lang="id-ID" sz="2400" i="1" dirty="0">
              <a:solidFill>
                <a:schemeClr val="accent2"/>
              </a:solidFill>
            </a:endParaRPr>
          </a:p>
        </p:txBody>
      </p:sp>
      <p:sp>
        <p:nvSpPr>
          <p:cNvPr id="6" name="TextBox 5"/>
          <p:cNvSpPr txBox="1"/>
          <p:nvPr/>
        </p:nvSpPr>
        <p:spPr>
          <a:xfrm>
            <a:off x="467544" y="4569321"/>
            <a:ext cx="3024336"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id-ID" sz="3200" b="1" dirty="0" smtClean="0"/>
              <a:t>3 focus of communication</a:t>
            </a:r>
            <a:endParaRPr lang="id-ID" sz="3200" b="1" dirty="0"/>
          </a:p>
        </p:txBody>
      </p:sp>
      <p:sp>
        <p:nvSpPr>
          <p:cNvPr id="7" name="TextBox 6"/>
          <p:cNvSpPr txBox="1"/>
          <p:nvPr/>
        </p:nvSpPr>
        <p:spPr>
          <a:xfrm>
            <a:off x="3635896" y="4149080"/>
            <a:ext cx="529208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n-US" sz="2400" dirty="0">
                <a:solidFill>
                  <a:schemeClr val="tx1"/>
                </a:solidFill>
              </a:rPr>
              <a:t>Information on clinical status, progress and prognosis</a:t>
            </a:r>
          </a:p>
          <a:p>
            <a:pPr marL="342900" indent="-342900">
              <a:buFont typeface="+mj-lt"/>
              <a:buAutoNum type="arabicPeriod"/>
            </a:pPr>
            <a:r>
              <a:rPr lang="en-US" sz="2400" dirty="0">
                <a:solidFill>
                  <a:schemeClr val="tx1"/>
                </a:solidFill>
              </a:rPr>
              <a:t>Information on processes of care</a:t>
            </a:r>
          </a:p>
          <a:p>
            <a:pPr marL="342900" indent="-342900">
              <a:buFont typeface="+mj-lt"/>
              <a:buAutoNum type="arabicPeriod"/>
            </a:pPr>
            <a:r>
              <a:rPr lang="en-US" sz="2400" dirty="0">
                <a:solidFill>
                  <a:schemeClr val="tx1"/>
                </a:solidFill>
              </a:rPr>
              <a:t>Information to facilitate autonomy, self-care and health </a:t>
            </a:r>
            <a:r>
              <a:rPr lang="en-US" sz="2400" dirty="0" smtClean="0">
                <a:solidFill>
                  <a:schemeClr val="tx1"/>
                </a:solidFill>
              </a:rPr>
              <a:t>promotion</a:t>
            </a:r>
            <a:endParaRPr lang="en-US" sz="2400" dirty="0">
              <a:solidFill>
                <a:schemeClr val="tx1"/>
              </a:solidFill>
            </a:endParaRPr>
          </a:p>
        </p:txBody>
      </p:sp>
    </p:spTree>
    <p:extLst>
      <p:ext uri="{BB962C8B-B14F-4D97-AF65-F5344CB8AC3E}">
        <p14:creationId xmlns:p14="http://schemas.microsoft.com/office/powerpoint/2010/main" val="145454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2103617"/>
            <a:ext cx="7416824" cy="584775"/>
          </a:xfrm>
          <a:prstGeom prst="rect">
            <a:avLst/>
          </a:prstGeom>
          <a:noFill/>
        </p:spPr>
        <p:txBody>
          <a:bodyPr wrap="square" rtlCol="0">
            <a:spAutoFit/>
          </a:bodyPr>
          <a:lstStyle/>
          <a:p>
            <a:pPr algn="ctr"/>
            <a:r>
              <a:rPr lang="id-ID" sz="3200" dirty="0">
                <a:solidFill>
                  <a:schemeClr val="tx1"/>
                </a:solidFill>
              </a:rPr>
              <a:t>Physical comfort</a:t>
            </a:r>
          </a:p>
        </p:txBody>
      </p:sp>
      <p:sp>
        <p:nvSpPr>
          <p:cNvPr id="3" name="TextBox 2"/>
          <p:cNvSpPr txBox="1"/>
          <p:nvPr/>
        </p:nvSpPr>
        <p:spPr>
          <a:xfrm>
            <a:off x="3707904" y="1210426"/>
            <a:ext cx="1728192" cy="1015663"/>
          </a:xfrm>
          <a:prstGeom prst="rect">
            <a:avLst/>
          </a:prstGeom>
          <a:noFill/>
        </p:spPr>
        <p:txBody>
          <a:bodyPr wrap="square" rtlCol="0">
            <a:spAutoFit/>
          </a:bodyPr>
          <a:lstStyle/>
          <a:p>
            <a:r>
              <a:rPr lang="id-ID" sz="6000" b="1" i="1" dirty="0" smtClean="0">
                <a:solidFill>
                  <a:srgbClr val="C00000"/>
                </a:solidFill>
              </a:rPr>
              <a:t>#4</a:t>
            </a:r>
            <a:endParaRPr lang="id-ID" sz="6000" b="1" i="1" dirty="0">
              <a:solidFill>
                <a:srgbClr val="C00000"/>
              </a:solidFill>
            </a:endParaRPr>
          </a:p>
        </p:txBody>
      </p:sp>
      <p:sp>
        <p:nvSpPr>
          <p:cNvPr id="5" name="TextBox 4"/>
          <p:cNvSpPr txBox="1"/>
          <p:nvPr/>
        </p:nvSpPr>
        <p:spPr>
          <a:xfrm>
            <a:off x="899592" y="2924944"/>
            <a:ext cx="7252220" cy="954107"/>
          </a:xfrm>
          <a:prstGeom prst="rect">
            <a:avLst/>
          </a:prstGeom>
          <a:noFill/>
        </p:spPr>
        <p:txBody>
          <a:bodyPr wrap="square" rtlCol="0">
            <a:spAutoFit/>
          </a:bodyPr>
          <a:lstStyle/>
          <a:p>
            <a:pPr algn="ctr"/>
            <a:r>
              <a:rPr lang="en-US" sz="2800" i="1" dirty="0">
                <a:solidFill>
                  <a:schemeClr val="accent2"/>
                </a:solidFill>
              </a:rPr>
              <a:t>The level of physical comfort patients report has a significant impact on their experience.</a:t>
            </a:r>
            <a:endParaRPr lang="id-ID" sz="2800" i="1" dirty="0">
              <a:solidFill>
                <a:schemeClr val="accent2"/>
              </a:solidFill>
            </a:endParaRPr>
          </a:p>
        </p:txBody>
      </p:sp>
      <p:sp>
        <p:nvSpPr>
          <p:cNvPr id="6" name="TextBox 5"/>
          <p:cNvSpPr txBox="1"/>
          <p:nvPr/>
        </p:nvSpPr>
        <p:spPr>
          <a:xfrm>
            <a:off x="251520" y="4569321"/>
            <a:ext cx="3240360"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id-ID" sz="3200" b="1" dirty="0" smtClean="0"/>
              <a:t>3 important areas to patients:</a:t>
            </a:r>
            <a:endParaRPr lang="id-ID" sz="3200" b="1" dirty="0"/>
          </a:p>
        </p:txBody>
      </p:sp>
      <p:sp>
        <p:nvSpPr>
          <p:cNvPr id="7" name="TextBox 6"/>
          <p:cNvSpPr txBox="1"/>
          <p:nvPr/>
        </p:nvSpPr>
        <p:spPr>
          <a:xfrm>
            <a:off x="3635896" y="4149080"/>
            <a:ext cx="529208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mj-lt"/>
              <a:buAutoNum type="arabicPeriod"/>
            </a:pPr>
            <a:r>
              <a:rPr lang="en-US" sz="2400" dirty="0"/>
              <a:t>Pain management</a:t>
            </a:r>
          </a:p>
          <a:p>
            <a:pPr marL="457200" indent="-457200">
              <a:buFont typeface="+mj-lt"/>
              <a:buAutoNum type="arabicPeriod"/>
            </a:pPr>
            <a:r>
              <a:rPr lang="en-US" sz="2400" dirty="0"/>
              <a:t>Assistance with activities and daily living needs</a:t>
            </a:r>
          </a:p>
          <a:p>
            <a:pPr marL="457200" indent="-457200">
              <a:buFont typeface="+mj-lt"/>
              <a:buAutoNum type="arabicPeriod"/>
            </a:pPr>
            <a:r>
              <a:rPr lang="en-US" sz="2400" dirty="0"/>
              <a:t>Hospital surroundings and </a:t>
            </a:r>
            <a:r>
              <a:rPr lang="en-US" sz="2400" dirty="0" smtClean="0"/>
              <a:t>environment</a:t>
            </a:r>
            <a:endParaRPr lang="en-US" sz="2400" dirty="0"/>
          </a:p>
        </p:txBody>
      </p:sp>
    </p:spTree>
    <p:extLst>
      <p:ext uri="{BB962C8B-B14F-4D97-AF65-F5344CB8AC3E}">
        <p14:creationId xmlns:p14="http://schemas.microsoft.com/office/powerpoint/2010/main" val="408281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1585887"/>
            <a:ext cx="7416824" cy="1077218"/>
          </a:xfrm>
          <a:prstGeom prst="rect">
            <a:avLst/>
          </a:prstGeom>
          <a:noFill/>
        </p:spPr>
        <p:txBody>
          <a:bodyPr wrap="square" rtlCol="0">
            <a:spAutoFit/>
          </a:bodyPr>
          <a:lstStyle/>
          <a:p>
            <a:pPr algn="ctr"/>
            <a:r>
              <a:rPr lang="en-US" sz="3200" dirty="0">
                <a:solidFill>
                  <a:schemeClr val="tx1"/>
                </a:solidFill>
              </a:rPr>
              <a:t>Emotional support and alleviation of fear and anxiety</a:t>
            </a:r>
          </a:p>
        </p:txBody>
      </p:sp>
      <p:sp>
        <p:nvSpPr>
          <p:cNvPr id="3" name="TextBox 2"/>
          <p:cNvSpPr txBox="1"/>
          <p:nvPr/>
        </p:nvSpPr>
        <p:spPr>
          <a:xfrm>
            <a:off x="3707904" y="692696"/>
            <a:ext cx="1728192" cy="1015663"/>
          </a:xfrm>
          <a:prstGeom prst="rect">
            <a:avLst/>
          </a:prstGeom>
          <a:noFill/>
        </p:spPr>
        <p:txBody>
          <a:bodyPr wrap="square" rtlCol="0">
            <a:spAutoFit/>
          </a:bodyPr>
          <a:lstStyle/>
          <a:p>
            <a:r>
              <a:rPr lang="id-ID" sz="6000" b="1" i="1" dirty="0" smtClean="0">
                <a:solidFill>
                  <a:srgbClr val="C00000"/>
                </a:solidFill>
              </a:rPr>
              <a:t>#5</a:t>
            </a:r>
            <a:endParaRPr lang="id-ID" sz="6000" b="1" i="1" dirty="0">
              <a:solidFill>
                <a:srgbClr val="C00000"/>
              </a:solidFill>
            </a:endParaRPr>
          </a:p>
        </p:txBody>
      </p:sp>
      <p:sp>
        <p:nvSpPr>
          <p:cNvPr id="4" name="TextBox 3"/>
          <p:cNvSpPr txBox="1"/>
          <p:nvPr/>
        </p:nvSpPr>
        <p:spPr>
          <a:xfrm>
            <a:off x="899592" y="2749251"/>
            <a:ext cx="7252220" cy="954107"/>
          </a:xfrm>
          <a:prstGeom prst="rect">
            <a:avLst/>
          </a:prstGeom>
          <a:noFill/>
        </p:spPr>
        <p:txBody>
          <a:bodyPr wrap="square" rtlCol="0">
            <a:spAutoFit/>
          </a:bodyPr>
          <a:lstStyle/>
          <a:p>
            <a:pPr algn="ctr"/>
            <a:r>
              <a:rPr lang="en-US" sz="2800" i="1" dirty="0">
                <a:solidFill>
                  <a:schemeClr val="accent2"/>
                </a:solidFill>
              </a:rPr>
              <a:t>Fear and anxiety associated with illness can be as debilitating as the physical effects.</a:t>
            </a:r>
            <a:endParaRPr lang="id-ID" sz="2800" i="1" dirty="0">
              <a:solidFill>
                <a:schemeClr val="accent2"/>
              </a:solidFill>
            </a:endParaRPr>
          </a:p>
        </p:txBody>
      </p:sp>
      <p:sp>
        <p:nvSpPr>
          <p:cNvPr id="5" name="TextBox 4"/>
          <p:cNvSpPr txBox="1"/>
          <p:nvPr/>
        </p:nvSpPr>
        <p:spPr>
          <a:xfrm>
            <a:off x="251520" y="4569321"/>
            <a:ext cx="3240360"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id-ID" sz="3200" b="1" dirty="0" smtClean="0"/>
              <a:t>Caregiver should aware of:</a:t>
            </a:r>
            <a:endParaRPr lang="id-ID" sz="3200" b="1" dirty="0"/>
          </a:p>
        </p:txBody>
      </p:sp>
      <p:sp>
        <p:nvSpPr>
          <p:cNvPr id="6" name="TextBox 5"/>
          <p:cNvSpPr txBox="1"/>
          <p:nvPr/>
        </p:nvSpPr>
        <p:spPr>
          <a:xfrm>
            <a:off x="3635896" y="4149080"/>
            <a:ext cx="529208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mj-lt"/>
              <a:buAutoNum type="arabicPeriod"/>
            </a:pPr>
            <a:r>
              <a:rPr lang="en-US" sz="2400" dirty="0"/>
              <a:t>Anxiety over physical status, treatment and prognosis</a:t>
            </a:r>
          </a:p>
          <a:p>
            <a:pPr marL="457200" indent="-457200">
              <a:buFont typeface="+mj-lt"/>
              <a:buAutoNum type="arabicPeriod"/>
            </a:pPr>
            <a:r>
              <a:rPr lang="en-US" sz="2400" dirty="0"/>
              <a:t>Anxiety over the impact of the illness on themselves and family</a:t>
            </a:r>
          </a:p>
          <a:p>
            <a:pPr marL="457200" indent="-457200">
              <a:buFont typeface="+mj-lt"/>
              <a:buAutoNum type="arabicPeriod"/>
            </a:pPr>
            <a:r>
              <a:rPr lang="en-US" sz="2400" dirty="0"/>
              <a:t>Anxiety over the financial impact of </a:t>
            </a:r>
            <a:r>
              <a:rPr lang="en-US" sz="2400" dirty="0" smtClean="0"/>
              <a:t>illness</a:t>
            </a:r>
            <a:endParaRPr lang="en-US" sz="2400" dirty="0"/>
          </a:p>
        </p:txBody>
      </p:sp>
    </p:spTree>
    <p:extLst>
      <p:ext uri="{BB962C8B-B14F-4D97-AF65-F5344CB8AC3E}">
        <p14:creationId xmlns:p14="http://schemas.microsoft.com/office/powerpoint/2010/main" val="280061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1585887"/>
            <a:ext cx="7416824" cy="1077218"/>
          </a:xfrm>
          <a:prstGeom prst="rect">
            <a:avLst/>
          </a:prstGeom>
          <a:noFill/>
        </p:spPr>
        <p:txBody>
          <a:bodyPr wrap="square" rtlCol="0">
            <a:spAutoFit/>
          </a:bodyPr>
          <a:lstStyle/>
          <a:p>
            <a:pPr algn="ctr"/>
            <a:r>
              <a:rPr lang="en-US" sz="3200" dirty="0">
                <a:solidFill>
                  <a:schemeClr val="tx1"/>
                </a:solidFill>
              </a:rPr>
              <a:t>Involvement of family and friends</a:t>
            </a:r>
          </a:p>
          <a:p>
            <a:pPr algn="ctr"/>
            <a:endParaRPr lang="en-US" sz="3200" dirty="0">
              <a:solidFill>
                <a:schemeClr val="tx1"/>
              </a:solidFill>
            </a:endParaRPr>
          </a:p>
        </p:txBody>
      </p:sp>
      <p:sp>
        <p:nvSpPr>
          <p:cNvPr id="3" name="TextBox 2"/>
          <p:cNvSpPr txBox="1"/>
          <p:nvPr/>
        </p:nvSpPr>
        <p:spPr>
          <a:xfrm>
            <a:off x="3707904" y="692696"/>
            <a:ext cx="1728192" cy="1015663"/>
          </a:xfrm>
          <a:prstGeom prst="rect">
            <a:avLst/>
          </a:prstGeom>
          <a:noFill/>
        </p:spPr>
        <p:txBody>
          <a:bodyPr wrap="square" rtlCol="0">
            <a:spAutoFit/>
          </a:bodyPr>
          <a:lstStyle/>
          <a:p>
            <a:r>
              <a:rPr lang="id-ID" sz="6000" b="1" i="1" dirty="0" smtClean="0">
                <a:solidFill>
                  <a:srgbClr val="C00000"/>
                </a:solidFill>
              </a:rPr>
              <a:t>#6</a:t>
            </a:r>
            <a:endParaRPr lang="id-ID" sz="6000" b="1" i="1" dirty="0">
              <a:solidFill>
                <a:srgbClr val="C00000"/>
              </a:solidFill>
            </a:endParaRPr>
          </a:p>
        </p:txBody>
      </p:sp>
      <p:sp>
        <p:nvSpPr>
          <p:cNvPr id="4" name="TextBox 3"/>
          <p:cNvSpPr txBox="1"/>
          <p:nvPr/>
        </p:nvSpPr>
        <p:spPr>
          <a:xfrm>
            <a:off x="899592" y="2348880"/>
            <a:ext cx="7252220" cy="954107"/>
          </a:xfrm>
          <a:prstGeom prst="rect">
            <a:avLst/>
          </a:prstGeom>
          <a:noFill/>
        </p:spPr>
        <p:txBody>
          <a:bodyPr wrap="square" rtlCol="0">
            <a:spAutoFit/>
          </a:bodyPr>
          <a:lstStyle/>
          <a:p>
            <a:pPr algn="ctr"/>
            <a:r>
              <a:rPr lang="en-US" sz="2800" i="1" dirty="0">
                <a:solidFill>
                  <a:schemeClr val="accent2"/>
                </a:solidFill>
              </a:rPr>
              <a:t>This principle addresses the role of family and friends in the patient experience.</a:t>
            </a:r>
            <a:endParaRPr lang="id-ID" sz="2800" i="1" dirty="0">
              <a:solidFill>
                <a:schemeClr val="accent2"/>
              </a:solidFill>
            </a:endParaRPr>
          </a:p>
        </p:txBody>
      </p:sp>
      <p:sp>
        <p:nvSpPr>
          <p:cNvPr id="5" name="Rectangle 4"/>
          <p:cNvSpPr/>
          <p:nvPr/>
        </p:nvSpPr>
        <p:spPr bwMode="auto">
          <a:xfrm>
            <a:off x="827584" y="4221088"/>
            <a:ext cx="7416824" cy="1872208"/>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buFont typeface="+mj-lt"/>
              <a:buAutoNum type="arabicPeriod"/>
            </a:pPr>
            <a:r>
              <a:rPr lang="en-US" sz="2500" dirty="0"/>
              <a:t>Providing accommodations for family and friends</a:t>
            </a:r>
          </a:p>
          <a:p>
            <a:pPr marL="342900" indent="-342900">
              <a:buFont typeface="+mj-lt"/>
              <a:buAutoNum type="arabicPeriod"/>
            </a:pPr>
            <a:r>
              <a:rPr lang="en-US" sz="2500" dirty="0"/>
              <a:t>Involving family and close friends in decision making</a:t>
            </a:r>
          </a:p>
          <a:p>
            <a:pPr marL="342900" indent="-342900">
              <a:buFont typeface="+mj-lt"/>
              <a:buAutoNum type="arabicPeriod"/>
            </a:pPr>
            <a:r>
              <a:rPr lang="en-US" sz="2500" dirty="0"/>
              <a:t>Supporting family members as caregivers</a:t>
            </a:r>
          </a:p>
          <a:p>
            <a:pPr marL="342900" indent="-342900">
              <a:buFont typeface="+mj-lt"/>
              <a:buAutoNum type="arabicPeriod"/>
            </a:pPr>
            <a:r>
              <a:rPr lang="en-US" sz="2500" dirty="0"/>
              <a:t>Recognizing the needs of family and friends</a:t>
            </a:r>
          </a:p>
          <a:p>
            <a:pPr marL="342900" marR="0" indent="-342900" algn="l" defTabSz="457200" rtl="0" eaLnBrk="1" fontAlgn="base" latinLnBrk="0" hangingPunct="1">
              <a:lnSpc>
                <a:spcPct val="100000"/>
              </a:lnSpc>
              <a:spcBef>
                <a:spcPct val="0"/>
              </a:spcBef>
              <a:spcAft>
                <a:spcPct val="0"/>
              </a:spcAft>
              <a:buClr>
                <a:srgbClr val="000000"/>
              </a:buClr>
              <a:buSzPct val="100000"/>
              <a:buFont typeface="+mj-lt"/>
              <a:buAutoNum type="arabicPeriod"/>
              <a:tabLst/>
            </a:pPr>
            <a:endParaRPr kumimoji="0" lang="id-ID" sz="25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 name="TextBox 5"/>
          <p:cNvSpPr txBox="1"/>
          <p:nvPr/>
        </p:nvSpPr>
        <p:spPr>
          <a:xfrm>
            <a:off x="1979712" y="3769876"/>
            <a:ext cx="4608512" cy="523220"/>
          </a:xfrm>
          <a:prstGeom prst="rect">
            <a:avLst/>
          </a:prstGeom>
          <a:noFill/>
        </p:spPr>
        <p:txBody>
          <a:bodyPr wrap="square" rtlCol="0">
            <a:spAutoFit/>
          </a:bodyPr>
          <a:lstStyle/>
          <a:p>
            <a:pPr algn="ctr"/>
            <a:r>
              <a:rPr lang="id-ID" sz="2800" b="1" i="1" dirty="0" smtClean="0">
                <a:solidFill>
                  <a:srgbClr val="C00000"/>
                </a:solidFill>
              </a:rPr>
              <a:t>FAMILY DIMENSION</a:t>
            </a:r>
            <a:endParaRPr lang="id-ID" sz="2800" b="1" i="1" dirty="0">
              <a:solidFill>
                <a:srgbClr val="C00000"/>
              </a:solidFill>
            </a:endParaRPr>
          </a:p>
        </p:txBody>
      </p:sp>
    </p:spTree>
    <p:extLst>
      <p:ext uri="{BB962C8B-B14F-4D97-AF65-F5344CB8AC3E}">
        <p14:creationId xmlns:p14="http://schemas.microsoft.com/office/powerpoint/2010/main" val="352031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1585887"/>
            <a:ext cx="7416824" cy="584775"/>
          </a:xfrm>
          <a:prstGeom prst="rect">
            <a:avLst/>
          </a:prstGeom>
          <a:noFill/>
        </p:spPr>
        <p:txBody>
          <a:bodyPr wrap="square" rtlCol="0">
            <a:spAutoFit/>
          </a:bodyPr>
          <a:lstStyle/>
          <a:p>
            <a:pPr algn="ctr"/>
            <a:r>
              <a:rPr lang="id-ID" sz="3200" dirty="0">
                <a:solidFill>
                  <a:schemeClr val="tx1"/>
                </a:solidFill>
              </a:rPr>
              <a:t> Continuity and </a:t>
            </a:r>
            <a:r>
              <a:rPr lang="id-ID" sz="3200" dirty="0" smtClean="0">
                <a:solidFill>
                  <a:schemeClr val="tx1"/>
                </a:solidFill>
              </a:rPr>
              <a:t>transition</a:t>
            </a:r>
            <a:endParaRPr lang="id-ID" sz="3200" dirty="0">
              <a:solidFill>
                <a:schemeClr val="tx1"/>
              </a:solidFill>
            </a:endParaRPr>
          </a:p>
        </p:txBody>
      </p:sp>
      <p:sp>
        <p:nvSpPr>
          <p:cNvPr id="3" name="TextBox 2"/>
          <p:cNvSpPr txBox="1"/>
          <p:nvPr/>
        </p:nvSpPr>
        <p:spPr>
          <a:xfrm>
            <a:off x="3707904" y="692696"/>
            <a:ext cx="1728192" cy="1015663"/>
          </a:xfrm>
          <a:prstGeom prst="rect">
            <a:avLst/>
          </a:prstGeom>
          <a:noFill/>
        </p:spPr>
        <p:txBody>
          <a:bodyPr wrap="square" rtlCol="0">
            <a:spAutoFit/>
          </a:bodyPr>
          <a:lstStyle/>
          <a:p>
            <a:r>
              <a:rPr lang="id-ID" sz="6000" b="1" i="1" dirty="0" smtClean="0">
                <a:solidFill>
                  <a:srgbClr val="C00000"/>
                </a:solidFill>
              </a:rPr>
              <a:t>#7</a:t>
            </a:r>
            <a:endParaRPr lang="id-ID" sz="6000" b="1" i="1" dirty="0">
              <a:solidFill>
                <a:srgbClr val="C00000"/>
              </a:solidFill>
            </a:endParaRPr>
          </a:p>
        </p:txBody>
      </p:sp>
      <p:sp>
        <p:nvSpPr>
          <p:cNvPr id="4" name="TextBox 3"/>
          <p:cNvSpPr txBox="1"/>
          <p:nvPr/>
        </p:nvSpPr>
        <p:spPr>
          <a:xfrm>
            <a:off x="899592" y="2348880"/>
            <a:ext cx="7252220" cy="1384995"/>
          </a:xfrm>
          <a:prstGeom prst="rect">
            <a:avLst/>
          </a:prstGeom>
          <a:noFill/>
        </p:spPr>
        <p:txBody>
          <a:bodyPr wrap="square" rtlCol="0">
            <a:spAutoFit/>
          </a:bodyPr>
          <a:lstStyle/>
          <a:p>
            <a:pPr algn="ctr"/>
            <a:r>
              <a:rPr lang="en-US" sz="2800" dirty="0">
                <a:solidFill>
                  <a:schemeClr val="tx1"/>
                </a:solidFill>
              </a:rPr>
              <a:t>Patients expressed concern about their ability to care for themselves after discharge. </a:t>
            </a:r>
            <a:endParaRPr lang="id-ID" sz="2800" i="1" dirty="0">
              <a:solidFill>
                <a:schemeClr val="tx1"/>
              </a:solidFill>
            </a:endParaRPr>
          </a:p>
        </p:txBody>
      </p:sp>
      <p:sp>
        <p:nvSpPr>
          <p:cNvPr id="5" name="Rectangle 4"/>
          <p:cNvSpPr/>
          <p:nvPr/>
        </p:nvSpPr>
        <p:spPr bwMode="auto">
          <a:xfrm>
            <a:off x="323528" y="4293096"/>
            <a:ext cx="8496944" cy="2232248"/>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514350" indent="-514350">
              <a:buFont typeface="+mj-lt"/>
              <a:buAutoNum type="arabicPeriod"/>
            </a:pPr>
            <a:r>
              <a:rPr lang="en-US" sz="2800" dirty="0"/>
              <a:t>Understandable, detailed </a:t>
            </a:r>
            <a:r>
              <a:rPr lang="en-US" sz="2800" dirty="0" smtClean="0"/>
              <a:t>information</a:t>
            </a:r>
            <a:endParaRPr lang="id-ID" sz="2800" dirty="0" smtClean="0"/>
          </a:p>
          <a:p>
            <a:pPr marL="514350" indent="-514350">
              <a:buFont typeface="+mj-lt"/>
              <a:buAutoNum type="arabicPeriod"/>
            </a:pPr>
            <a:r>
              <a:rPr lang="en-US" sz="2800" dirty="0" smtClean="0"/>
              <a:t>Coordinate </a:t>
            </a:r>
            <a:r>
              <a:rPr lang="en-US" sz="2800" dirty="0"/>
              <a:t>and plan ongoing treatment and services after discharge</a:t>
            </a:r>
          </a:p>
          <a:p>
            <a:pPr marL="514350" indent="-514350">
              <a:buFont typeface="+mj-lt"/>
              <a:buAutoNum type="arabicPeriod"/>
            </a:pPr>
            <a:r>
              <a:rPr lang="id-ID" sz="2800" dirty="0"/>
              <a:t>A</a:t>
            </a:r>
            <a:r>
              <a:rPr lang="en-US" sz="2800" dirty="0" err="1" smtClean="0"/>
              <a:t>ccess</a:t>
            </a:r>
            <a:r>
              <a:rPr lang="en-US" sz="2800" dirty="0" smtClean="0"/>
              <a:t> </a:t>
            </a:r>
            <a:r>
              <a:rPr lang="en-US" sz="2800" dirty="0"/>
              <a:t>to clinical, social, physical and financial support on a continuing basis.</a:t>
            </a:r>
          </a:p>
          <a:p>
            <a:pPr marL="342900" marR="0" indent="-342900" algn="l" defTabSz="457200" rtl="0" eaLnBrk="1" fontAlgn="base" latinLnBrk="0" hangingPunct="1">
              <a:lnSpc>
                <a:spcPct val="100000"/>
              </a:lnSpc>
              <a:spcBef>
                <a:spcPct val="0"/>
              </a:spcBef>
              <a:spcAft>
                <a:spcPct val="0"/>
              </a:spcAft>
              <a:buClr>
                <a:srgbClr val="000000"/>
              </a:buClr>
              <a:buSzPct val="100000"/>
              <a:buFont typeface="+mj-lt"/>
              <a:buAutoNum type="arabicPeriod"/>
              <a:tabLst/>
            </a:pPr>
            <a:endParaRPr kumimoji="0" lang="id-ID" sz="25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 name="TextBox 5"/>
          <p:cNvSpPr txBox="1"/>
          <p:nvPr/>
        </p:nvSpPr>
        <p:spPr>
          <a:xfrm>
            <a:off x="1979712" y="3769876"/>
            <a:ext cx="4608512" cy="523220"/>
          </a:xfrm>
          <a:prstGeom prst="rect">
            <a:avLst/>
          </a:prstGeom>
          <a:noFill/>
        </p:spPr>
        <p:txBody>
          <a:bodyPr wrap="square" rtlCol="0">
            <a:spAutoFit/>
          </a:bodyPr>
          <a:lstStyle/>
          <a:p>
            <a:pPr algn="ctr"/>
            <a:r>
              <a:rPr lang="id-ID" sz="2800" b="1" i="1" dirty="0" smtClean="0">
                <a:solidFill>
                  <a:srgbClr val="C00000"/>
                </a:solidFill>
              </a:rPr>
              <a:t>PATIENT’S NEED:</a:t>
            </a:r>
            <a:endParaRPr lang="id-ID" sz="2800" b="1" i="1" dirty="0">
              <a:solidFill>
                <a:srgbClr val="C00000"/>
              </a:solidFill>
            </a:endParaRPr>
          </a:p>
        </p:txBody>
      </p:sp>
    </p:spTree>
    <p:extLst>
      <p:ext uri="{BB962C8B-B14F-4D97-AF65-F5344CB8AC3E}">
        <p14:creationId xmlns:p14="http://schemas.microsoft.com/office/powerpoint/2010/main" val="39053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88" y="1585887"/>
            <a:ext cx="7416824" cy="584775"/>
          </a:xfrm>
          <a:prstGeom prst="rect">
            <a:avLst/>
          </a:prstGeom>
          <a:noFill/>
        </p:spPr>
        <p:txBody>
          <a:bodyPr wrap="square" rtlCol="0">
            <a:spAutoFit/>
          </a:bodyPr>
          <a:lstStyle/>
          <a:p>
            <a:pPr algn="ctr"/>
            <a:r>
              <a:rPr lang="id-ID" sz="3200" dirty="0">
                <a:solidFill>
                  <a:schemeClr val="tx1"/>
                </a:solidFill>
              </a:rPr>
              <a:t>Access to </a:t>
            </a:r>
            <a:r>
              <a:rPr lang="id-ID" sz="3200" dirty="0" smtClean="0">
                <a:solidFill>
                  <a:schemeClr val="tx1"/>
                </a:solidFill>
              </a:rPr>
              <a:t>care</a:t>
            </a:r>
            <a:endParaRPr lang="id-ID" sz="3200" dirty="0">
              <a:solidFill>
                <a:schemeClr val="tx1"/>
              </a:solidFill>
            </a:endParaRPr>
          </a:p>
        </p:txBody>
      </p:sp>
      <p:sp>
        <p:nvSpPr>
          <p:cNvPr id="3" name="TextBox 2"/>
          <p:cNvSpPr txBox="1"/>
          <p:nvPr/>
        </p:nvSpPr>
        <p:spPr>
          <a:xfrm>
            <a:off x="3707904" y="692696"/>
            <a:ext cx="1728192" cy="1015663"/>
          </a:xfrm>
          <a:prstGeom prst="rect">
            <a:avLst/>
          </a:prstGeom>
          <a:noFill/>
        </p:spPr>
        <p:txBody>
          <a:bodyPr wrap="square" rtlCol="0">
            <a:spAutoFit/>
          </a:bodyPr>
          <a:lstStyle/>
          <a:p>
            <a:r>
              <a:rPr lang="id-ID" sz="6000" b="1" i="1" dirty="0" smtClean="0">
                <a:solidFill>
                  <a:srgbClr val="C00000"/>
                </a:solidFill>
              </a:rPr>
              <a:t>#8</a:t>
            </a:r>
            <a:endParaRPr lang="id-ID" sz="6000" b="1" i="1" dirty="0">
              <a:solidFill>
                <a:srgbClr val="C00000"/>
              </a:solidFill>
            </a:endParaRPr>
          </a:p>
        </p:txBody>
      </p:sp>
      <p:sp>
        <p:nvSpPr>
          <p:cNvPr id="4" name="TextBox 3"/>
          <p:cNvSpPr txBox="1"/>
          <p:nvPr/>
        </p:nvSpPr>
        <p:spPr>
          <a:xfrm>
            <a:off x="899592" y="2348880"/>
            <a:ext cx="7252220" cy="954107"/>
          </a:xfrm>
          <a:prstGeom prst="rect">
            <a:avLst/>
          </a:prstGeom>
          <a:noFill/>
        </p:spPr>
        <p:txBody>
          <a:bodyPr wrap="square" rtlCol="0">
            <a:spAutoFit/>
          </a:bodyPr>
          <a:lstStyle/>
          <a:p>
            <a:pPr algn="ctr"/>
            <a:r>
              <a:rPr lang="en-US" sz="2800" dirty="0">
                <a:solidFill>
                  <a:schemeClr val="tx1"/>
                </a:solidFill>
              </a:rPr>
              <a:t>Patients need to know they can access care when it is needed. F</a:t>
            </a:r>
            <a:endParaRPr lang="id-ID" sz="2800" i="1" dirty="0">
              <a:solidFill>
                <a:schemeClr val="tx1"/>
              </a:solidFill>
            </a:endParaRPr>
          </a:p>
        </p:txBody>
      </p:sp>
    </p:spTree>
    <p:extLst>
      <p:ext uri="{BB962C8B-B14F-4D97-AF65-F5344CB8AC3E}">
        <p14:creationId xmlns:p14="http://schemas.microsoft.com/office/powerpoint/2010/main" val="123705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492896"/>
            <a:ext cx="7704856" cy="1862048"/>
          </a:xfrm>
          <a:prstGeom prst="rect">
            <a:avLst/>
          </a:prstGeom>
          <a:noFill/>
        </p:spPr>
        <p:txBody>
          <a:bodyPr wrap="square" rtlCol="0">
            <a:spAutoFit/>
          </a:bodyPr>
          <a:lstStyle/>
          <a:p>
            <a:pPr algn="ctr"/>
            <a:r>
              <a:rPr lang="id-ID" sz="11500" b="1" i="1" dirty="0" smtClean="0">
                <a:solidFill>
                  <a:srgbClr val="C00000"/>
                </a:solidFill>
              </a:rPr>
              <a:t>#BARRIER</a:t>
            </a:r>
            <a:endParaRPr lang="id-ID" sz="11500" b="1" i="1" dirty="0">
              <a:solidFill>
                <a:srgbClr val="C00000"/>
              </a:solidFill>
            </a:endParaRPr>
          </a:p>
        </p:txBody>
      </p:sp>
    </p:spTree>
    <p:extLst>
      <p:ext uri="{BB962C8B-B14F-4D97-AF65-F5344CB8AC3E}">
        <p14:creationId xmlns:p14="http://schemas.microsoft.com/office/powerpoint/2010/main" val="2181928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170599"/>
            <a:ext cx="8388424" cy="2554545"/>
          </a:xfrm>
          <a:prstGeom prst="rect">
            <a:avLst/>
          </a:prstGeom>
          <a:noFill/>
        </p:spPr>
        <p:txBody>
          <a:bodyPr wrap="square" rtlCol="0">
            <a:spAutoFit/>
          </a:bodyPr>
          <a:lstStyle/>
          <a:p>
            <a:pPr algn="ctr"/>
            <a:r>
              <a:rPr lang="id-ID" sz="3200" dirty="0">
                <a:solidFill>
                  <a:schemeClr val="tx1"/>
                </a:solidFill>
              </a:rPr>
              <a:t>H</a:t>
            </a:r>
            <a:r>
              <a:rPr lang="en-US" sz="3200" dirty="0" err="1" smtClean="0">
                <a:solidFill>
                  <a:schemeClr val="tx1"/>
                </a:solidFill>
              </a:rPr>
              <a:t>ealthcare</a:t>
            </a:r>
            <a:r>
              <a:rPr lang="en-US" sz="3200" dirty="0" smtClean="0">
                <a:solidFill>
                  <a:schemeClr val="tx1"/>
                </a:solidFill>
              </a:rPr>
              <a:t> </a:t>
            </a:r>
            <a:r>
              <a:rPr lang="en-US" sz="3200" dirty="0">
                <a:solidFill>
                  <a:schemeClr val="tx1"/>
                </a:solidFill>
              </a:rPr>
              <a:t>systems in the world are</a:t>
            </a:r>
          </a:p>
          <a:p>
            <a:pPr algn="ctr"/>
            <a:r>
              <a:rPr lang="id-ID" sz="3200" dirty="0">
                <a:solidFill>
                  <a:schemeClr val="tx1"/>
                </a:solidFill>
              </a:rPr>
              <a:t>having difficulty implementing PCC</a:t>
            </a:r>
          </a:p>
          <a:p>
            <a:pPr algn="ctr"/>
            <a:r>
              <a:rPr lang="en-US" sz="3200" dirty="0">
                <a:solidFill>
                  <a:schemeClr val="tx1"/>
                </a:solidFill>
              </a:rPr>
              <a:t>approach; in addition, there is a </a:t>
            </a:r>
            <a:r>
              <a:rPr lang="en-US" sz="3200" b="1" dirty="0">
                <a:solidFill>
                  <a:schemeClr val="tx1"/>
                </a:solidFill>
              </a:rPr>
              <a:t>variation in</a:t>
            </a:r>
          </a:p>
          <a:p>
            <a:pPr algn="ctr"/>
            <a:r>
              <a:rPr lang="en-US" sz="3200" b="1" dirty="0">
                <a:solidFill>
                  <a:schemeClr val="tx1"/>
                </a:solidFill>
              </a:rPr>
              <a:t>implementing this approach in different</a:t>
            </a:r>
          </a:p>
          <a:p>
            <a:pPr algn="ctr"/>
            <a:r>
              <a:rPr lang="id-ID" sz="3200" b="1" dirty="0">
                <a:solidFill>
                  <a:schemeClr val="tx1"/>
                </a:solidFill>
              </a:rPr>
              <a:t>healthcare institutions.</a:t>
            </a:r>
            <a:endParaRPr lang="id-ID" sz="3200" b="1" dirty="0">
              <a:solidFill>
                <a:schemeClr val="tx1"/>
              </a:solidFill>
            </a:endParaRPr>
          </a:p>
        </p:txBody>
      </p:sp>
      <p:sp>
        <p:nvSpPr>
          <p:cNvPr id="3" name="TextBox 2"/>
          <p:cNvSpPr txBox="1"/>
          <p:nvPr/>
        </p:nvSpPr>
        <p:spPr>
          <a:xfrm>
            <a:off x="1259632" y="1340768"/>
            <a:ext cx="6480720" cy="769441"/>
          </a:xfrm>
          <a:prstGeom prst="rect">
            <a:avLst/>
          </a:prstGeom>
          <a:noFill/>
        </p:spPr>
        <p:txBody>
          <a:bodyPr wrap="square" rtlCol="0">
            <a:spAutoFit/>
          </a:bodyPr>
          <a:lstStyle/>
          <a:p>
            <a:pPr algn="ctr"/>
            <a:r>
              <a:rPr lang="id-ID" sz="4400" b="1" i="1" dirty="0" smtClean="0">
                <a:solidFill>
                  <a:srgbClr val="C00000"/>
                </a:solidFill>
              </a:rPr>
              <a:t>Challenging issue!</a:t>
            </a:r>
            <a:endParaRPr lang="id-ID" sz="4400" b="1" i="1" dirty="0">
              <a:solidFill>
                <a:srgbClr val="C00000"/>
              </a:solidFill>
            </a:endParaRPr>
          </a:p>
        </p:txBody>
      </p:sp>
    </p:spTree>
    <p:extLst>
      <p:ext uri="{BB962C8B-B14F-4D97-AF65-F5344CB8AC3E}">
        <p14:creationId xmlns:p14="http://schemas.microsoft.com/office/powerpoint/2010/main" val="146305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80728"/>
            <a:ext cx="6048672" cy="584775"/>
          </a:xfrm>
          <a:prstGeom prst="rect">
            <a:avLst/>
          </a:prstGeom>
          <a:noFill/>
        </p:spPr>
        <p:txBody>
          <a:bodyPr wrap="square" rtlCol="0">
            <a:spAutoFit/>
          </a:bodyPr>
          <a:lstStyle/>
          <a:p>
            <a:pPr algn="ctr"/>
            <a:r>
              <a:rPr lang="id-ID" sz="3200" b="1" dirty="0" smtClean="0">
                <a:solidFill>
                  <a:schemeClr val="tx1"/>
                </a:solidFill>
              </a:rPr>
              <a:t>LEARNING OUTCOME</a:t>
            </a:r>
            <a:endParaRPr lang="id-ID" sz="3200" b="1" dirty="0">
              <a:solidFill>
                <a:schemeClr val="tx1"/>
              </a:solidFill>
            </a:endParaRPr>
          </a:p>
        </p:txBody>
      </p:sp>
      <p:sp>
        <p:nvSpPr>
          <p:cNvPr id="3" name="TextBox 2"/>
          <p:cNvSpPr txBox="1"/>
          <p:nvPr/>
        </p:nvSpPr>
        <p:spPr>
          <a:xfrm>
            <a:off x="960984" y="1815207"/>
            <a:ext cx="7704856" cy="461665"/>
          </a:xfrm>
          <a:prstGeom prst="rect">
            <a:avLst/>
          </a:prstGeom>
          <a:noFill/>
        </p:spPr>
        <p:txBody>
          <a:bodyPr wrap="square" rtlCol="0">
            <a:spAutoFit/>
          </a:bodyPr>
          <a:lstStyle/>
          <a:p>
            <a:endParaRPr lang="id-ID" sz="2400" b="1" dirty="0">
              <a:solidFill>
                <a:schemeClr val="tx1"/>
              </a:solidFill>
            </a:endParaRPr>
          </a:p>
        </p:txBody>
      </p:sp>
      <p:sp>
        <p:nvSpPr>
          <p:cNvPr id="4" name="TextBox 3"/>
          <p:cNvSpPr txBox="1"/>
          <p:nvPr/>
        </p:nvSpPr>
        <p:spPr>
          <a:xfrm>
            <a:off x="755576" y="2046039"/>
            <a:ext cx="7560840" cy="2677656"/>
          </a:xfrm>
          <a:prstGeom prst="rect">
            <a:avLst/>
          </a:prstGeom>
          <a:noFill/>
        </p:spPr>
        <p:txBody>
          <a:bodyPr wrap="square" rtlCol="0">
            <a:spAutoFit/>
          </a:bodyPr>
          <a:lstStyle/>
          <a:p>
            <a:pPr marL="457200" indent="-457200">
              <a:buAutoNum type="arabicPeriod"/>
            </a:pPr>
            <a:r>
              <a:rPr lang="id-ID" sz="2400" dirty="0" smtClean="0">
                <a:solidFill>
                  <a:schemeClr val="tx1"/>
                </a:solidFill>
              </a:rPr>
              <a:t>Mendefinisikan Patient Centered Care</a:t>
            </a:r>
          </a:p>
          <a:p>
            <a:pPr marL="457200" indent="-457200">
              <a:buAutoNum type="arabicPeriod"/>
            </a:pPr>
            <a:r>
              <a:rPr lang="id-ID" sz="2400" dirty="0" smtClean="0">
                <a:solidFill>
                  <a:schemeClr val="tx1"/>
                </a:solidFill>
              </a:rPr>
              <a:t>Membedakan pendekatan tradisional dengan pendekatan </a:t>
            </a:r>
            <a:r>
              <a:rPr lang="id-ID" sz="2400" dirty="0">
                <a:solidFill>
                  <a:schemeClr val="tx1"/>
                </a:solidFill>
              </a:rPr>
              <a:t>Patient Centered </a:t>
            </a:r>
            <a:r>
              <a:rPr lang="id-ID" sz="2400" dirty="0" smtClean="0">
                <a:solidFill>
                  <a:schemeClr val="tx1"/>
                </a:solidFill>
              </a:rPr>
              <a:t>Care</a:t>
            </a:r>
          </a:p>
          <a:p>
            <a:pPr marL="457200" indent="-457200">
              <a:buAutoNum type="arabicPeriod"/>
            </a:pPr>
            <a:r>
              <a:rPr lang="id-ID" sz="2400" dirty="0" smtClean="0">
                <a:solidFill>
                  <a:schemeClr val="tx1"/>
                </a:solidFill>
              </a:rPr>
              <a:t>Mengidentifikasi Elemen </a:t>
            </a:r>
            <a:r>
              <a:rPr lang="id-ID" sz="2400" dirty="0">
                <a:solidFill>
                  <a:schemeClr val="tx1"/>
                </a:solidFill>
              </a:rPr>
              <a:t>Patient Centered </a:t>
            </a:r>
            <a:r>
              <a:rPr lang="id-ID" sz="2400" dirty="0" smtClean="0">
                <a:solidFill>
                  <a:schemeClr val="tx1"/>
                </a:solidFill>
              </a:rPr>
              <a:t>Care</a:t>
            </a:r>
          </a:p>
          <a:p>
            <a:pPr marL="457200" indent="-457200">
              <a:buAutoNum type="arabicPeriod"/>
            </a:pPr>
            <a:r>
              <a:rPr lang="id-ID" sz="2400" dirty="0" smtClean="0">
                <a:solidFill>
                  <a:schemeClr val="tx1"/>
                </a:solidFill>
              </a:rPr>
              <a:t>Mengidentifikasi Komponen </a:t>
            </a:r>
            <a:r>
              <a:rPr lang="id-ID" sz="2400" dirty="0">
                <a:solidFill>
                  <a:schemeClr val="tx1"/>
                </a:solidFill>
              </a:rPr>
              <a:t>Patient Centered </a:t>
            </a:r>
            <a:r>
              <a:rPr lang="id-ID" sz="2400" dirty="0" smtClean="0">
                <a:solidFill>
                  <a:schemeClr val="tx1"/>
                </a:solidFill>
              </a:rPr>
              <a:t>Care</a:t>
            </a:r>
          </a:p>
          <a:p>
            <a:pPr marL="457200" indent="-457200">
              <a:buAutoNum type="arabicPeriod"/>
            </a:pPr>
            <a:r>
              <a:rPr lang="id-ID" sz="2400" dirty="0" smtClean="0">
                <a:solidFill>
                  <a:schemeClr val="tx1"/>
                </a:solidFill>
              </a:rPr>
              <a:t>Mengidentifikasi implementasi </a:t>
            </a:r>
            <a:r>
              <a:rPr lang="id-ID" sz="2400" dirty="0">
                <a:solidFill>
                  <a:schemeClr val="tx1"/>
                </a:solidFill>
              </a:rPr>
              <a:t>Patient Centered </a:t>
            </a:r>
            <a:r>
              <a:rPr lang="id-ID" sz="2400" dirty="0" smtClean="0">
                <a:solidFill>
                  <a:schemeClr val="tx1"/>
                </a:solidFill>
              </a:rPr>
              <a:t>Care pada keperawatan anestesiologi</a:t>
            </a:r>
            <a:endParaRPr lang="id-ID" sz="2400" dirty="0">
              <a:solidFill>
                <a:schemeClr val="tx1"/>
              </a:solidFill>
            </a:endParaRPr>
          </a:p>
        </p:txBody>
      </p:sp>
    </p:spTree>
    <p:extLst>
      <p:ext uri="{BB962C8B-B14F-4D97-AF65-F5344CB8AC3E}">
        <p14:creationId xmlns:p14="http://schemas.microsoft.com/office/powerpoint/2010/main" val="308773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165529"/>
            <a:ext cx="7416824" cy="2677656"/>
          </a:xfrm>
          <a:prstGeom prst="rect">
            <a:avLst/>
          </a:prstGeom>
          <a:noFill/>
        </p:spPr>
        <p:txBody>
          <a:bodyPr wrap="square" rtlCol="0">
            <a:spAutoFit/>
          </a:bodyPr>
          <a:lstStyle/>
          <a:p>
            <a:pPr algn="ctr"/>
            <a:r>
              <a:rPr lang="id-ID" sz="2800" i="1" dirty="0" smtClean="0">
                <a:solidFill>
                  <a:schemeClr val="tx1"/>
                </a:solidFill>
              </a:rPr>
              <a:t>#C</a:t>
            </a:r>
            <a:r>
              <a:rPr lang="en-US" sz="2800" i="1" dirty="0" err="1" smtClean="0">
                <a:solidFill>
                  <a:schemeClr val="tx1"/>
                </a:solidFill>
              </a:rPr>
              <a:t>omplexity</a:t>
            </a:r>
            <a:r>
              <a:rPr lang="en-US" sz="2800" i="1" dirty="0" smtClean="0">
                <a:solidFill>
                  <a:schemeClr val="tx1"/>
                </a:solidFill>
              </a:rPr>
              <a:t> </a:t>
            </a:r>
            <a:r>
              <a:rPr lang="en-US" sz="2800" i="1" dirty="0">
                <a:solidFill>
                  <a:schemeClr val="tx1"/>
                </a:solidFill>
              </a:rPr>
              <a:t>of the concept contributes to the</a:t>
            </a:r>
          </a:p>
          <a:p>
            <a:pPr algn="ctr"/>
            <a:r>
              <a:rPr lang="en-US" sz="2800" i="1" dirty="0">
                <a:solidFill>
                  <a:schemeClr val="tx1"/>
                </a:solidFill>
              </a:rPr>
              <a:t>difficulties in implementing it in </a:t>
            </a:r>
            <a:r>
              <a:rPr lang="en-US" sz="2800" i="1" dirty="0" smtClean="0">
                <a:solidFill>
                  <a:schemeClr val="tx1"/>
                </a:solidFill>
              </a:rPr>
              <a:t>practice</a:t>
            </a:r>
            <a:endParaRPr lang="id-ID" sz="2800" i="1" dirty="0" smtClean="0">
              <a:solidFill>
                <a:schemeClr val="tx1"/>
              </a:solidFill>
            </a:endParaRPr>
          </a:p>
          <a:p>
            <a:pPr algn="ctr"/>
            <a:endParaRPr lang="id-ID" sz="2800" i="1" dirty="0">
              <a:solidFill>
                <a:schemeClr val="tx1"/>
              </a:solidFill>
            </a:endParaRPr>
          </a:p>
          <a:p>
            <a:pPr algn="ctr"/>
            <a:r>
              <a:rPr lang="id-ID" sz="2800" i="1" dirty="0" smtClean="0">
                <a:solidFill>
                  <a:schemeClr val="tx1"/>
                </a:solidFill>
              </a:rPr>
              <a:t>#</a:t>
            </a:r>
            <a:r>
              <a:rPr lang="id-ID" sz="2800" i="1" dirty="0">
                <a:solidFill>
                  <a:schemeClr val="tx1"/>
                </a:solidFill>
              </a:rPr>
              <a:t> </a:t>
            </a:r>
            <a:r>
              <a:rPr lang="id-ID" sz="2800" i="1" dirty="0">
                <a:solidFill>
                  <a:schemeClr val="tx1"/>
                </a:solidFill>
              </a:rPr>
              <a:t>T</a:t>
            </a:r>
            <a:r>
              <a:rPr lang="id-ID" sz="2800" i="1" dirty="0" smtClean="0">
                <a:solidFill>
                  <a:schemeClr val="tx1"/>
                </a:solidFill>
              </a:rPr>
              <a:t>here </a:t>
            </a:r>
            <a:r>
              <a:rPr lang="id-ID" sz="2800" i="1" dirty="0">
                <a:solidFill>
                  <a:schemeClr val="tx1"/>
                </a:solidFill>
              </a:rPr>
              <a:t>are those</a:t>
            </a:r>
          </a:p>
          <a:p>
            <a:pPr algn="ctr"/>
            <a:r>
              <a:rPr lang="en-US" sz="2800" i="1" dirty="0">
                <a:solidFill>
                  <a:schemeClr val="tx1"/>
                </a:solidFill>
              </a:rPr>
              <a:t>who doubt efficacy and feasibility of the</a:t>
            </a:r>
          </a:p>
          <a:p>
            <a:pPr algn="ctr"/>
            <a:r>
              <a:rPr lang="id-ID" sz="2800" i="1" dirty="0">
                <a:solidFill>
                  <a:schemeClr val="tx1"/>
                </a:solidFill>
              </a:rPr>
              <a:t>PCC approach </a:t>
            </a:r>
            <a:endParaRPr lang="id-ID" sz="2800" i="1" dirty="0">
              <a:solidFill>
                <a:schemeClr val="tx1"/>
              </a:solidFill>
            </a:endParaRPr>
          </a:p>
        </p:txBody>
      </p:sp>
      <p:sp>
        <p:nvSpPr>
          <p:cNvPr id="3" name="TextBox 2"/>
          <p:cNvSpPr txBox="1"/>
          <p:nvPr/>
        </p:nvSpPr>
        <p:spPr>
          <a:xfrm>
            <a:off x="1259632" y="1340768"/>
            <a:ext cx="6480720" cy="769441"/>
          </a:xfrm>
          <a:prstGeom prst="rect">
            <a:avLst/>
          </a:prstGeom>
          <a:noFill/>
        </p:spPr>
        <p:txBody>
          <a:bodyPr wrap="square" rtlCol="0">
            <a:spAutoFit/>
          </a:bodyPr>
          <a:lstStyle/>
          <a:p>
            <a:pPr algn="ctr"/>
            <a:r>
              <a:rPr lang="id-ID" sz="4400" b="1" i="1" dirty="0" smtClean="0">
                <a:solidFill>
                  <a:srgbClr val="C00000"/>
                </a:solidFill>
              </a:rPr>
              <a:t>Challenging issue!</a:t>
            </a:r>
            <a:endParaRPr lang="id-ID" sz="4400" b="1" i="1" dirty="0">
              <a:solidFill>
                <a:srgbClr val="C00000"/>
              </a:solidFill>
            </a:endParaRPr>
          </a:p>
        </p:txBody>
      </p:sp>
    </p:spTree>
    <p:extLst>
      <p:ext uri="{BB962C8B-B14F-4D97-AF65-F5344CB8AC3E}">
        <p14:creationId xmlns:p14="http://schemas.microsoft.com/office/powerpoint/2010/main" val="384721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3449"/>
            <a:ext cx="9144000" cy="366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54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696743" cy="520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894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996952"/>
            <a:ext cx="6192688" cy="707886"/>
          </a:xfrm>
          <a:prstGeom prst="rect">
            <a:avLst/>
          </a:prstGeom>
          <a:noFill/>
        </p:spPr>
        <p:txBody>
          <a:bodyPr wrap="square" rtlCol="0">
            <a:spAutoFit/>
          </a:bodyPr>
          <a:lstStyle/>
          <a:p>
            <a:pPr algn="r"/>
            <a:r>
              <a:rPr lang="id-ID" sz="4000" b="1" dirty="0" smtClean="0">
                <a:solidFill>
                  <a:schemeClr val="tx1"/>
                </a:solidFill>
              </a:rPr>
              <a:t>Sekian dan terimakasih</a:t>
            </a:r>
            <a:endParaRPr lang="id-ID" sz="4000" b="1" dirty="0">
              <a:solidFill>
                <a:schemeClr val="tx1"/>
              </a:solidFill>
            </a:endParaRPr>
          </a:p>
        </p:txBody>
      </p:sp>
    </p:spTree>
    <p:extLst>
      <p:ext uri="{BB962C8B-B14F-4D97-AF65-F5344CB8AC3E}">
        <p14:creationId xmlns:p14="http://schemas.microsoft.com/office/powerpoint/2010/main" val="113552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8064" y="1192396"/>
            <a:ext cx="3312368" cy="584775"/>
          </a:xfrm>
          <a:prstGeom prst="rect">
            <a:avLst/>
          </a:prstGeom>
          <a:noFill/>
        </p:spPr>
        <p:txBody>
          <a:bodyPr wrap="square" rtlCol="0">
            <a:spAutoFit/>
          </a:bodyPr>
          <a:lstStyle/>
          <a:p>
            <a:pPr algn="r"/>
            <a:r>
              <a:rPr lang="id-ID" sz="3200" b="1" dirty="0" smtClean="0">
                <a:solidFill>
                  <a:schemeClr val="tx1"/>
                </a:solidFill>
              </a:rPr>
              <a:t>DEFINISI</a:t>
            </a:r>
            <a:endParaRPr lang="id-ID" sz="3200" b="1" dirty="0">
              <a:solidFill>
                <a:schemeClr val="tx1"/>
              </a:solidFill>
            </a:endParaRPr>
          </a:p>
        </p:txBody>
      </p:sp>
      <p:sp>
        <p:nvSpPr>
          <p:cNvPr id="3" name="TextBox 2"/>
          <p:cNvSpPr txBox="1"/>
          <p:nvPr/>
        </p:nvSpPr>
        <p:spPr>
          <a:xfrm>
            <a:off x="251520" y="1777171"/>
            <a:ext cx="8208912" cy="523220"/>
          </a:xfrm>
          <a:prstGeom prst="rect">
            <a:avLst/>
          </a:prstGeom>
          <a:noFill/>
        </p:spPr>
        <p:txBody>
          <a:bodyPr wrap="square" rtlCol="0">
            <a:spAutoFit/>
          </a:bodyPr>
          <a:lstStyle/>
          <a:p>
            <a:pPr algn="ctr"/>
            <a:r>
              <a:rPr lang="id-ID" sz="2800" b="1" dirty="0" smtClean="0">
                <a:solidFill>
                  <a:schemeClr val="tx1"/>
                </a:solidFill>
              </a:rPr>
              <a:t>PATIENT CENTERED CARE</a:t>
            </a:r>
            <a:endParaRPr lang="id-ID" sz="2800" b="1" dirty="0">
              <a:solidFill>
                <a:schemeClr val="tx1"/>
              </a:solidFill>
            </a:endParaRPr>
          </a:p>
        </p:txBody>
      </p:sp>
      <p:sp>
        <p:nvSpPr>
          <p:cNvPr id="4" name="TextBox 3"/>
          <p:cNvSpPr txBox="1"/>
          <p:nvPr/>
        </p:nvSpPr>
        <p:spPr>
          <a:xfrm>
            <a:off x="827584" y="2636912"/>
            <a:ext cx="7344816" cy="2246769"/>
          </a:xfrm>
          <a:prstGeom prst="rect">
            <a:avLst/>
          </a:prstGeom>
          <a:noFill/>
        </p:spPr>
        <p:txBody>
          <a:bodyPr wrap="square" rtlCol="0">
            <a:spAutoFit/>
          </a:bodyPr>
          <a:lstStyle/>
          <a:p>
            <a:pPr algn="just"/>
            <a:r>
              <a:rPr lang="id-ID" sz="2800" dirty="0">
                <a:solidFill>
                  <a:schemeClr val="tx1"/>
                </a:solidFill>
              </a:rPr>
              <a:t>S</a:t>
            </a:r>
            <a:r>
              <a:rPr lang="id-ID" sz="2800" dirty="0" smtClean="0">
                <a:solidFill>
                  <a:schemeClr val="tx1"/>
                </a:solidFill>
              </a:rPr>
              <a:t>uatu </a:t>
            </a:r>
            <a:r>
              <a:rPr lang="id-ID" sz="2800" dirty="0">
                <a:solidFill>
                  <a:schemeClr val="tx1"/>
                </a:solidFill>
              </a:rPr>
              <a:t>pendekatan dalam perencanaan, pemberian dan evaluasi pelayanan kesehatan yang berbasis pada kemitraan yang saling memberikan manfaat antara penyedia pelayanan, pasien, dan keluarga.</a:t>
            </a:r>
          </a:p>
        </p:txBody>
      </p:sp>
    </p:spTree>
    <p:extLst>
      <p:ext uri="{BB962C8B-B14F-4D97-AF65-F5344CB8AC3E}">
        <p14:creationId xmlns:p14="http://schemas.microsoft.com/office/powerpoint/2010/main" val="781857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060848"/>
            <a:ext cx="7344816" cy="3108543"/>
          </a:xfrm>
          <a:prstGeom prst="rect">
            <a:avLst/>
          </a:prstGeom>
          <a:noFill/>
        </p:spPr>
        <p:txBody>
          <a:bodyPr wrap="square" rtlCol="0">
            <a:spAutoFit/>
          </a:bodyPr>
          <a:lstStyle/>
          <a:p>
            <a:pPr algn="ctr"/>
            <a:r>
              <a:rPr lang="id-ID" sz="2800" i="1" dirty="0">
                <a:solidFill>
                  <a:schemeClr val="tx1"/>
                </a:solidFill>
              </a:rPr>
              <a:t>patient centered care</a:t>
            </a:r>
            <a:r>
              <a:rPr lang="id-ID" sz="2800" dirty="0">
                <a:solidFill>
                  <a:schemeClr val="tx1"/>
                </a:solidFill>
              </a:rPr>
              <a:t> adalah suatu pendekatan inovatif terhadap </a:t>
            </a:r>
            <a:r>
              <a:rPr lang="id-ID" sz="2800" b="1" dirty="0">
                <a:solidFill>
                  <a:schemeClr val="tx1"/>
                </a:solidFill>
              </a:rPr>
              <a:t>perencanaan, pemberian, dan evaluasi atas pelayanan kesehatan</a:t>
            </a:r>
            <a:r>
              <a:rPr lang="id-ID" sz="2800" dirty="0">
                <a:solidFill>
                  <a:schemeClr val="tx1"/>
                </a:solidFill>
              </a:rPr>
              <a:t> yang didasarkan pada </a:t>
            </a:r>
            <a:r>
              <a:rPr lang="id-ID" sz="2800" b="1" dirty="0">
                <a:solidFill>
                  <a:schemeClr val="tx1"/>
                </a:solidFill>
              </a:rPr>
              <a:t>kemitraan yang saling menguntungkan</a:t>
            </a:r>
            <a:r>
              <a:rPr lang="id-ID" sz="2800" dirty="0">
                <a:solidFill>
                  <a:schemeClr val="tx1"/>
                </a:solidFill>
              </a:rPr>
              <a:t> antara pemberi layanan kesehatan, pasien dan keluarga. </a:t>
            </a:r>
          </a:p>
        </p:txBody>
      </p:sp>
      <p:sp>
        <p:nvSpPr>
          <p:cNvPr id="3" name="TextBox 2"/>
          <p:cNvSpPr txBox="1"/>
          <p:nvPr/>
        </p:nvSpPr>
        <p:spPr>
          <a:xfrm>
            <a:off x="4286808" y="1079158"/>
            <a:ext cx="4392488" cy="523220"/>
          </a:xfrm>
          <a:prstGeom prst="rect">
            <a:avLst/>
          </a:prstGeom>
          <a:noFill/>
        </p:spPr>
        <p:txBody>
          <a:bodyPr wrap="square" rtlCol="0">
            <a:spAutoFit/>
          </a:bodyPr>
          <a:lstStyle/>
          <a:p>
            <a:pPr algn="r"/>
            <a:r>
              <a:rPr lang="id-ID" sz="2800" b="1" dirty="0" smtClean="0">
                <a:solidFill>
                  <a:schemeClr val="tx1"/>
                </a:solidFill>
              </a:rPr>
              <a:t>DEFINISI LAIN</a:t>
            </a:r>
            <a:endParaRPr lang="id-ID" sz="2800" b="1" dirty="0">
              <a:solidFill>
                <a:schemeClr val="tx1"/>
              </a:solidFill>
            </a:endParaRPr>
          </a:p>
        </p:txBody>
      </p:sp>
    </p:spTree>
    <p:extLst>
      <p:ext uri="{BB962C8B-B14F-4D97-AF65-F5344CB8AC3E}">
        <p14:creationId xmlns:p14="http://schemas.microsoft.com/office/powerpoint/2010/main" val="106520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0966" y="5594498"/>
            <a:ext cx="4536504" cy="461665"/>
          </a:xfrm>
          <a:prstGeom prst="rect">
            <a:avLst/>
          </a:prstGeom>
          <a:noFill/>
        </p:spPr>
        <p:txBody>
          <a:bodyPr wrap="square" rtlCol="0">
            <a:spAutoFit/>
          </a:bodyPr>
          <a:lstStyle/>
          <a:p>
            <a:pPr algn="ctr"/>
            <a:r>
              <a:rPr lang="id-ID" sz="2400" b="1" dirty="0" smtClean="0">
                <a:solidFill>
                  <a:schemeClr val="tx1"/>
                </a:solidFill>
              </a:rPr>
              <a:t>Ilustrasi Penerapan PCC</a:t>
            </a:r>
            <a:endParaRPr lang="id-ID" sz="2400" b="1" dirty="0">
              <a:solidFill>
                <a:schemeClr val="tx1"/>
              </a:solidFill>
            </a:endParaRPr>
          </a:p>
        </p:txBody>
      </p:sp>
      <p:pic>
        <p:nvPicPr>
          <p:cNvPr id="1027" name="Picture 3" descr="C:\Users\user\Desktop\RAISA\KDK\PC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5016"/>
            <a:ext cx="5753050" cy="57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37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tient-Centered Care: Patient at heart of care continuum. Patient goals &amp; values top priority. Family involved at every 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413911"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0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400" y="972017"/>
            <a:ext cx="6264696" cy="584775"/>
          </a:xfrm>
          <a:prstGeom prst="rect">
            <a:avLst/>
          </a:prstGeom>
          <a:noFill/>
        </p:spPr>
        <p:txBody>
          <a:bodyPr wrap="square" rtlCol="0">
            <a:spAutoFit/>
          </a:bodyPr>
          <a:lstStyle/>
          <a:p>
            <a:pPr algn="ctr"/>
            <a:r>
              <a:rPr lang="id-ID" sz="3200" b="1" dirty="0" smtClean="0">
                <a:solidFill>
                  <a:schemeClr val="tx1"/>
                </a:solidFill>
              </a:rPr>
              <a:t>TUJUAN PCC</a:t>
            </a:r>
            <a:endParaRPr lang="id-ID" sz="3200" b="1" dirty="0">
              <a:solidFill>
                <a:schemeClr val="tx1"/>
              </a:solidFill>
            </a:endParaRPr>
          </a:p>
        </p:txBody>
      </p:sp>
      <p:sp>
        <p:nvSpPr>
          <p:cNvPr id="3" name="TextBox 2"/>
          <p:cNvSpPr txBox="1"/>
          <p:nvPr/>
        </p:nvSpPr>
        <p:spPr>
          <a:xfrm>
            <a:off x="539552" y="1709519"/>
            <a:ext cx="8100392" cy="4154984"/>
          </a:xfrm>
          <a:prstGeom prst="rect">
            <a:avLst/>
          </a:prstGeom>
          <a:noFill/>
        </p:spPr>
        <p:txBody>
          <a:bodyPr wrap="square" rtlCol="0">
            <a:spAutoFit/>
          </a:bodyPr>
          <a:lstStyle/>
          <a:p>
            <a:pPr marL="457200" indent="-457200" algn="just">
              <a:buFont typeface="+mj-lt"/>
              <a:buAutoNum type="arabicPeriod"/>
            </a:pPr>
            <a:r>
              <a:rPr lang="id-ID" sz="2400" dirty="0" smtClean="0">
                <a:solidFill>
                  <a:schemeClr val="tx1"/>
                </a:solidFill>
              </a:rPr>
              <a:t>Membangun </a:t>
            </a:r>
            <a:r>
              <a:rPr lang="id-ID" sz="2400" dirty="0">
                <a:solidFill>
                  <a:schemeClr val="tx1"/>
                </a:solidFill>
              </a:rPr>
              <a:t>sistem kolaborasi dari pada kontrol</a:t>
            </a:r>
          </a:p>
          <a:p>
            <a:pPr marL="457200" indent="-457200" algn="just">
              <a:buFont typeface="+mj-lt"/>
              <a:buAutoNum type="arabicPeriod"/>
            </a:pPr>
            <a:r>
              <a:rPr lang="id-ID" sz="2400" dirty="0" smtClean="0">
                <a:solidFill>
                  <a:schemeClr val="tx1"/>
                </a:solidFill>
              </a:rPr>
              <a:t>Berfokus </a:t>
            </a:r>
            <a:r>
              <a:rPr lang="id-ID" sz="2400" dirty="0">
                <a:solidFill>
                  <a:schemeClr val="tx1"/>
                </a:solidFill>
              </a:rPr>
              <a:t>pada kekuatan dan sumber-sumber keluarga </a:t>
            </a:r>
            <a:r>
              <a:rPr lang="id-ID" sz="2400" dirty="0" smtClean="0">
                <a:solidFill>
                  <a:schemeClr val="tx1"/>
                </a:solidFill>
              </a:rPr>
              <a:t>daripada </a:t>
            </a:r>
            <a:r>
              <a:rPr lang="id-ID" sz="2400" dirty="0">
                <a:solidFill>
                  <a:schemeClr val="tx1"/>
                </a:solidFill>
              </a:rPr>
              <a:t>kelemahan keluarga</a:t>
            </a:r>
          </a:p>
          <a:p>
            <a:pPr marL="457200" indent="-457200" algn="just">
              <a:buFont typeface="+mj-lt"/>
              <a:buAutoNum type="arabicPeriod"/>
            </a:pPr>
            <a:r>
              <a:rPr lang="id-ID" sz="2400" dirty="0" smtClean="0">
                <a:solidFill>
                  <a:schemeClr val="tx1"/>
                </a:solidFill>
              </a:rPr>
              <a:t>Mengakui </a:t>
            </a:r>
            <a:r>
              <a:rPr lang="id-ID" sz="2400" dirty="0">
                <a:solidFill>
                  <a:schemeClr val="tx1"/>
                </a:solidFill>
              </a:rPr>
              <a:t>keahlian keluarga dalam merawat pasien seperti sebagaimana professional</a:t>
            </a:r>
          </a:p>
          <a:p>
            <a:pPr marL="457200" indent="-457200" algn="just">
              <a:buFont typeface="+mj-lt"/>
              <a:buAutoNum type="arabicPeriod"/>
            </a:pPr>
            <a:r>
              <a:rPr lang="id-ID" sz="2400" dirty="0" smtClean="0">
                <a:solidFill>
                  <a:schemeClr val="tx1"/>
                </a:solidFill>
              </a:rPr>
              <a:t>Membangun </a:t>
            </a:r>
            <a:r>
              <a:rPr lang="id-ID" sz="2400" dirty="0">
                <a:solidFill>
                  <a:schemeClr val="tx1"/>
                </a:solidFill>
              </a:rPr>
              <a:t>pemberdayaan daripada ketergantungan</a:t>
            </a:r>
          </a:p>
          <a:p>
            <a:pPr marL="457200" indent="-457200" algn="just">
              <a:buFont typeface="+mj-lt"/>
              <a:buAutoNum type="arabicPeriod"/>
            </a:pPr>
            <a:r>
              <a:rPr lang="id-ID" sz="2400" dirty="0" smtClean="0">
                <a:solidFill>
                  <a:schemeClr val="tx1"/>
                </a:solidFill>
              </a:rPr>
              <a:t>Meningkatkan </a:t>
            </a:r>
            <a:r>
              <a:rPr lang="id-ID" sz="2400" dirty="0">
                <a:solidFill>
                  <a:schemeClr val="tx1"/>
                </a:solidFill>
              </a:rPr>
              <a:t>lebih banyak sharing informasi dengan pasien, keluarga, dan pemberi pelayanan daripada informasi hanya diketahui oleh profesional.</a:t>
            </a:r>
          </a:p>
          <a:p>
            <a:pPr marL="457200" indent="-457200" algn="just">
              <a:buFont typeface="+mj-lt"/>
              <a:buAutoNum type="arabicPeriod"/>
            </a:pPr>
            <a:r>
              <a:rPr lang="id-ID" sz="2400" dirty="0" smtClean="0">
                <a:solidFill>
                  <a:schemeClr val="tx1"/>
                </a:solidFill>
              </a:rPr>
              <a:t>Menciptakan </a:t>
            </a:r>
            <a:r>
              <a:rPr lang="id-ID" sz="2400" dirty="0">
                <a:solidFill>
                  <a:schemeClr val="tx1"/>
                </a:solidFill>
              </a:rPr>
              <a:t>program yang fleksibel dan tidak kaku </a:t>
            </a:r>
          </a:p>
          <a:p>
            <a:pPr marL="457200" indent="-457200" algn="just">
              <a:buFont typeface="+mj-lt"/>
              <a:buAutoNum type="arabicPeriod"/>
            </a:pPr>
            <a:endParaRPr lang="id-ID" sz="2400" dirty="0">
              <a:solidFill>
                <a:schemeClr val="tx1"/>
              </a:solidFill>
            </a:endParaRPr>
          </a:p>
        </p:txBody>
      </p:sp>
    </p:spTree>
    <p:extLst>
      <p:ext uri="{BB962C8B-B14F-4D97-AF65-F5344CB8AC3E}">
        <p14:creationId xmlns:p14="http://schemas.microsoft.com/office/powerpoint/2010/main" val="343087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492896"/>
            <a:ext cx="5544616" cy="1446550"/>
          </a:xfrm>
          <a:prstGeom prst="rect">
            <a:avLst/>
          </a:prstGeom>
          <a:noFill/>
        </p:spPr>
        <p:txBody>
          <a:bodyPr wrap="square" rtlCol="0">
            <a:spAutoFit/>
          </a:bodyPr>
          <a:lstStyle/>
          <a:p>
            <a:pPr algn="ctr"/>
            <a:r>
              <a:rPr lang="id-ID" sz="4400" b="1" i="1" dirty="0" smtClean="0">
                <a:solidFill>
                  <a:schemeClr val="tx1"/>
                </a:solidFill>
              </a:rPr>
              <a:t>Why patient centered care?</a:t>
            </a:r>
            <a:endParaRPr lang="id-ID" sz="4400" b="1" i="1" dirty="0">
              <a:solidFill>
                <a:schemeClr val="tx1"/>
              </a:solidFill>
            </a:endParaRPr>
          </a:p>
        </p:txBody>
      </p:sp>
    </p:spTree>
    <p:extLst>
      <p:ext uri="{BB962C8B-B14F-4D97-AF65-F5344CB8AC3E}">
        <p14:creationId xmlns:p14="http://schemas.microsoft.com/office/powerpoint/2010/main" val="147868857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Arial Unicode MS"/>
      </a:majorFont>
      <a:minorFont>
        <a:latin typeface="Verdana"/>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Arial Unicode MS"/>
      </a:majorFont>
      <a:minorFont>
        <a:latin typeface="Verdana"/>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Noto Sans CJK SC Regular"/>
        <a:cs typeface="Noto Sans CJK SC Regular"/>
      </a:majorFont>
      <a:minorFont>
        <a:latin typeface="Calibri"/>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Noto Sans CJK SC Regular"/>
        <a:cs typeface="Noto Sans CJK SC Regular"/>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Arial Unicode MS"/>
      </a:majorFont>
      <a:minorFont>
        <a:latin typeface="Verdana"/>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d-ID"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7640</TotalTime>
  <Words>1189</Words>
  <Application>Microsoft Office PowerPoint</Application>
  <PresentationFormat>On-screen Show (4:3)</PresentationFormat>
  <Paragraphs>139</Paragraphs>
  <Slides>33</Slides>
  <Notes>7</Notes>
  <HiddenSlides>0</HiddenSlides>
  <MMClips>0</MMClips>
  <ScaleCrop>false</ScaleCrop>
  <HeadingPairs>
    <vt:vector size="4" baseType="variant">
      <vt:variant>
        <vt:lpstr>Theme</vt:lpstr>
      </vt:variant>
      <vt:variant>
        <vt:i4>56</vt:i4>
      </vt:variant>
      <vt:variant>
        <vt:lpstr>Slide Titles</vt:lpstr>
      </vt:variant>
      <vt:variant>
        <vt:i4>33</vt:i4>
      </vt:variant>
    </vt:vector>
  </HeadingPairs>
  <TitlesOfParts>
    <vt:vector size="89"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Health Management Tools</dc:title>
  <dc:creator>Unknown User</dc:creator>
  <cp:lastModifiedBy>user</cp:lastModifiedBy>
  <cp:revision>2238</cp:revision>
  <cp:lastPrinted>2011-07-18T11:17:17Z</cp:lastPrinted>
  <dcterms:created xsi:type="dcterms:W3CDTF">2003-01-23T21:51:06Z</dcterms:created>
  <dcterms:modified xsi:type="dcterms:W3CDTF">2020-01-13T08:47:14Z</dcterms:modified>
</cp:coreProperties>
</file>