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0DD7A-EA3B-431D-A018-48BB7045B02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2D0E0-7FC4-407F-9E63-AEB3301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97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0DD7A-EA3B-431D-A018-48BB7045B02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2D0E0-7FC4-407F-9E63-AEB3301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53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0DD7A-EA3B-431D-A018-48BB7045B02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2D0E0-7FC4-407F-9E63-AEB3301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194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0DD7A-EA3B-431D-A018-48BB7045B02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2D0E0-7FC4-407F-9E63-AEB3301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18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0DD7A-EA3B-431D-A018-48BB7045B02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2D0E0-7FC4-407F-9E63-AEB3301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596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0DD7A-EA3B-431D-A018-48BB7045B02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2D0E0-7FC4-407F-9E63-AEB3301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49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0DD7A-EA3B-431D-A018-48BB7045B02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2D0E0-7FC4-407F-9E63-AEB3301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29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0DD7A-EA3B-431D-A018-48BB7045B02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2D0E0-7FC4-407F-9E63-AEB3301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735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0DD7A-EA3B-431D-A018-48BB7045B02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2D0E0-7FC4-407F-9E63-AEB3301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45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0DD7A-EA3B-431D-A018-48BB7045B02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2D0E0-7FC4-407F-9E63-AEB3301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32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0DD7A-EA3B-431D-A018-48BB7045B02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2D0E0-7FC4-407F-9E63-AEB3301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408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0DD7A-EA3B-431D-A018-48BB7045B023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2D0E0-7FC4-407F-9E63-AEB3301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37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Penerimaan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Perpajakan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Pengantar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Nur</a:t>
            </a:r>
            <a:r>
              <a:rPr lang="en-US" dirty="0" smtClean="0"/>
              <a:t> </a:t>
            </a:r>
            <a:r>
              <a:rPr lang="en-US" dirty="0" err="1" smtClean="0"/>
              <a:t>Fitri</a:t>
            </a:r>
            <a:r>
              <a:rPr lang="en-US" dirty="0" smtClean="0"/>
              <a:t> </a:t>
            </a:r>
            <a:r>
              <a:rPr lang="en-US" dirty="0" err="1" smtClean="0"/>
              <a:t>Mutmainah</a:t>
            </a:r>
            <a:r>
              <a:rPr lang="en-US" dirty="0" smtClean="0"/>
              <a:t>, S.IP.,MPA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709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kebijaksanaan</a:t>
            </a:r>
            <a:r>
              <a:rPr lang="en-US" dirty="0"/>
              <a:t> </a:t>
            </a:r>
            <a:r>
              <a:rPr lang="en-US" dirty="0" err="1"/>
              <a:t>pajak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, </a:t>
            </a:r>
            <a:r>
              <a:rPr lang="en-US" dirty="0" err="1"/>
              <a:t>pajak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3266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Stabilisasi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pajak</a:t>
            </a:r>
            <a:r>
              <a:rPr lang="en-US" dirty="0"/>
              <a:t>,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dana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yang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stabilitas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inflasi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dikendalikan</a:t>
            </a:r>
            <a:r>
              <a:rPr lang="en-US" dirty="0"/>
              <a:t>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peredaran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di </a:t>
            </a:r>
            <a:r>
              <a:rPr lang="en-US" dirty="0" err="1"/>
              <a:t>masyarakat</a:t>
            </a:r>
            <a:r>
              <a:rPr lang="en-US" dirty="0"/>
              <a:t>, </a:t>
            </a:r>
            <a:r>
              <a:rPr lang="en-US" dirty="0" err="1"/>
              <a:t>pemungutan</a:t>
            </a:r>
            <a:r>
              <a:rPr lang="en-US" dirty="0"/>
              <a:t> </a:t>
            </a:r>
            <a:r>
              <a:rPr lang="en-US" dirty="0" err="1"/>
              <a:t>pajak</a:t>
            </a:r>
            <a:r>
              <a:rPr lang="en-US" dirty="0"/>
              <a:t>,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pajak</a:t>
            </a:r>
            <a:r>
              <a:rPr lang="en-US" dirty="0"/>
              <a:t> yang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efesien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6424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Redistribusi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Pajak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dipungut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membiayai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membiayai</a:t>
            </a:r>
            <a:r>
              <a:rPr lang="en-US" dirty="0"/>
              <a:t> </a:t>
            </a:r>
            <a:r>
              <a:rPr lang="en-US" dirty="0" err="1"/>
              <a:t>pembangunan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membuka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, yang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akhirnya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pendapatan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6514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Syarat-syarat</a:t>
            </a:r>
            <a:r>
              <a:rPr lang="en-US" dirty="0" smtClean="0"/>
              <a:t> </a:t>
            </a:r>
            <a:r>
              <a:rPr lang="en-US" dirty="0" err="1" smtClean="0"/>
              <a:t>Pemungutan</a:t>
            </a:r>
            <a:r>
              <a:rPr lang="en-US" dirty="0" smtClean="0"/>
              <a:t> PAJAK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dimengerti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wajib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endParaRPr lang="en-US" dirty="0" smtClean="0"/>
          </a:p>
          <a:p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kepastian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dilaksanakan</a:t>
            </a:r>
            <a:endParaRPr lang="en-US" dirty="0" smtClean="0"/>
          </a:p>
          <a:p>
            <a:r>
              <a:rPr lang="en-US" dirty="0" err="1" smtClean="0"/>
              <a:t>Berkeadilan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Administrasi</a:t>
            </a:r>
            <a:r>
              <a:rPr lang="en-US" dirty="0" smtClean="0"/>
              <a:t> yang </a:t>
            </a:r>
            <a:r>
              <a:rPr lang="en-US" dirty="0" err="1" smtClean="0"/>
              <a:t>sederhana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389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2294625"/>
              </p:ext>
            </p:extLst>
          </p:nvPr>
        </p:nvGraphicFramePr>
        <p:xfrm>
          <a:off x="457200" y="1600200"/>
          <a:ext cx="82296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Pemungut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Jenis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Pajak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Dasar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Hukum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Pemerintah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Pusat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Pajak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penghasilan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UU No 36 /2008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Pajak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Pertambahan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Nilai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UU 42/ 2009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Pajak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barang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mewah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UU 42/ 2009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PBB </a:t>
                      </a:r>
                      <a:r>
                        <a:rPr lang="en-US" dirty="0" err="1" smtClean="0"/>
                        <a:t>dll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UU 12 / 1994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Pemerintah</a:t>
                      </a:r>
                      <a:r>
                        <a:rPr lang="en-US" dirty="0" smtClean="0"/>
                        <a:t> Daerah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Pajak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kendaraan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bermotor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UU 28 / 2009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Hotel , </a:t>
                      </a:r>
                      <a:r>
                        <a:rPr lang="en-US" dirty="0" err="1" smtClean="0"/>
                        <a:t>restoran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reklame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077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Referensi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Mangkoesoebroto</a:t>
            </a:r>
            <a:r>
              <a:rPr lang="en-US" dirty="0"/>
              <a:t>, G. (2001).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. </a:t>
            </a:r>
            <a:r>
              <a:rPr lang="en-US" i="1" dirty="0"/>
              <a:t>BPFE, Yogyakarta</a:t>
            </a:r>
            <a:r>
              <a:rPr lang="en-US" dirty="0" smtClean="0"/>
              <a:t>.</a:t>
            </a:r>
          </a:p>
          <a:p>
            <a:r>
              <a:rPr lang="en-US" dirty="0" err="1"/>
              <a:t>Kurniawan</a:t>
            </a:r>
            <a:r>
              <a:rPr lang="en-US" dirty="0"/>
              <a:t>, P., &amp; </a:t>
            </a:r>
            <a:r>
              <a:rPr lang="en-US" dirty="0" err="1"/>
              <a:t>Purwanto</a:t>
            </a:r>
            <a:r>
              <a:rPr lang="en-US" dirty="0"/>
              <a:t>, A. (2004). </a:t>
            </a:r>
            <a:r>
              <a:rPr lang="en-US" i="1" dirty="0" err="1"/>
              <a:t>Pajak</a:t>
            </a:r>
            <a:r>
              <a:rPr lang="en-US" i="1" dirty="0"/>
              <a:t> </a:t>
            </a:r>
            <a:r>
              <a:rPr lang="en-US" i="1" dirty="0" err="1"/>
              <a:t>daerah</a:t>
            </a:r>
            <a:r>
              <a:rPr lang="en-US" i="1" dirty="0"/>
              <a:t> </a:t>
            </a:r>
            <a:r>
              <a:rPr lang="en-US" i="1" dirty="0" err="1"/>
              <a:t>dan</a:t>
            </a:r>
            <a:r>
              <a:rPr lang="en-US" i="1" dirty="0"/>
              <a:t> </a:t>
            </a:r>
            <a:r>
              <a:rPr lang="en-US" i="1" dirty="0" err="1"/>
              <a:t>retribusi</a:t>
            </a:r>
            <a:r>
              <a:rPr lang="en-US" i="1" dirty="0"/>
              <a:t> </a:t>
            </a:r>
            <a:r>
              <a:rPr lang="en-US" i="1" dirty="0" err="1"/>
              <a:t>daerah</a:t>
            </a:r>
            <a:r>
              <a:rPr lang="en-US" i="1" dirty="0"/>
              <a:t> di Indonesia</a:t>
            </a:r>
            <a:r>
              <a:rPr lang="en-US" dirty="0"/>
              <a:t>. </a:t>
            </a:r>
            <a:r>
              <a:rPr lang="en-US" dirty="0" err="1"/>
              <a:t>Bayumedia</a:t>
            </a:r>
            <a:r>
              <a:rPr lang="en-US" dirty="0"/>
              <a:t> Pub..</a:t>
            </a:r>
          </a:p>
        </p:txBody>
      </p:sp>
    </p:spTree>
    <p:extLst>
      <p:ext uri="{BB962C8B-B14F-4D97-AF65-F5344CB8AC3E}">
        <p14:creationId xmlns:p14="http://schemas.microsoft.com/office/powerpoint/2010/main" val="3896183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Penerimaan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Penerimaan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prinsipnya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masukan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yang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membiaya</a:t>
            </a:r>
            <a:r>
              <a:rPr lang="en-US" dirty="0" smtClean="0"/>
              <a:t> </a:t>
            </a:r>
            <a:r>
              <a:rPr lang="en-US" dirty="0" err="1" smtClean="0"/>
              <a:t>pengeluaran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/>
              <a:t>Penerimaan</a:t>
            </a:r>
            <a:r>
              <a:rPr lang="en-US" dirty="0" smtClean="0"/>
              <a:t> : </a:t>
            </a:r>
          </a:p>
          <a:p>
            <a:pPr marL="514350" indent="-514350" algn="just">
              <a:buAutoNum type="arabicPeriod"/>
            </a:pPr>
            <a:r>
              <a:rPr lang="en-US" dirty="0" err="1" smtClean="0"/>
              <a:t>Pajak</a:t>
            </a:r>
            <a:endParaRPr lang="en-US" dirty="0" smtClean="0"/>
          </a:p>
          <a:p>
            <a:pPr marL="514350" indent="-514350" algn="just">
              <a:buAutoNum type="arabicPeriod"/>
            </a:pP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992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algn="just"/>
            <a:r>
              <a:rPr lang="en-US" dirty="0" err="1"/>
              <a:t>Sumber-Sumber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Negara </a:t>
            </a:r>
            <a:r>
              <a:rPr lang="en-US" dirty="0" err="1"/>
              <a:t>Menurut</a:t>
            </a:r>
            <a:r>
              <a:rPr lang="en-US" dirty="0"/>
              <a:t> UU RI </a:t>
            </a:r>
            <a:r>
              <a:rPr lang="en-US" dirty="0" err="1"/>
              <a:t>Nomor</a:t>
            </a:r>
            <a:r>
              <a:rPr lang="en-US" dirty="0"/>
              <a:t> 17 </a:t>
            </a:r>
            <a:r>
              <a:rPr lang="en-US" dirty="0" err="1"/>
              <a:t>tahun</a:t>
            </a:r>
            <a:r>
              <a:rPr lang="en-US" dirty="0"/>
              <a:t> 2003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, </a:t>
            </a:r>
            <a:r>
              <a:rPr lang="en-US" dirty="0" err="1"/>
              <a:t>pendapatan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hibah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yang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perpajakan,penerimaan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pajak,serta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hibah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negeri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negeri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9384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perpajakan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yang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pajak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negeri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 </a:t>
            </a:r>
            <a:r>
              <a:rPr lang="en-US" dirty="0" err="1"/>
              <a:t>pajak</a:t>
            </a:r>
            <a:r>
              <a:rPr lang="en-US" dirty="0"/>
              <a:t> </a:t>
            </a:r>
            <a:r>
              <a:rPr lang="en-US" dirty="0" err="1"/>
              <a:t>perdagangan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b="1" dirty="0"/>
              <a:t>. </a:t>
            </a:r>
            <a:r>
              <a:rPr lang="en-US" b="1" dirty="0" err="1"/>
              <a:t>Pajak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negeri</a:t>
            </a:r>
            <a:r>
              <a:rPr lang="en-US" dirty="0"/>
              <a:t> 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yang  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pajak</a:t>
            </a:r>
            <a:r>
              <a:rPr lang="en-US" dirty="0"/>
              <a:t> </a:t>
            </a:r>
            <a:r>
              <a:rPr lang="en-US" dirty="0" err="1"/>
              <a:t>penghasilan,pajak</a:t>
            </a:r>
            <a:r>
              <a:rPr lang="en-US" dirty="0"/>
              <a:t> </a:t>
            </a:r>
            <a:r>
              <a:rPr lang="en-US" dirty="0" err="1"/>
              <a:t>pertambahan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jasa,pajak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 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mewah,pajak</a:t>
            </a:r>
            <a:r>
              <a:rPr lang="en-US" dirty="0"/>
              <a:t> </a:t>
            </a:r>
            <a:r>
              <a:rPr lang="en-US" dirty="0" err="1"/>
              <a:t>bumi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bangunan</a:t>
            </a:r>
            <a:r>
              <a:rPr lang="en-US" dirty="0"/>
              <a:t> </a:t>
            </a:r>
            <a:r>
              <a:rPr lang="en-US" dirty="0" err="1"/>
              <a:t>bea</a:t>
            </a:r>
            <a:r>
              <a:rPr lang="en-US" dirty="0"/>
              <a:t> </a:t>
            </a:r>
            <a:r>
              <a:rPr lang="en-US" dirty="0" err="1"/>
              <a:t>perolehan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 </a:t>
            </a:r>
            <a:r>
              <a:rPr lang="en-US" dirty="0" err="1"/>
              <a:t>bangunan,cukai,dan</a:t>
            </a:r>
            <a:r>
              <a:rPr lang="en-US" dirty="0"/>
              <a:t> </a:t>
            </a:r>
            <a:r>
              <a:rPr lang="en-US" dirty="0" err="1"/>
              <a:t>pajak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 </a:t>
            </a:r>
            <a:r>
              <a:rPr lang="en-US" b="1" dirty="0" err="1"/>
              <a:t>Pajak</a:t>
            </a:r>
            <a:r>
              <a:rPr lang="en-US" b="1" dirty="0"/>
              <a:t> </a:t>
            </a:r>
            <a:r>
              <a:rPr lang="en-US" b="1" dirty="0" err="1"/>
              <a:t>perdagangan</a:t>
            </a:r>
            <a:r>
              <a:rPr lang="en-US" b="1" dirty="0"/>
              <a:t> </a:t>
            </a:r>
            <a:r>
              <a:rPr lang="en-US" b="1" dirty="0" err="1"/>
              <a:t>internasional</a:t>
            </a:r>
            <a:r>
              <a:rPr lang="en-US" dirty="0"/>
              <a:t> 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 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yyang</a:t>
            </a:r>
            <a:r>
              <a:rPr lang="en-US" dirty="0"/>
              <a:t>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bea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pajak</a:t>
            </a:r>
            <a:r>
              <a:rPr lang="en-US" dirty="0"/>
              <a:t>/</a:t>
            </a:r>
            <a:r>
              <a:rPr lang="en-US" dirty="0" err="1"/>
              <a:t>pungutan</a:t>
            </a:r>
            <a:r>
              <a:rPr lang="en-US" dirty="0"/>
              <a:t> </a:t>
            </a:r>
            <a:r>
              <a:rPr lang="en-US" dirty="0" err="1"/>
              <a:t>ekspor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0879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Penerimaan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Pajak</a:t>
            </a:r>
            <a:r>
              <a:rPr lang="en-US" dirty="0" smtClean="0"/>
              <a:t> :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pungutan</a:t>
            </a:r>
            <a:r>
              <a:rPr lang="en-US" dirty="0" smtClean="0"/>
              <a:t>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prerogatif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, yang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Undang-undang</a:t>
            </a:r>
            <a:r>
              <a:rPr lang="en-US" dirty="0" smtClean="0"/>
              <a:t>. </a:t>
            </a:r>
          </a:p>
          <a:p>
            <a:pPr algn="just"/>
            <a:r>
              <a:rPr lang="en-US" dirty="0" err="1" smtClean="0"/>
              <a:t>Exp</a:t>
            </a:r>
            <a:r>
              <a:rPr lang="en-US" dirty="0" smtClean="0"/>
              <a:t> :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penghasilan</a:t>
            </a:r>
            <a:r>
              <a:rPr lang="en-US" dirty="0" smtClean="0"/>
              <a:t>,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bumi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bangunan</a:t>
            </a:r>
            <a:r>
              <a:rPr lang="en-US" dirty="0" smtClean="0"/>
              <a:t>,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kendaraan</a:t>
            </a:r>
            <a:r>
              <a:rPr lang="en-US" dirty="0" smtClean="0"/>
              <a:t> </a:t>
            </a:r>
            <a:r>
              <a:rPr lang="en-US" dirty="0" err="1" smtClean="0"/>
              <a:t>bermotor</a:t>
            </a:r>
            <a:r>
              <a:rPr lang="en-US" dirty="0" smtClean="0"/>
              <a:t>,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kepemilikan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mewah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815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Penerimaan</a:t>
            </a:r>
            <a:r>
              <a:rPr lang="en-US" dirty="0" smtClean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pajak</a:t>
            </a:r>
            <a:r>
              <a:rPr lang="en-US" dirty="0"/>
              <a:t> (PNBP)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yang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alam,bagian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milik</a:t>
            </a:r>
            <a:r>
              <a:rPr lang="en-US" dirty="0"/>
              <a:t> </a:t>
            </a:r>
            <a:r>
              <a:rPr lang="en-US" dirty="0" err="1"/>
              <a:t>negara,serta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pajak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 </a:t>
            </a:r>
            <a:r>
              <a:rPr lang="en-US" dirty="0" err="1"/>
              <a:t>pendapatan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, PNBP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yang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menopang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 </a:t>
            </a:r>
            <a:r>
              <a:rPr lang="en-US" dirty="0" err="1"/>
              <a:t>pendanaan</a:t>
            </a:r>
            <a:r>
              <a:rPr lang="en-US" dirty="0"/>
              <a:t> </a:t>
            </a:r>
            <a:r>
              <a:rPr lang="en-US" dirty="0" err="1"/>
              <a:t>anggaran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APBN </a:t>
            </a:r>
            <a:r>
              <a:rPr lang="en-US" dirty="0" err="1"/>
              <a:t>walaupun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rentan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361291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struktur</a:t>
            </a:r>
            <a:r>
              <a:rPr lang="en-US" dirty="0"/>
              <a:t> PNBP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didomiinasi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alam</a:t>
            </a:r>
            <a:r>
              <a:rPr lang="en-US" dirty="0"/>
              <a:t> (SDA), </a:t>
            </a:r>
            <a:r>
              <a:rPr lang="en-US" dirty="0" err="1"/>
              <a:t>khususnya</a:t>
            </a:r>
            <a:r>
              <a:rPr lang="en-US" dirty="0"/>
              <a:t> yang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minyak</a:t>
            </a:r>
            <a:r>
              <a:rPr lang="en-US" dirty="0"/>
              <a:t> </a:t>
            </a:r>
            <a:r>
              <a:rPr lang="en-US" dirty="0" err="1"/>
              <a:t>bumi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gas </a:t>
            </a:r>
            <a:r>
              <a:rPr lang="en-US" dirty="0" err="1"/>
              <a:t>alam</a:t>
            </a:r>
            <a:r>
              <a:rPr lang="en-US" dirty="0"/>
              <a:t> (</a:t>
            </a:r>
            <a:r>
              <a:rPr lang="en-US" dirty="0" err="1"/>
              <a:t>migas</a:t>
            </a:r>
            <a:r>
              <a:rPr lang="en-US" dirty="0"/>
              <a:t>),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dipengaruhi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 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tukar</a:t>
            </a:r>
            <a:r>
              <a:rPr lang="en-US" dirty="0"/>
              <a:t> </a:t>
            </a:r>
            <a:r>
              <a:rPr lang="en-US" dirty="0" err="1"/>
              <a:t>rupiah,harga</a:t>
            </a:r>
            <a:r>
              <a:rPr lang="en-US" dirty="0"/>
              <a:t> </a:t>
            </a:r>
            <a:r>
              <a:rPr lang="en-US" dirty="0" err="1"/>
              <a:t>minyak</a:t>
            </a:r>
            <a:r>
              <a:rPr lang="en-US" dirty="0"/>
              <a:t> </a:t>
            </a:r>
            <a:r>
              <a:rPr lang="en-US" dirty="0" err="1"/>
              <a:t>mentah,dan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lifting </a:t>
            </a:r>
            <a:r>
              <a:rPr lang="en-US" dirty="0" err="1"/>
              <a:t>minyak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9496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(</a:t>
            </a:r>
            <a:r>
              <a:rPr lang="en-US" dirty="0" err="1" smtClean="0"/>
              <a:t>Budgetir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Mengatur</a:t>
            </a:r>
            <a:r>
              <a:rPr lang="en-US" dirty="0" smtClean="0"/>
              <a:t> (</a:t>
            </a:r>
            <a:r>
              <a:rPr lang="en-US" dirty="0" err="1" smtClean="0"/>
              <a:t>Reguleter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Stabilisasi</a:t>
            </a:r>
            <a:endParaRPr lang="en-US" dirty="0" smtClean="0"/>
          </a:p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Redistribusi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67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Pajak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pembiayaan</a:t>
            </a:r>
            <a:r>
              <a:rPr lang="en-US" dirty="0"/>
              <a:t> </a:t>
            </a:r>
            <a:r>
              <a:rPr lang="en-US" dirty="0" err="1"/>
              <a:t>rutin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belanja</a:t>
            </a:r>
            <a:r>
              <a:rPr lang="en-US" dirty="0"/>
              <a:t> </a:t>
            </a:r>
            <a:r>
              <a:rPr lang="en-US" dirty="0" err="1"/>
              <a:t>pegawai</a:t>
            </a:r>
            <a:r>
              <a:rPr lang="en-US" dirty="0"/>
              <a:t>, </a:t>
            </a:r>
            <a:r>
              <a:rPr lang="en-US" dirty="0" err="1"/>
              <a:t>belanja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, </a:t>
            </a:r>
            <a:r>
              <a:rPr lang="en-US" dirty="0" err="1"/>
              <a:t>pemeliharaan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lain </a:t>
            </a:r>
            <a:r>
              <a:rPr lang="en-US" dirty="0" err="1"/>
              <a:t>sebagainya</a:t>
            </a:r>
            <a:r>
              <a:rPr lang="en-US" dirty="0"/>
              <a:t>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pembiayaan</a:t>
            </a:r>
            <a:r>
              <a:rPr lang="en-US" dirty="0"/>
              <a:t> </a:t>
            </a:r>
            <a:r>
              <a:rPr lang="en-US" dirty="0" err="1"/>
              <a:t>pembangunan</a:t>
            </a:r>
            <a:r>
              <a:rPr lang="en-US" dirty="0"/>
              <a:t>,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dikeluarkan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tabungan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,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negeri</a:t>
            </a:r>
            <a:r>
              <a:rPr lang="en-US" dirty="0"/>
              <a:t> </a:t>
            </a:r>
            <a:r>
              <a:rPr lang="en-US" dirty="0" err="1"/>
              <a:t>dikurangi</a:t>
            </a:r>
            <a:r>
              <a:rPr lang="en-US" dirty="0"/>
              <a:t> </a:t>
            </a:r>
            <a:r>
              <a:rPr lang="en-US" dirty="0" err="1"/>
              <a:t>pengeluaran</a:t>
            </a:r>
            <a:r>
              <a:rPr lang="en-US" dirty="0"/>
              <a:t> </a:t>
            </a:r>
            <a:r>
              <a:rPr lang="en-US" dirty="0" err="1"/>
              <a:t>rutin</a:t>
            </a:r>
            <a:r>
              <a:rPr lang="en-US" dirty="0"/>
              <a:t>. Tabungan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ditingkatkan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pembiayaan</a:t>
            </a:r>
            <a:r>
              <a:rPr lang="en-US" dirty="0"/>
              <a:t> </a:t>
            </a:r>
            <a:r>
              <a:rPr lang="en-US" dirty="0" err="1"/>
              <a:t>pembangunan</a:t>
            </a:r>
            <a:r>
              <a:rPr lang="en-US" dirty="0"/>
              <a:t> yang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meningkat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pajak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762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465</Words>
  <Application>Microsoft Office PowerPoint</Application>
  <PresentationFormat>On-screen Show (4:3)</PresentationFormat>
  <Paragraphs>54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Penerimaan Pemerintah dan Prinsip Perpajakan </vt:lpstr>
      <vt:lpstr>Penerimaan Pemerintah </vt:lpstr>
      <vt:lpstr>PowerPoint Presentation</vt:lpstr>
      <vt:lpstr>PowerPoint Presentation</vt:lpstr>
      <vt:lpstr>Penerimaan Pajak </vt:lpstr>
      <vt:lpstr>PowerPoint Presentation</vt:lpstr>
      <vt:lpstr>PowerPoint Presentation</vt:lpstr>
      <vt:lpstr>Fungsi Pajak </vt:lpstr>
      <vt:lpstr>Fungsi Anggaran </vt:lpstr>
      <vt:lpstr>Fungsi Mengatur </vt:lpstr>
      <vt:lpstr>Fungsi Stabilisasi </vt:lpstr>
      <vt:lpstr>Fungsi Redistribusi Pendapatan </vt:lpstr>
      <vt:lpstr>Syarat-syarat Pemungutan PAJAK </vt:lpstr>
      <vt:lpstr>Jenis pajak </vt:lpstr>
      <vt:lpstr>Referensi </vt:lpstr>
    </vt:vector>
  </TitlesOfParts>
  <Company>Deftones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Penerimaan Pemerintah dan Prinsip Perpajakan</dc:title>
  <dc:creator>AL HAFIDZ</dc:creator>
  <cp:lastModifiedBy>AL HAFIDZ</cp:lastModifiedBy>
  <cp:revision>4</cp:revision>
  <dcterms:created xsi:type="dcterms:W3CDTF">2018-04-03T20:41:12Z</dcterms:created>
  <dcterms:modified xsi:type="dcterms:W3CDTF">2018-04-03T21:14:03Z</dcterms:modified>
</cp:coreProperties>
</file>