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6" r:id="rId2"/>
    <p:sldId id="287" r:id="rId3"/>
    <p:sldId id="257" r:id="rId4"/>
    <p:sldId id="258" r:id="rId5"/>
    <p:sldId id="259" r:id="rId6"/>
    <p:sldId id="284" r:id="rId7"/>
    <p:sldId id="260" r:id="rId8"/>
    <p:sldId id="28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8" r:id="rId17"/>
    <p:sldId id="271" r:id="rId18"/>
    <p:sldId id="292" r:id="rId19"/>
    <p:sldId id="268" r:id="rId20"/>
    <p:sldId id="293" r:id="rId21"/>
    <p:sldId id="276" r:id="rId22"/>
    <p:sldId id="294" r:id="rId23"/>
    <p:sldId id="278" r:id="rId24"/>
    <p:sldId id="290" r:id="rId25"/>
    <p:sldId id="279" r:id="rId26"/>
    <p:sldId id="285" r:id="rId27"/>
    <p:sldId id="286" r:id="rId28"/>
    <p:sldId id="28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DDB51F9-587D-4A22-8A48-EAAE635E9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01C3DB-1E89-4CDB-B57F-68A7B0F00E2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Andrian Noviardy,SE.,M.Si.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8A42-B24F-48B5-B7EE-ECE9B1832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Andrian Noviardy,SE.,M.Si.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22172-CD49-4823-BADD-1BABD6E8A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Andrian Noviardy,SE.,M.Si.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7BC01-5A3F-401C-85AF-D2D7C8647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Andrian Noviardy,SE.,M.Si.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B62B0-3E50-49F4-B191-D1336FBC8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Andrian Noviardy,SE.,M.Si.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6EBA2-52EA-4B97-BB27-A9BCD0CEC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Andrian Noviardy,SE.,M.Si.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4695A-FC8C-49DE-A5DE-0EBE22CA4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Andrian Noviardy,SE.,M.Si.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8528E-C48F-479B-834E-59207CCD2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Andrian Noviardy,SE.,M.Si.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1B1AD-6397-483C-A563-7ECB5CAFD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Andrian Noviardy,SE.,M.Si.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4A25-D544-4F42-B5AC-A6167BDD8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Andrian Noviardy,SE.,M.Si.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9C806-23A0-4113-BBAC-6B2DCBDFE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Andrian Noviardy,SE.,M.Si.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0B6A6-548F-484A-ACCA-98411D3D7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Andrian Noviardy,SE.,M.Si.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EAFE5-16F9-4293-92F2-4A5147934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Andrian Noviardy,SE.,M.Si.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AD554-8010-4BF6-BCFA-9925890E1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Andrian Noviardy,SE.,M.Si.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3EE61A4-145B-41CB-94E1-7CA5B7910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>
    <p:comb dir="vert"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6BC06-3056-4B3E-A312-4C778EC1E750}" type="slidenum">
              <a:rPr lang="en-US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343400" y="3276600"/>
          <a:ext cx="2673350" cy="281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4" imgW="1437480" imgH="1513800" progId="MS_ClipArt_Gallery.5">
                  <p:embed/>
                </p:oleObj>
              </mc:Choice>
              <mc:Fallback>
                <p:oleObj name="Clip" r:id="rId4" imgW="1437480" imgH="1513800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276600"/>
                        <a:ext cx="2673350" cy="281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00600" y="152400"/>
            <a:ext cx="3771900" cy="3576638"/>
            <a:chOff x="2832" y="867"/>
            <a:chExt cx="2376" cy="2253"/>
          </a:xfrm>
        </p:grpSpPr>
        <p:grpSp>
          <p:nvGrpSpPr>
            <p:cNvPr id="1035" name="Group 7"/>
            <p:cNvGrpSpPr>
              <a:grpSpLocks/>
            </p:cNvGrpSpPr>
            <p:nvPr/>
          </p:nvGrpSpPr>
          <p:grpSpPr bwMode="auto">
            <a:xfrm>
              <a:off x="2832" y="867"/>
              <a:ext cx="2376" cy="2253"/>
              <a:chOff x="1059" y="303"/>
              <a:chExt cx="3285" cy="3534"/>
            </a:xfrm>
          </p:grpSpPr>
          <p:sp>
            <p:nvSpPr>
              <p:cNvPr id="1037" name="Freeform 8"/>
              <p:cNvSpPr>
                <a:spLocks/>
              </p:cNvSpPr>
              <p:nvPr/>
            </p:nvSpPr>
            <p:spPr bwMode="auto">
              <a:xfrm>
                <a:off x="2408" y="3582"/>
                <a:ext cx="253" cy="255"/>
              </a:xfrm>
              <a:custGeom>
                <a:avLst/>
                <a:gdLst>
                  <a:gd name="T0" fmla="*/ 228 w 758"/>
                  <a:gd name="T1" fmla="*/ 39 h 764"/>
                  <a:gd name="T2" fmla="*/ 234 w 758"/>
                  <a:gd name="T3" fmla="*/ 45 h 764"/>
                  <a:gd name="T4" fmla="*/ 246 w 758"/>
                  <a:gd name="T5" fmla="*/ 61 h 764"/>
                  <a:gd name="T6" fmla="*/ 253 w 758"/>
                  <a:gd name="T7" fmla="*/ 81 h 764"/>
                  <a:gd name="T8" fmla="*/ 251 w 758"/>
                  <a:gd name="T9" fmla="*/ 101 h 764"/>
                  <a:gd name="T10" fmla="*/ 241 w 758"/>
                  <a:gd name="T11" fmla="*/ 120 h 764"/>
                  <a:gd name="T12" fmla="*/ 226 w 758"/>
                  <a:gd name="T13" fmla="*/ 135 h 764"/>
                  <a:gd name="T14" fmla="*/ 224 w 758"/>
                  <a:gd name="T15" fmla="*/ 139 h 764"/>
                  <a:gd name="T16" fmla="*/ 224 w 758"/>
                  <a:gd name="T17" fmla="*/ 167 h 764"/>
                  <a:gd name="T18" fmla="*/ 218 w 758"/>
                  <a:gd name="T19" fmla="*/ 193 h 764"/>
                  <a:gd name="T20" fmla="*/ 204 w 758"/>
                  <a:gd name="T21" fmla="*/ 217 h 764"/>
                  <a:gd name="T22" fmla="*/ 186 w 758"/>
                  <a:gd name="T23" fmla="*/ 235 h 764"/>
                  <a:gd name="T24" fmla="*/ 162 w 758"/>
                  <a:gd name="T25" fmla="*/ 248 h 764"/>
                  <a:gd name="T26" fmla="*/ 135 w 758"/>
                  <a:gd name="T27" fmla="*/ 255 h 764"/>
                  <a:gd name="T28" fmla="*/ 107 w 758"/>
                  <a:gd name="T29" fmla="*/ 255 h 764"/>
                  <a:gd name="T30" fmla="*/ 80 w 758"/>
                  <a:gd name="T31" fmla="*/ 248 h 764"/>
                  <a:gd name="T32" fmla="*/ 56 w 758"/>
                  <a:gd name="T33" fmla="*/ 235 h 764"/>
                  <a:gd name="T34" fmla="*/ 54 w 758"/>
                  <a:gd name="T35" fmla="*/ 231 h 764"/>
                  <a:gd name="T36" fmla="*/ 31 w 758"/>
                  <a:gd name="T37" fmla="*/ 211 h 764"/>
                  <a:gd name="T38" fmla="*/ 14 w 758"/>
                  <a:gd name="T39" fmla="*/ 186 h 764"/>
                  <a:gd name="T40" fmla="*/ 2 w 758"/>
                  <a:gd name="T41" fmla="*/ 157 h 764"/>
                  <a:gd name="T42" fmla="*/ 0 w 758"/>
                  <a:gd name="T43" fmla="*/ 126 h 764"/>
                  <a:gd name="T44" fmla="*/ 2 w 758"/>
                  <a:gd name="T45" fmla="*/ 97 h 764"/>
                  <a:gd name="T46" fmla="*/ 14 w 758"/>
                  <a:gd name="T47" fmla="*/ 69 h 764"/>
                  <a:gd name="T48" fmla="*/ 31 w 758"/>
                  <a:gd name="T49" fmla="*/ 43 h 764"/>
                  <a:gd name="T50" fmla="*/ 54 w 758"/>
                  <a:gd name="T51" fmla="*/ 21 h 764"/>
                  <a:gd name="T52" fmla="*/ 80 w 758"/>
                  <a:gd name="T53" fmla="*/ 6 h 764"/>
                  <a:gd name="T54" fmla="*/ 111 w 758"/>
                  <a:gd name="T55" fmla="*/ 0 h 764"/>
                  <a:gd name="T56" fmla="*/ 142 w 758"/>
                  <a:gd name="T57" fmla="*/ 0 h 764"/>
                  <a:gd name="T58" fmla="*/ 171 w 758"/>
                  <a:gd name="T59" fmla="*/ 6 h 764"/>
                  <a:gd name="T60" fmla="*/ 200 w 758"/>
                  <a:gd name="T61" fmla="*/ 18 h 764"/>
                  <a:gd name="T62" fmla="*/ 228 w 758"/>
                  <a:gd name="T63" fmla="*/ 39 h 7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58"/>
                  <a:gd name="T97" fmla="*/ 0 h 764"/>
                  <a:gd name="T98" fmla="*/ 758 w 758"/>
                  <a:gd name="T99" fmla="*/ 764 h 7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58" h="764">
                    <a:moveTo>
                      <a:pt x="684" y="116"/>
                    </a:moveTo>
                    <a:lnTo>
                      <a:pt x="702" y="135"/>
                    </a:lnTo>
                    <a:lnTo>
                      <a:pt x="738" y="183"/>
                    </a:lnTo>
                    <a:lnTo>
                      <a:pt x="758" y="242"/>
                    </a:lnTo>
                    <a:lnTo>
                      <a:pt x="752" y="303"/>
                    </a:lnTo>
                    <a:lnTo>
                      <a:pt x="722" y="359"/>
                    </a:lnTo>
                    <a:lnTo>
                      <a:pt x="678" y="405"/>
                    </a:lnTo>
                    <a:lnTo>
                      <a:pt x="670" y="415"/>
                    </a:lnTo>
                    <a:lnTo>
                      <a:pt x="670" y="501"/>
                    </a:lnTo>
                    <a:lnTo>
                      <a:pt x="653" y="578"/>
                    </a:lnTo>
                    <a:lnTo>
                      <a:pt x="610" y="649"/>
                    </a:lnTo>
                    <a:lnTo>
                      <a:pt x="557" y="704"/>
                    </a:lnTo>
                    <a:lnTo>
                      <a:pt x="486" y="744"/>
                    </a:lnTo>
                    <a:lnTo>
                      <a:pt x="405" y="764"/>
                    </a:lnTo>
                    <a:lnTo>
                      <a:pt x="322" y="764"/>
                    </a:lnTo>
                    <a:lnTo>
                      <a:pt x="240" y="744"/>
                    </a:lnTo>
                    <a:lnTo>
                      <a:pt x="168" y="704"/>
                    </a:lnTo>
                    <a:lnTo>
                      <a:pt x="162" y="692"/>
                    </a:lnTo>
                    <a:lnTo>
                      <a:pt x="94" y="631"/>
                    </a:lnTo>
                    <a:lnTo>
                      <a:pt x="41" y="558"/>
                    </a:lnTo>
                    <a:lnTo>
                      <a:pt x="7" y="469"/>
                    </a:lnTo>
                    <a:lnTo>
                      <a:pt x="0" y="378"/>
                    </a:lnTo>
                    <a:lnTo>
                      <a:pt x="7" y="291"/>
                    </a:lnTo>
                    <a:lnTo>
                      <a:pt x="41" y="206"/>
                    </a:lnTo>
                    <a:lnTo>
                      <a:pt x="94" y="129"/>
                    </a:lnTo>
                    <a:lnTo>
                      <a:pt x="162" y="62"/>
                    </a:lnTo>
                    <a:lnTo>
                      <a:pt x="240" y="18"/>
                    </a:lnTo>
                    <a:lnTo>
                      <a:pt x="333" y="0"/>
                    </a:lnTo>
                    <a:lnTo>
                      <a:pt x="424" y="0"/>
                    </a:lnTo>
                    <a:lnTo>
                      <a:pt x="512" y="17"/>
                    </a:lnTo>
                    <a:lnTo>
                      <a:pt x="598" y="53"/>
                    </a:lnTo>
                    <a:lnTo>
                      <a:pt x="684" y="116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auto">
              <a:xfrm>
                <a:off x="2760" y="3273"/>
                <a:ext cx="408" cy="378"/>
              </a:xfrm>
              <a:custGeom>
                <a:avLst/>
                <a:gdLst>
                  <a:gd name="T0" fmla="*/ 12 w 1226"/>
                  <a:gd name="T1" fmla="*/ 131 h 1134"/>
                  <a:gd name="T2" fmla="*/ 1 w 1226"/>
                  <a:gd name="T3" fmla="*/ 159 h 1134"/>
                  <a:gd name="T4" fmla="*/ 0 w 1226"/>
                  <a:gd name="T5" fmla="*/ 189 h 1134"/>
                  <a:gd name="T6" fmla="*/ 1 w 1226"/>
                  <a:gd name="T7" fmla="*/ 217 h 1134"/>
                  <a:gd name="T8" fmla="*/ 14 w 1226"/>
                  <a:gd name="T9" fmla="*/ 245 h 1134"/>
                  <a:gd name="T10" fmla="*/ 30 w 1226"/>
                  <a:gd name="T11" fmla="*/ 268 h 1134"/>
                  <a:gd name="T12" fmla="*/ 50 w 1226"/>
                  <a:gd name="T13" fmla="*/ 289 h 1134"/>
                  <a:gd name="T14" fmla="*/ 77 w 1226"/>
                  <a:gd name="T15" fmla="*/ 302 h 1134"/>
                  <a:gd name="T16" fmla="*/ 103 w 1226"/>
                  <a:gd name="T17" fmla="*/ 309 h 1134"/>
                  <a:gd name="T18" fmla="*/ 132 w 1226"/>
                  <a:gd name="T19" fmla="*/ 306 h 1134"/>
                  <a:gd name="T20" fmla="*/ 158 w 1226"/>
                  <a:gd name="T21" fmla="*/ 298 h 1134"/>
                  <a:gd name="T22" fmla="*/ 181 w 1226"/>
                  <a:gd name="T23" fmla="*/ 284 h 1134"/>
                  <a:gd name="T24" fmla="*/ 191 w 1226"/>
                  <a:gd name="T25" fmla="*/ 278 h 1134"/>
                  <a:gd name="T26" fmla="*/ 197 w 1226"/>
                  <a:gd name="T27" fmla="*/ 304 h 1134"/>
                  <a:gd name="T28" fmla="*/ 207 w 1226"/>
                  <a:gd name="T29" fmla="*/ 330 h 1134"/>
                  <a:gd name="T30" fmla="*/ 225 w 1226"/>
                  <a:gd name="T31" fmla="*/ 352 h 1134"/>
                  <a:gd name="T32" fmla="*/ 247 w 1226"/>
                  <a:gd name="T33" fmla="*/ 367 h 1134"/>
                  <a:gd name="T34" fmla="*/ 271 w 1226"/>
                  <a:gd name="T35" fmla="*/ 377 h 1134"/>
                  <a:gd name="T36" fmla="*/ 298 w 1226"/>
                  <a:gd name="T37" fmla="*/ 378 h 1134"/>
                  <a:gd name="T38" fmla="*/ 324 w 1226"/>
                  <a:gd name="T39" fmla="*/ 373 h 1134"/>
                  <a:gd name="T40" fmla="*/ 347 w 1226"/>
                  <a:gd name="T41" fmla="*/ 364 h 1134"/>
                  <a:gd name="T42" fmla="*/ 370 w 1226"/>
                  <a:gd name="T43" fmla="*/ 340 h 1134"/>
                  <a:gd name="T44" fmla="*/ 390 w 1226"/>
                  <a:gd name="T45" fmla="*/ 306 h 1134"/>
                  <a:gd name="T46" fmla="*/ 402 w 1226"/>
                  <a:gd name="T47" fmla="*/ 268 h 1134"/>
                  <a:gd name="T48" fmla="*/ 408 w 1226"/>
                  <a:gd name="T49" fmla="*/ 229 h 1134"/>
                  <a:gd name="T50" fmla="*/ 407 w 1226"/>
                  <a:gd name="T51" fmla="*/ 191 h 1134"/>
                  <a:gd name="T52" fmla="*/ 399 w 1226"/>
                  <a:gd name="T53" fmla="*/ 151 h 1134"/>
                  <a:gd name="T54" fmla="*/ 383 w 1226"/>
                  <a:gd name="T55" fmla="*/ 116 h 1134"/>
                  <a:gd name="T56" fmla="*/ 364 w 1226"/>
                  <a:gd name="T57" fmla="*/ 80 h 1134"/>
                  <a:gd name="T58" fmla="*/ 337 w 1226"/>
                  <a:gd name="T59" fmla="*/ 53 h 1134"/>
                  <a:gd name="T60" fmla="*/ 308 w 1226"/>
                  <a:gd name="T61" fmla="*/ 29 h 1134"/>
                  <a:gd name="T62" fmla="*/ 273 w 1226"/>
                  <a:gd name="T63" fmla="*/ 13 h 1134"/>
                  <a:gd name="T64" fmla="*/ 237 w 1226"/>
                  <a:gd name="T65" fmla="*/ 4 h 1134"/>
                  <a:gd name="T66" fmla="*/ 198 w 1226"/>
                  <a:gd name="T67" fmla="*/ 0 h 1134"/>
                  <a:gd name="T68" fmla="*/ 160 w 1226"/>
                  <a:gd name="T69" fmla="*/ 4 h 1134"/>
                  <a:gd name="T70" fmla="*/ 124 w 1226"/>
                  <a:gd name="T71" fmla="*/ 16 h 1134"/>
                  <a:gd name="T72" fmla="*/ 92 w 1226"/>
                  <a:gd name="T73" fmla="*/ 33 h 1134"/>
                  <a:gd name="T74" fmla="*/ 62 w 1226"/>
                  <a:gd name="T75" fmla="*/ 57 h 1134"/>
                  <a:gd name="T76" fmla="*/ 36 w 1226"/>
                  <a:gd name="T77" fmla="*/ 86 h 1134"/>
                  <a:gd name="T78" fmla="*/ 16 w 1226"/>
                  <a:gd name="T79" fmla="*/ 122 h 1134"/>
                  <a:gd name="T80" fmla="*/ 12 w 1226"/>
                  <a:gd name="T81" fmla="*/ 131 h 113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26"/>
                  <a:gd name="T124" fmla="*/ 0 h 1134"/>
                  <a:gd name="T125" fmla="*/ 1226 w 1226"/>
                  <a:gd name="T126" fmla="*/ 1134 h 113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26" h="1134">
                    <a:moveTo>
                      <a:pt x="35" y="394"/>
                    </a:moveTo>
                    <a:lnTo>
                      <a:pt x="4" y="478"/>
                    </a:lnTo>
                    <a:lnTo>
                      <a:pt x="0" y="568"/>
                    </a:lnTo>
                    <a:lnTo>
                      <a:pt x="4" y="651"/>
                    </a:lnTo>
                    <a:lnTo>
                      <a:pt x="42" y="735"/>
                    </a:lnTo>
                    <a:lnTo>
                      <a:pt x="90" y="803"/>
                    </a:lnTo>
                    <a:lnTo>
                      <a:pt x="150" y="867"/>
                    </a:lnTo>
                    <a:lnTo>
                      <a:pt x="230" y="906"/>
                    </a:lnTo>
                    <a:lnTo>
                      <a:pt x="310" y="928"/>
                    </a:lnTo>
                    <a:lnTo>
                      <a:pt x="396" y="918"/>
                    </a:lnTo>
                    <a:lnTo>
                      <a:pt x="476" y="894"/>
                    </a:lnTo>
                    <a:lnTo>
                      <a:pt x="544" y="853"/>
                    </a:lnTo>
                    <a:lnTo>
                      <a:pt x="573" y="834"/>
                    </a:lnTo>
                    <a:lnTo>
                      <a:pt x="591" y="911"/>
                    </a:lnTo>
                    <a:lnTo>
                      <a:pt x="623" y="990"/>
                    </a:lnTo>
                    <a:lnTo>
                      <a:pt x="676" y="1057"/>
                    </a:lnTo>
                    <a:lnTo>
                      <a:pt x="741" y="1101"/>
                    </a:lnTo>
                    <a:lnTo>
                      <a:pt x="813" y="1131"/>
                    </a:lnTo>
                    <a:lnTo>
                      <a:pt x="895" y="1134"/>
                    </a:lnTo>
                    <a:lnTo>
                      <a:pt x="973" y="1120"/>
                    </a:lnTo>
                    <a:lnTo>
                      <a:pt x="1043" y="1091"/>
                    </a:lnTo>
                    <a:lnTo>
                      <a:pt x="1112" y="1020"/>
                    </a:lnTo>
                    <a:lnTo>
                      <a:pt x="1171" y="918"/>
                    </a:lnTo>
                    <a:lnTo>
                      <a:pt x="1208" y="803"/>
                    </a:lnTo>
                    <a:lnTo>
                      <a:pt x="1226" y="688"/>
                    </a:lnTo>
                    <a:lnTo>
                      <a:pt x="1222" y="573"/>
                    </a:lnTo>
                    <a:lnTo>
                      <a:pt x="1198" y="453"/>
                    </a:lnTo>
                    <a:lnTo>
                      <a:pt x="1151" y="347"/>
                    </a:lnTo>
                    <a:lnTo>
                      <a:pt x="1093" y="241"/>
                    </a:lnTo>
                    <a:lnTo>
                      <a:pt x="1013" y="160"/>
                    </a:lnTo>
                    <a:lnTo>
                      <a:pt x="925" y="88"/>
                    </a:lnTo>
                    <a:lnTo>
                      <a:pt x="821" y="40"/>
                    </a:lnTo>
                    <a:lnTo>
                      <a:pt x="712" y="12"/>
                    </a:lnTo>
                    <a:lnTo>
                      <a:pt x="596" y="0"/>
                    </a:lnTo>
                    <a:lnTo>
                      <a:pt x="482" y="12"/>
                    </a:lnTo>
                    <a:lnTo>
                      <a:pt x="372" y="48"/>
                    </a:lnTo>
                    <a:lnTo>
                      <a:pt x="275" y="98"/>
                    </a:lnTo>
                    <a:lnTo>
                      <a:pt x="186" y="172"/>
                    </a:lnTo>
                    <a:lnTo>
                      <a:pt x="107" y="259"/>
                    </a:lnTo>
                    <a:lnTo>
                      <a:pt x="47" y="366"/>
                    </a:lnTo>
                    <a:lnTo>
                      <a:pt x="35" y="394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auto">
              <a:xfrm>
                <a:off x="3066" y="2595"/>
                <a:ext cx="602" cy="621"/>
              </a:xfrm>
              <a:custGeom>
                <a:avLst/>
                <a:gdLst>
                  <a:gd name="T0" fmla="*/ 518 w 1807"/>
                  <a:gd name="T1" fmla="*/ 118 h 1863"/>
                  <a:gd name="T2" fmla="*/ 500 w 1807"/>
                  <a:gd name="T3" fmla="*/ 87 h 1863"/>
                  <a:gd name="T4" fmla="*/ 476 w 1807"/>
                  <a:gd name="T5" fmla="*/ 56 h 1863"/>
                  <a:gd name="T6" fmla="*/ 445 w 1807"/>
                  <a:gd name="T7" fmla="*/ 33 h 1863"/>
                  <a:gd name="T8" fmla="*/ 414 w 1807"/>
                  <a:gd name="T9" fmla="*/ 16 h 1863"/>
                  <a:gd name="T10" fmla="*/ 375 w 1807"/>
                  <a:gd name="T11" fmla="*/ 3 h 1863"/>
                  <a:gd name="T12" fmla="*/ 339 w 1807"/>
                  <a:gd name="T13" fmla="*/ 0 h 1863"/>
                  <a:gd name="T14" fmla="*/ 301 w 1807"/>
                  <a:gd name="T15" fmla="*/ 3 h 1863"/>
                  <a:gd name="T16" fmla="*/ 262 w 1807"/>
                  <a:gd name="T17" fmla="*/ 14 h 1863"/>
                  <a:gd name="T18" fmla="*/ 227 w 1807"/>
                  <a:gd name="T19" fmla="*/ 29 h 1863"/>
                  <a:gd name="T20" fmla="*/ 198 w 1807"/>
                  <a:gd name="T21" fmla="*/ 53 h 1863"/>
                  <a:gd name="T22" fmla="*/ 173 w 1807"/>
                  <a:gd name="T23" fmla="*/ 82 h 1863"/>
                  <a:gd name="T24" fmla="*/ 154 w 1807"/>
                  <a:gd name="T25" fmla="*/ 112 h 1863"/>
                  <a:gd name="T26" fmla="*/ 141 w 1807"/>
                  <a:gd name="T27" fmla="*/ 149 h 1863"/>
                  <a:gd name="T28" fmla="*/ 135 w 1807"/>
                  <a:gd name="T29" fmla="*/ 187 h 1863"/>
                  <a:gd name="T30" fmla="*/ 135 w 1807"/>
                  <a:gd name="T31" fmla="*/ 207 h 1863"/>
                  <a:gd name="T32" fmla="*/ 101 w 1807"/>
                  <a:gd name="T33" fmla="*/ 219 h 1863"/>
                  <a:gd name="T34" fmla="*/ 70 w 1807"/>
                  <a:gd name="T35" fmla="*/ 236 h 1863"/>
                  <a:gd name="T36" fmla="*/ 41 w 1807"/>
                  <a:gd name="T37" fmla="*/ 262 h 1863"/>
                  <a:gd name="T38" fmla="*/ 22 w 1807"/>
                  <a:gd name="T39" fmla="*/ 293 h 1863"/>
                  <a:gd name="T40" fmla="*/ 9 w 1807"/>
                  <a:gd name="T41" fmla="*/ 324 h 1863"/>
                  <a:gd name="T42" fmla="*/ 0 w 1807"/>
                  <a:gd name="T43" fmla="*/ 360 h 1863"/>
                  <a:gd name="T44" fmla="*/ 0 w 1807"/>
                  <a:gd name="T45" fmla="*/ 397 h 1863"/>
                  <a:gd name="T46" fmla="*/ 5 w 1807"/>
                  <a:gd name="T47" fmla="*/ 433 h 1863"/>
                  <a:gd name="T48" fmla="*/ 21 w 1807"/>
                  <a:gd name="T49" fmla="*/ 466 h 1863"/>
                  <a:gd name="T50" fmla="*/ 40 w 1807"/>
                  <a:gd name="T51" fmla="*/ 495 h 1863"/>
                  <a:gd name="T52" fmla="*/ 66 w 1807"/>
                  <a:gd name="T53" fmla="*/ 522 h 1863"/>
                  <a:gd name="T54" fmla="*/ 101 w 1807"/>
                  <a:gd name="T55" fmla="*/ 555 h 1863"/>
                  <a:gd name="T56" fmla="*/ 141 w 1807"/>
                  <a:gd name="T57" fmla="*/ 579 h 1863"/>
                  <a:gd name="T58" fmla="*/ 183 w 1807"/>
                  <a:gd name="T59" fmla="*/ 602 h 1863"/>
                  <a:gd name="T60" fmla="*/ 227 w 1807"/>
                  <a:gd name="T61" fmla="*/ 615 h 1863"/>
                  <a:gd name="T62" fmla="*/ 277 w 1807"/>
                  <a:gd name="T63" fmla="*/ 621 h 1863"/>
                  <a:gd name="T64" fmla="*/ 322 w 1807"/>
                  <a:gd name="T65" fmla="*/ 621 h 1863"/>
                  <a:gd name="T66" fmla="*/ 368 w 1807"/>
                  <a:gd name="T67" fmla="*/ 613 h 1863"/>
                  <a:gd name="T68" fmla="*/ 415 w 1807"/>
                  <a:gd name="T69" fmla="*/ 598 h 1863"/>
                  <a:gd name="T70" fmla="*/ 458 w 1807"/>
                  <a:gd name="T71" fmla="*/ 577 h 1863"/>
                  <a:gd name="T72" fmla="*/ 496 w 1807"/>
                  <a:gd name="T73" fmla="*/ 549 h 1863"/>
                  <a:gd name="T74" fmla="*/ 528 w 1807"/>
                  <a:gd name="T75" fmla="*/ 517 h 1863"/>
                  <a:gd name="T76" fmla="*/ 556 w 1807"/>
                  <a:gd name="T77" fmla="*/ 480 h 1863"/>
                  <a:gd name="T78" fmla="*/ 577 w 1807"/>
                  <a:gd name="T79" fmla="*/ 437 h 1863"/>
                  <a:gd name="T80" fmla="*/ 594 w 1807"/>
                  <a:gd name="T81" fmla="*/ 393 h 1863"/>
                  <a:gd name="T82" fmla="*/ 600 w 1807"/>
                  <a:gd name="T83" fmla="*/ 346 h 1863"/>
                  <a:gd name="T84" fmla="*/ 602 w 1807"/>
                  <a:gd name="T85" fmla="*/ 300 h 1863"/>
                  <a:gd name="T86" fmla="*/ 596 w 1807"/>
                  <a:gd name="T87" fmla="*/ 254 h 1863"/>
                  <a:gd name="T88" fmla="*/ 582 w 1807"/>
                  <a:gd name="T89" fmla="*/ 209 h 1863"/>
                  <a:gd name="T90" fmla="*/ 575 w 1807"/>
                  <a:gd name="T91" fmla="*/ 192 h 1863"/>
                  <a:gd name="T92" fmla="*/ 518 w 1807"/>
                  <a:gd name="T93" fmla="*/ 118 h 186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07"/>
                  <a:gd name="T142" fmla="*/ 0 h 1863"/>
                  <a:gd name="T143" fmla="*/ 1807 w 1807"/>
                  <a:gd name="T144" fmla="*/ 1863 h 186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07" h="1863">
                    <a:moveTo>
                      <a:pt x="1555" y="354"/>
                    </a:moveTo>
                    <a:lnTo>
                      <a:pt x="1500" y="262"/>
                    </a:lnTo>
                    <a:lnTo>
                      <a:pt x="1430" y="168"/>
                    </a:lnTo>
                    <a:lnTo>
                      <a:pt x="1337" y="100"/>
                    </a:lnTo>
                    <a:lnTo>
                      <a:pt x="1243" y="47"/>
                    </a:lnTo>
                    <a:lnTo>
                      <a:pt x="1125" y="9"/>
                    </a:lnTo>
                    <a:lnTo>
                      <a:pt x="1017" y="0"/>
                    </a:lnTo>
                    <a:lnTo>
                      <a:pt x="902" y="9"/>
                    </a:lnTo>
                    <a:lnTo>
                      <a:pt x="787" y="41"/>
                    </a:lnTo>
                    <a:lnTo>
                      <a:pt x="681" y="88"/>
                    </a:lnTo>
                    <a:lnTo>
                      <a:pt x="594" y="159"/>
                    </a:lnTo>
                    <a:lnTo>
                      <a:pt x="518" y="245"/>
                    </a:lnTo>
                    <a:lnTo>
                      <a:pt x="462" y="337"/>
                    </a:lnTo>
                    <a:lnTo>
                      <a:pt x="423" y="448"/>
                    </a:lnTo>
                    <a:lnTo>
                      <a:pt x="404" y="561"/>
                    </a:lnTo>
                    <a:lnTo>
                      <a:pt x="404" y="622"/>
                    </a:lnTo>
                    <a:lnTo>
                      <a:pt x="303" y="658"/>
                    </a:lnTo>
                    <a:lnTo>
                      <a:pt x="211" y="707"/>
                    </a:lnTo>
                    <a:lnTo>
                      <a:pt x="124" y="786"/>
                    </a:lnTo>
                    <a:lnTo>
                      <a:pt x="66" y="879"/>
                    </a:lnTo>
                    <a:lnTo>
                      <a:pt x="26" y="972"/>
                    </a:lnTo>
                    <a:lnTo>
                      <a:pt x="0" y="1079"/>
                    </a:lnTo>
                    <a:lnTo>
                      <a:pt x="0" y="1191"/>
                    </a:lnTo>
                    <a:lnTo>
                      <a:pt x="16" y="1299"/>
                    </a:lnTo>
                    <a:lnTo>
                      <a:pt x="62" y="1397"/>
                    </a:lnTo>
                    <a:lnTo>
                      <a:pt x="120" y="1486"/>
                    </a:lnTo>
                    <a:lnTo>
                      <a:pt x="198" y="1565"/>
                    </a:lnTo>
                    <a:lnTo>
                      <a:pt x="303" y="1664"/>
                    </a:lnTo>
                    <a:lnTo>
                      <a:pt x="423" y="1736"/>
                    </a:lnTo>
                    <a:lnTo>
                      <a:pt x="549" y="1805"/>
                    </a:lnTo>
                    <a:lnTo>
                      <a:pt x="681" y="1845"/>
                    </a:lnTo>
                    <a:lnTo>
                      <a:pt x="830" y="1863"/>
                    </a:lnTo>
                    <a:lnTo>
                      <a:pt x="966" y="1863"/>
                    </a:lnTo>
                    <a:lnTo>
                      <a:pt x="1106" y="1839"/>
                    </a:lnTo>
                    <a:lnTo>
                      <a:pt x="1245" y="1793"/>
                    </a:lnTo>
                    <a:lnTo>
                      <a:pt x="1375" y="1731"/>
                    </a:lnTo>
                    <a:lnTo>
                      <a:pt x="1490" y="1647"/>
                    </a:lnTo>
                    <a:lnTo>
                      <a:pt x="1586" y="1552"/>
                    </a:lnTo>
                    <a:lnTo>
                      <a:pt x="1669" y="1440"/>
                    </a:lnTo>
                    <a:lnTo>
                      <a:pt x="1733" y="1311"/>
                    </a:lnTo>
                    <a:lnTo>
                      <a:pt x="1783" y="1180"/>
                    </a:lnTo>
                    <a:lnTo>
                      <a:pt x="1801" y="1039"/>
                    </a:lnTo>
                    <a:lnTo>
                      <a:pt x="1807" y="900"/>
                    </a:lnTo>
                    <a:lnTo>
                      <a:pt x="1788" y="763"/>
                    </a:lnTo>
                    <a:lnTo>
                      <a:pt x="1748" y="628"/>
                    </a:lnTo>
                    <a:lnTo>
                      <a:pt x="1725" y="575"/>
                    </a:lnTo>
                    <a:lnTo>
                      <a:pt x="1555" y="354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11"/>
              <p:cNvSpPr>
                <a:spLocks/>
              </p:cNvSpPr>
              <p:nvPr/>
            </p:nvSpPr>
            <p:spPr bwMode="auto">
              <a:xfrm>
                <a:off x="1059" y="303"/>
                <a:ext cx="3285" cy="2344"/>
              </a:xfrm>
              <a:custGeom>
                <a:avLst/>
                <a:gdLst>
                  <a:gd name="T0" fmla="*/ 3267 w 9853"/>
                  <a:gd name="T1" fmla="*/ 1309 h 7030"/>
                  <a:gd name="T2" fmla="*/ 3257 w 9853"/>
                  <a:gd name="T3" fmla="*/ 1511 h 7030"/>
                  <a:gd name="T4" fmla="*/ 3095 w 9853"/>
                  <a:gd name="T5" fmla="*/ 1628 h 7030"/>
                  <a:gd name="T6" fmla="*/ 2978 w 9853"/>
                  <a:gd name="T7" fmla="*/ 1653 h 7030"/>
                  <a:gd name="T8" fmla="*/ 2995 w 9853"/>
                  <a:gd name="T9" fmla="*/ 1853 h 7030"/>
                  <a:gd name="T10" fmla="*/ 2852 w 9853"/>
                  <a:gd name="T11" fmla="*/ 1993 h 7030"/>
                  <a:gd name="T12" fmla="*/ 2650 w 9853"/>
                  <a:gd name="T13" fmla="*/ 1978 h 7030"/>
                  <a:gd name="T14" fmla="*/ 2588 w 9853"/>
                  <a:gd name="T15" fmla="*/ 1993 h 7030"/>
                  <a:gd name="T16" fmla="*/ 2507 w 9853"/>
                  <a:gd name="T17" fmla="*/ 2176 h 7030"/>
                  <a:gd name="T18" fmla="*/ 2311 w 9853"/>
                  <a:gd name="T19" fmla="*/ 2233 h 7030"/>
                  <a:gd name="T20" fmla="*/ 2144 w 9853"/>
                  <a:gd name="T21" fmla="*/ 2115 h 7030"/>
                  <a:gd name="T22" fmla="*/ 2106 w 9853"/>
                  <a:gd name="T23" fmla="*/ 2190 h 7030"/>
                  <a:gd name="T24" fmla="*/ 1960 w 9853"/>
                  <a:gd name="T25" fmla="*/ 2331 h 7030"/>
                  <a:gd name="T26" fmla="*/ 1758 w 9853"/>
                  <a:gd name="T27" fmla="*/ 2310 h 7030"/>
                  <a:gd name="T28" fmla="*/ 1645 w 9853"/>
                  <a:gd name="T29" fmla="*/ 2143 h 7030"/>
                  <a:gd name="T30" fmla="*/ 1590 w 9853"/>
                  <a:gd name="T31" fmla="*/ 2251 h 7030"/>
                  <a:gd name="T32" fmla="*/ 1409 w 9853"/>
                  <a:gd name="T33" fmla="*/ 2339 h 7030"/>
                  <a:gd name="T34" fmla="*/ 1222 w 9853"/>
                  <a:gd name="T35" fmla="*/ 2255 h 7030"/>
                  <a:gd name="T36" fmla="*/ 1165 w 9853"/>
                  <a:gd name="T37" fmla="*/ 2067 h 7030"/>
                  <a:gd name="T38" fmla="*/ 1054 w 9853"/>
                  <a:gd name="T39" fmla="*/ 2202 h 7030"/>
                  <a:gd name="T40" fmla="*/ 849 w 9853"/>
                  <a:gd name="T41" fmla="*/ 2214 h 7030"/>
                  <a:gd name="T42" fmla="*/ 713 w 9853"/>
                  <a:gd name="T43" fmla="*/ 2071 h 7030"/>
                  <a:gd name="T44" fmla="*/ 699 w 9853"/>
                  <a:gd name="T45" fmla="*/ 1922 h 7030"/>
                  <a:gd name="T46" fmla="*/ 512 w 9853"/>
                  <a:gd name="T47" fmla="*/ 2007 h 7030"/>
                  <a:gd name="T48" fmla="*/ 332 w 9853"/>
                  <a:gd name="T49" fmla="*/ 1917 h 7030"/>
                  <a:gd name="T50" fmla="*/ 281 w 9853"/>
                  <a:gd name="T51" fmla="*/ 1726 h 7030"/>
                  <a:gd name="T52" fmla="*/ 273 w 9853"/>
                  <a:gd name="T53" fmla="*/ 1625 h 7030"/>
                  <a:gd name="T54" fmla="*/ 80 w 9853"/>
                  <a:gd name="T55" fmla="*/ 1568 h 7030"/>
                  <a:gd name="T56" fmla="*/ 0 w 9853"/>
                  <a:gd name="T57" fmla="*/ 1386 h 7030"/>
                  <a:gd name="T58" fmla="*/ 92 w 9853"/>
                  <a:gd name="T59" fmla="*/ 1208 h 7030"/>
                  <a:gd name="T60" fmla="*/ 94 w 9853"/>
                  <a:gd name="T61" fmla="*/ 1132 h 7030"/>
                  <a:gd name="T62" fmla="*/ 2 w 9853"/>
                  <a:gd name="T63" fmla="*/ 954 h 7030"/>
                  <a:gd name="T64" fmla="*/ 81 w 9853"/>
                  <a:gd name="T65" fmla="*/ 772 h 7030"/>
                  <a:gd name="T66" fmla="*/ 275 w 9853"/>
                  <a:gd name="T67" fmla="*/ 713 h 7030"/>
                  <a:gd name="T68" fmla="*/ 284 w 9853"/>
                  <a:gd name="T69" fmla="*/ 614 h 7030"/>
                  <a:gd name="T70" fmla="*/ 333 w 9853"/>
                  <a:gd name="T71" fmla="*/ 422 h 7030"/>
                  <a:gd name="T72" fmla="*/ 516 w 9853"/>
                  <a:gd name="T73" fmla="*/ 334 h 7030"/>
                  <a:gd name="T74" fmla="*/ 701 w 9853"/>
                  <a:gd name="T75" fmla="*/ 419 h 7030"/>
                  <a:gd name="T76" fmla="*/ 713 w 9853"/>
                  <a:gd name="T77" fmla="*/ 269 h 7030"/>
                  <a:gd name="T78" fmla="*/ 851 w 9853"/>
                  <a:gd name="T79" fmla="*/ 126 h 7030"/>
                  <a:gd name="T80" fmla="*/ 1057 w 9853"/>
                  <a:gd name="T81" fmla="*/ 138 h 7030"/>
                  <a:gd name="T82" fmla="*/ 1165 w 9853"/>
                  <a:gd name="T83" fmla="*/ 272 h 7030"/>
                  <a:gd name="T84" fmla="*/ 1224 w 9853"/>
                  <a:gd name="T85" fmla="*/ 84 h 7030"/>
                  <a:gd name="T86" fmla="*/ 1410 w 9853"/>
                  <a:gd name="T87" fmla="*/ 0 h 7030"/>
                  <a:gd name="T88" fmla="*/ 1590 w 9853"/>
                  <a:gd name="T89" fmla="*/ 90 h 7030"/>
                  <a:gd name="T90" fmla="*/ 1654 w 9853"/>
                  <a:gd name="T91" fmla="*/ 166 h 7030"/>
                  <a:gd name="T92" fmla="*/ 1796 w 9853"/>
                  <a:gd name="T93" fmla="*/ 19 h 7030"/>
                  <a:gd name="T94" fmla="*/ 1996 w 9853"/>
                  <a:gd name="T95" fmla="*/ 34 h 7030"/>
                  <a:gd name="T96" fmla="*/ 2115 w 9853"/>
                  <a:gd name="T97" fmla="*/ 197 h 7030"/>
                  <a:gd name="T98" fmla="*/ 2165 w 9853"/>
                  <a:gd name="T99" fmla="*/ 196 h 7030"/>
                  <a:gd name="T100" fmla="*/ 2351 w 9853"/>
                  <a:gd name="T101" fmla="*/ 114 h 7030"/>
                  <a:gd name="T102" fmla="*/ 2534 w 9853"/>
                  <a:gd name="T103" fmla="*/ 199 h 7030"/>
                  <a:gd name="T104" fmla="*/ 2582 w 9853"/>
                  <a:gd name="T105" fmla="*/ 396 h 7030"/>
                  <a:gd name="T106" fmla="*/ 2687 w 9853"/>
                  <a:gd name="T107" fmla="*/ 354 h 7030"/>
                  <a:gd name="T108" fmla="*/ 2888 w 9853"/>
                  <a:gd name="T109" fmla="*/ 371 h 7030"/>
                  <a:gd name="T110" fmla="*/ 3002 w 9853"/>
                  <a:gd name="T111" fmla="*/ 536 h 7030"/>
                  <a:gd name="T112" fmla="*/ 2949 w 9853"/>
                  <a:gd name="T113" fmla="*/ 734 h 7030"/>
                  <a:gd name="T114" fmla="*/ 3131 w 9853"/>
                  <a:gd name="T115" fmla="*/ 730 h 7030"/>
                  <a:gd name="T116" fmla="*/ 3271 w 9853"/>
                  <a:gd name="T117" fmla="*/ 878 h 7030"/>
                  <a:gd name="T118" fmla="*/ 3245 w 9853"/>
                  <a:gd name="T119" fmla="*/ 1076 h 7030"/>
                  <a:gd name="T120" fmla="*/ 3107 w 9853"/>
                  <a:gd name="T121" fmla="*/ 1171 h 70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853"/>
                  <a:gd name="T184" fmla="*/ 0 h 7030"/>
                  <a:gd name="T185" fmla="*/ 9853 w 9853"/>
                  <a:gd name="T186" fmla="*/ 7030 h 70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853" h="7030">
                    <a:moveTo>
                      <a:pt x="9467" y="3566"/>
                    </a:moveTo>
                    <a:lnTo>
                      <a:pt x="9578" y="3637"/>
                    </a:lnTo>
                    <a:lnTo>
                      <a:pt x="9664" y="3720"/>
                    </a:lnTo>
                    <a:lnTo>
                      <a:pt x="9743" y="3814"/>
                    </a:lnTo>
                    <a:lnTo>
                      <a:pt x="9798" y="3926"/>
                    </a:lnTo>
                    <a:lnTo>
                      <a:pt x="9838" y="4046"/>
                    </a:lnTo>
                    <a:lnTo>
                      <a:pt x="9853" y="4166"/>
                    </a:lnTo>
                    <a:lnTo>
                      <a:pt x="9845" y="4292"/>
                    </a:lnTo>
                    <a:lnTo>
                      <a:pt x="9817" y="4410"/>
                    </a:lnTo>
                    <a:lnTo>
                      <a:pt x="9770" y="4533"/>
                    </a:lnTo>
                    <a:lnTo>
                      <a:pt x="9700" y="4626"/>
                    </a:lnTo>
                    <a:lnTo>
                      <a:pt x="9614" y="4717"/>
                    </a:lnTo>
                    <a:lnTo>
                      <a:pt x="9512" y="4797"/>
                    </a:lnTo>
                    <a:lnTo>
                      <a:pt x="9396" y="4851"/>
                    </a:lnTo>
                    <a:lnTo>
                      <a:pt x="9282" y="4884"/>
                    </a:lnTo>
                    <a:lnTo>
                      <a:pt x="9157" y="4903"/>
                    </a:lnTo>
                    <a:lnTo>
                      <a:pt x="9036" y="4889"/>
                    </a:lnTo>
                    <a:lnTo>
                      <a:pt x="8915" y="4868"/>
                    </a:lnTo>
                    <a:lnTo>
                      <a:pt x="8852" y="4844"/>
                    </a:lnTo>
                    <a:lnTo>
                      <a:pt x="8931" y="4958"/>
                    </a:lnTo>
                    <a:lnTo>
                      <a:pt x="8979" y="5071"/>
                    </a:lnTo>
                    <a:lnTo>
                      <a:pt x="9012" y="5189"/>
                    </a:lnTo>
                    <a:lnTo>
                      <a:pt x="9031" y="5316"/>
                    </a:lnTo>
                    <a:lnTo>
                      <a:pt x="9012" y="5433"/>
                    </a:lnTo>
                    <a:lnTo>
                      <a:pt x="8984" y="5557"/>
                    </a:lnTo>
                    <a:lnTo>
                      <a:pt x="8933" y="5665"/>
                    </a:lnTo>
                    <a:lnTo>
                      <a:pt x="8859" y="5764"/>
                    </a:lnTo>
                    <a:lnTo>
                      <a:pt x="8766" y="5858"/>
                    </a:lnTo>
                    <a:lnTo>
                      <a:pt x="8673" y="5932"/>
                    </a:lnTo>
                    <a:lnTo>
                      <a:pt x="8554" y="5978"/>
                    </a:lnTo>
                    <a:lnTo>
                      <a:pt x="8443" y="6022"/>
                    </a:lnTo>
                    <a:lnTo>
                      <a:pt x="8316" y="6024"/>
                    </a:lnTo>
                    <a:lnTo>
                      <a:pt x="8182" y="6006"/>
                    </a:lnTo>
                    <a:lnTo>
                      <a:pt x="8070" y="5978"/>
                    </a:lnTo>
                    <a:lnTo>
                      <a:pt x="7947" y="5932"/>
                    </a:lnTo>
                    <a:lnTo>
                      <a:pt x="7839" y="5852"/>
                    </a:lnTo>
                    <a:lnTo>
                      <a:pt x="7753" y="5777"/>
                    </a:lnTo>
                    <a:lnTo>
                      <a:pt x="7717" y="5732"/>
                    </a:lnTo>
                    <a:lnTo>
                      <a:pt x="7749" y="5852"/>
                    </a:lnTo>
                    <a:lnTo>
                      <a:pt x="7762" y="5978"/>
                    </a:lnTo>
                    <a:lnTo>
                      <a:pt x="7749" y="6103"/>
                    </a:lnTo>
                    <a:lnTo>
                      <a:pt x="7717" y="6224"/>
                    </a:lnTo>
                    <a:lnTo>
                      <a:pt x="7677" y="6331"/>
                    </a:lnTo>
                    <a:lnTo>
                      <a:pt x="7606" y="6444"/>
                    </a:lnTo>
                    <a:lnTo>
                      <a:pt x="7520" y="6526"/>
                    </a:lnTo>
                    <a:lnTo>
                      <a:pt x="7411" y="6598"/>
                    </a:lnTo>
                    <a:lnTo>
                      <a:pt x="7305" y="6654"/>
                    </a:lnTo>
                    <a:lnTo>
                      <a:pt x="7180" y="6690"/>
                    </a:lnTo>
                    <a:lnTo>
                      <a:pt x="7059" y="6697"/>
                    </a:lnTo>
                    <a:lnTo>
                      <a:pt x="6932" y="6697"/>
                    </a:lnTo>
                    <a:lnTo>
                      <a:pt x="6815" y="6668"/>
                    </a:lnTo>
                    <a:lnTo>
                      <a:pt x="6693" y="6618"/>
                    </a:lnTo>
                    <a:lnTo>
                      <a:pt x="6591" y="6542"/>
                    </a:lnTo>
                    <a:lnTo>
                      <a:pt x="6498" y="6455"/>
                    </a:lnTo>
                    <a:lnTo>
                      <a:pt x="6430" y="6344"/>
                    </a:lnTo>
                    <a:lnTo>
                      <a:pt x="6395" y="6277"/>
                    </a:lnTo>
                    <a:lnTo>
                      <a:pt x="6363" y="6212"/>
                    </a:lnTo>
                    <a:lnTo>
                      <a:pt x="6363" y="6324"/>
                    </a:lnTo>
                    <a:lnTo>
                      <a:pt x="6356" y="6450"/>
                    </a:lnTo>
                    <a:lnTo>
                      <a:pt x="6316" y="6569"/>
                    </a:lnTo>
                    <a:lnTo>
                      <a:pt x="6261" y="6678"/>
                    </a:lnTo>
                    <a:lnTo>
                      <a:pt x="6190" y="6781"/>
                    </a:lnTo>
                    <a:lnTo>
                      <a:pt x="6101" y="6868"/>
                    </a:lnTo>
                    <a:lnTo>
                      <a:pt x="5996" y="6936"/>
                    </a:lnTo>
                    <a:lnTo>
                      <a:pt x="5880" y="6990"/>
                    </a:lnTo>
                    <a:lnTo>
                      <a:pt x="5760" y="7015"/>
                    </a:lnTo>
                    <a:lnTo>
                      <a:pt x="5629" y="7030"/>
                    </a:lnTo>
                    <a:lnTo>
                      <a:pt x="5509" y="7011"/>
                    </a:lnTo>
                    <a:lnTo>
                      <a:pt x="5387" y="6983"/>
                    </a:lnTo>
                    <a:lnTo>
                      <a:pt x="5273" y="6929"/>
                    </a:lnTo>
                    <a:lnTo>
                      <a:pt x="5173" y="6849"/>
                    </a:lnTo>
                    <a:lnTo>
                      <a:pt x="5088" y="6763"/>
                    </a:lnTo>
                    <a:lnTo>
                      <a:pt x="5016" y="6658"/>
                    </a:lnTo>
                    <a:lnTo>
                      <a:pt x="4963" y="6542"/>
                    </a:lnTo>
                    <a:lnTo>
                      <a:pt x="4933" y="6427"/>
                    </a:lnTo>
                    <a:lnTo>
                      <a:pt x="4925" y="6250"/>
                    </a:lnTo>
                    <a:lnTo>
                      <a:pt x="4914" y="6415"/>
                    </a:lnTo>
                    <a:lnTo>
                      <a:pt x="4888" y="6530"/>
                    </a:lnTo>
                    <a:lnTo>
                      <a:pt x="4838" y="6649"/>
                    </a:lnTo>
                    <a:lnTo>
                      <a:pt x="4768" y="6751"/>
                    </a:lnTo>
                    <a:lnTo>
                      <a:pt x="4681" y="6838"/>
                    </a:lnTo>
                    <a:lnTo>
                      <a:pt x="4580" y="6917"/>
                    </a:lnTo>
                    <a:lnTo>
                      <a:pt x="4463" y="6975"/>
                    </a:lnTo>
                    <a:lnTo>
                      <a:pt x="4342" y="7003"/>
                    </a:lnTo>
                    <a:lnTo>
                      <a:pt x="4226" y="7015"/>
                    </a:lnTo>
                    <a:lnTo>
                      <a:pt x="4093" y="7008"/>
                    </a:lnTo>
                    <a:lnTo>
                      <a:pt x="3974" y="6976"/>
                    </a:lnTo>
                    <a:lnTo>
                      <a:pt x="3855" y="6929"/>
                    </a:lnTo>
                    <a:lnTo>
                      <a:pt x="3752" y="6861"/>
                    </a:lnTo>
                    <a:lnTo>
                      <a:pt x="3665" y="6764"/>
                    </a:lnTo>
                    <a:lnTo>
                      <a:pt x="3591" y="6672"/>
                    </a:lnTo>
                    <a:lnTo>
                      <a:pt x="3534" y="6558"/>
                    </a:lnTo>
                    <a:lnTo>
                      <a:pt x="3500" y="6437"/>
                    </a:lnTo>
                    <a:lnTo>
                      <a:pt x="3493" y="6312"/>
                    </a:lnTo>
                    <a:lnTo>
                      <a:pt x="3493" y="6198"/>
                    </a:lnTo>
                    <a:lnTo>
                      <a:pt x="3461" y="6262"/>
                    </a:lnTo>
                    <a:lnTo>
                      <a:pt x="3421" y="6336"/>
                    </a:lnTo>
                    <a:lnTo>
                      <a:pt x="3355" y="6444"/>
                    </a:lnTo>
                    <a:lnTo>
                      <a:pt x="3261" y="6530"/>
                    </a:lnTo>
                    <a:lnTo>
                      <a:pt x="3161" y="6605"/>
                    </a:lnTo>
                    <a:lnTo>
                      <a:pt x="3038" y="6654"/>
                    </a:lnTo>
                    <a:lnTo>
                      <a:pt x="2923" y="6690"/>
                    </a:lnTo>
                    <a:lnTo>
                      <a:pt x="2796" y="6690"/>
                    </a:lnTo>
                    <a:lnTo>
                      <a:pt x="2674" y="6677"/>
                    </a:lnTo>
                    <a:lnTo>
                      <a:pt x="2545" y="6641"/>
                    </a:lnTo>
                    <a:lnTo>
                      <a:pt x="2440" y="6587"/>
                    </a:lnTo>
                    <a:lnTo>
                      <a:pt x="2335" y="6511"/>
                    </a:lnTo>
                    <a:lnTo>
                      <a:pt x="2248" y="6431"/>
                    </a:lnTo>
                    <a:lnTo>
                      <a:pt x="2176" y="6317"/>
                    </a:lnTo>
                    <a:lnTo>
                      <a:pt x="2138" y="6212"/>
                    </a:lnTo>
                    <a:lnTo>
                      <a:pt x="2103" y="6091"/>
                    </a:lnTo>
                    <a:lnTo>
                      <a:pt x="2091" y="5968"/>
                    </a:lnTo>
                    <a:lnTo>
                      <a:pt x="2103" y="5837"/>
                    </a:lnTo>
                    <a:lnTo>
                      <a:pt x="2138" y="5722"/>
                    </a:lnTo>
                    <a:lnTo>
                      <a:pt x="2097" y="5764"/>
                    </a:lnTo>
                    <a:lnTo>
                      <a:pt x="2012" y="5837"/>
                    </a:lnTo>
                    <a:lnTo>
                      <a:pt x="1906" y="5916"/>
                    </a:lnTo>
                    <a:lnTo>
                      <a:pt x="1786" y="5968"/>
                    </a:lnTo>
                    <a:lnTo>
                      <a:pt x="1672" y="5999"/>
                    </a:lnTo>
                    <a:lnTo>
                      <a:pt x="1535" y="6018"/>
                    </a:lnTo>
                    <a:lnTo>
                      <a:pt x="1413" y="6006"/>
                    </a:lnTo>
                    <a:lnTo>
                      <a:pt x="1301" y="5968"/>
                    </a:lnTo>
                    <a:lnTo>
                      <a:pt x="1182" y="5916"/>
                    </a:lnTo>
                    <a:lnTo>
                      <a:pt x="1086" y="5849"/>
                    </a:lnTo>
                    <a:lnTo>
                      <a:pt x="996" y="5749"/>
                    </a:lnTo>
                    <a:lnTo>
                      <a:pt x="914" y="5654"/>
                    </a:lnTo>
                    <a:lnTo>
                      <a:pt x="870" y="5545"/>
                    </a:lnTo>
                    <a:lnTo>
                      <a:pt x="842" y="5426"/>
                    </a:lnTo>
                    <a:lnTo>
                      <a:pt x="825" y="5301"/>
                    </a:lnTo>
                    <a:lnTo>
                      <a:pt x="842" y="5178"/>
                    </a:lnTo>
                    <a:lnTo>
                      <a:pt x="873" y="5057"/>
                    </a:lnTo>
                    <a:lnTo>
                      <a:pt x="921" y="4943"/>
                    </a:lnTo>
                    <a:lnTo>
                      <a:pt x="1000" y="4831"/>
                    </a:lnTo>
                    <a:lnTo>
                      <a:pt x="940" y="4851"/>
                    </a:lnTo>
                    <a:lnTo>
                      <a:pt x="820" y="4875"/>
                    </a:lnTo>
                    <a:lnTo>
                      <a:pt x="695" y="4889"/>
                    </a:lnTo>
                    <a:lnTo>
                      <a:pt x="570" y="4872"/>
                    </a:lnTo>
                    <a:lnTo>
                      <a:pt x="456" y="4844"/>
                    </a:lnTo>
                    <a:lnTo>
                      <a:pt x="341" y="4790"/>
                    </a:lnTo>
                    <a:lnTo>
                      <a:pt x="239" y="4704"/>
                    </a:lnTo>
                    <a:lnTo>
                      <a:pt x="154" y="4616"/>
                    </a:lnTo>
                    <a:lnTo>
                      <a:pt x="83" y="4519"/>
                    </a:lnTo>
                    <a:lnTo>
                      <a:pt x="36" y="4403"/>
                    </a:lnTo>
                    <a:lnTo>
                      <a:pt x="7" y="4280"/>
                    </a:lnTo>
                    <a:lnTo>
                      <a:pt x="0" y="4156"/>
                    </a:lnTo>
                    <a:lnTo>
                      <a:pt x="18" y="4033"/>
                    </a:lnTo>
                    <a:lnTo>
                      <a:pt x="54" y="3918"/>
                    </a:lnTo>
                    <a:lnTo>
                      <a:pt x="111" y="3806"/>
                    </a:lnTo>
                    <a:lnTo>
                      <a:pt x="190" y="3704"/>
                    </a:lnTo>
                    <a:lnTo>
                      <a:pt x="277" y="3624"/>
                    </a:lnTo>
                    <a:lnTo>
                      <a:pt x="384" y="3554"/>
                    </a:lnTo>
                    <a:lnTo>
                      <a:pt x="461" y="3532"/>
                    </a:lnTo>
                    <a:lnTo>
                      <a:pt x="536" y="3513"/>
                    </a:lnTo>
                    <a:lnTo>
                      <a:pt x="389" y="3463"/>
                    </a:lnTo>
                    <a:lnTo>
                      <a:pt x="282" y="3394"/>
                    </a:lnTo>
                    <a:lnTo>
                      <a:pt x="196" y="3310"/>
                    </a:lnTo>
                    <a:lnTo>
                      <a:pt x="119" y="3217"/>
                    </a:lnTo>
                    <a:lnTo>
                      <a:pt x="64" y="3104"/>
                    </a:lnTo>
                    <a:lnTo>
                      <a:pt x="27" y="2986"/>
                    </a:lnTo>
                    <a:lnTo>
                      <a:pt x="7" y="2860"/>
                    </a:lnTo>
                    <a:lnTo>
                      <a:pt x="12" y="2737"/>
                    </a:lnTo>
                    <a:lnTo>
                      <a:pt x="45" y="2618"/>
                    </a:lnTo>
                    <a:lnTo>
                      <a:pt x="87" y="2500"/>
                    </a:lnTo>
                    <a:lnTo>
                      <a:pt x="157" y="2399"/>
                    </a:lnTo>
                    <a:lnTo>
                      <a:pt x="243" y="2315"/>
                    </a:lnTo>
                    <a:lnTo>
                      <a:pt x="350" y="2231"/>
                    </a:lnTo>
                    <a:lnTo>
                      <a:pt x="461" y="2175"/>
                    </a:lnTo>
                    <a:lnTo>
                      <a:pt x="575" y="2149"/>
                    </a:lnTo>
                    <a:lnTo>
                      <a:pt x="706" y="2132"/>
                    </a:lnTo>
                    <a:lnTo>
                      <a:pt x="825" y="2138"/>
                    </a:lnTo>
                    <a:lnTo>
                      <a:pt x="945" y="2167"/>
                    </a:lnTo>
                    <a:lnTo>
                      <a:pt x="1010" y="2188"/>
                    </a:lnTo>
                    <a:lnTo>
                      <a:pt x="928" y="2075"/>
                    </a:lnTo>
                    <a:lnTo>
                      <a:pt x="878" y="1961"/>
                    </a:lnTo>
                    <a:lnTo>
                      <a:pt x="852" y="1840"/>
                    </a:lnTo>
                    <a:lnTo>
                      <a:pt x="832" y="1713"/>
                    </a:lnTo>
                    <a:lnTo>
                      <a:pt x="852" y="1595"/>
                    </a:lnTo>
                    <a:lnTo>
                      <a:pt x="873" y="1469"/>
                    </a:lnTo>
                    <a:lnTo>
                      <a:pt x="921" y="1366"/>
                    </a:lnTo>
                    <a:lnTo>
                      <a:pt x="1000" y="1266"/>
                    </a:lnTo>
                    <a:lnTo>
                      <a:pt x="1089" y="1170"/>
                    </a:lnTo>
                    <a:lnTo>
                      <a:pt x="1190" y="1100"/>
                    </a:lnTo>
                    <a:lnTo>
                      <a:pt x="1303" y="1055"/>
                    </a:lnTo>
                    <a:lnTo>
                      <a:pt x="1420" y="1013"/>
                    </a:lnTo>
                    <a:lnTo>
                      <a:pt x="1547" y="1002"/>
                    </a:lnTo>
                    <a:lnTo>
                      <a:pt x="1678" y="1020"/>
                    </a:lnTo>
                    <a:lnTo>
                      <a:pt x="1797" y="1055"/>
                    </a:lnTo>
                    <a:lnTo>
                      <a:pt x="1906" y="1100"/>
                    </a:lnTo>
                    <a:lnTo>
                      <a:pt x="2017" y="1180"/>
                    </a:lnTo>
                    <a:lnTo>
                      <a:pt x="2103" y="1256"/>
                    </a:lnTo>
                    <a:lnTo>
                      <a:pt x="2140" y="1295"/>
                    </a:lnTo>
                    <a:lnTo>
                      <a:pt x="2109" y="1180"/>
                    </a:lnTo>
                    <a:lnTo>
                      <a:pt x="2097" y="1055"/>
                    </a:lnTo>
                    <a:lnTo>
                      <a:pt x="2109" y="928"/>
                    </a:lnTo>
                    <a:lnTo>
                      <a:pt x="2140" y="807"/>
                    </a:lnTo>
                    <a:lnTo>
                      <a:pt x="2182" y="702"/>
                    </a:lnTo>
                    <a:lnTo>
                      <a:pt x="2251" y="588"/>
                    </a:lnTo>
                    <a:lnTo>
                      <a:pt x="2337" y="503"/>
                    </a:lnTo>
                    <a:lnTo>
                      <a:pt x="2448" y="429"/>
                    </a:lnTo>
                    <a:lnTo>
                      <a:pt x="2552" y="377"/>
                    </a:lnTo>
                    <a:lnTo>
                      <a:pt x="2678" y="341"/>
                    </a:lnTo>
                    <a:lnTo>
                      <a:pt x="2799" y="329"/>
                    </a:lnTo>
                    <a:lnTo>
                      <a:pt x="2929" y="329"/>
                    </a:lnTo>
                    <a:lnTo>
                      <a:pt x="3048" y="366"/>
                    </a:lnTo>
                    <a:lnTo>
                      <a:pt x="3170" y="413"/>
                    </a:lnTo>
                    <a:lnTo>
                      <a:pt x="3266" y="481"/>
                    </a:lnTo>
                    <a:lnTo>
                      <a:pt x="3360" y="575"/>
                    </a:lnTo>
                    <a:lnTo>
                      <a:pt x="3431" y="687"/>
                    </a:lnTo>
                    <a:lnTo>
                      <a:pt x="3465" y="755"/>
                    </a:lnTo>
                    <a:lnTo>
                      <a:pt x="3494" y="815"/>
                    </a:lnTo>
                    <a:lnTo>
                      <a:pt x="3494" y="704"/>
                    </a:lnTo>
                    <a:lnTo>
                      <a:pt x="3506" y="580"/>
                    </a:lnTo>
                    <a:lnTo>
                      <a:pt x="3546" y="462"/>
                    </a:lnTo>
                    <a:lnTo>
                      <a:pt x="3600" y="349"/>
                    </a:lnTo>
                    <a:lnTo>
                      <a:pt x="3672" y="253"/>
                    </a:lnTo>
                    <a:lnTo>
                      <a:pt x="3759" y="162"/>
                    </a:lnTo>
                    <a:lnTo>
                      <a:pt x="3864" y="88"/>
                    </a:lnTo>
                    <a:lnTo>
                      <a:pt x="3978" y="41"/>
                    </a:lnTo>
                    <a:lnTo>
                      <a:pt x="4102" y="13"/>
                    </a:lnTo>
                    <a:lnTo>
                      <a:pt x="4228" y="0"/>
                    </a:lnTo>
                    <a:lnTo>
                      <a:pt x="4351" y="16"/>
                    </a:lnTo>
                    <a:lnTo>
                      <a:pt x="4470" y="49"/>
                    </a:lnTo>
                    <a:lnTo>
                      <a:pt x="4585" y="102"/>
                    </a:lnTo>
                    <a:lnTo>
                      <a:pt x="4688" y="177"/>
                    </a:lnTo>
                    <a:lnTo>
                      <a:pt x="4769" y="270"/>
                    </a:lnTo>
                    <a:lnTo>
                      <a:pt x="4843" y="369"/>
                    </a:lnTo>
                    <a:lnTo>
                      <a:pt x="4894" y="481"/>
                    </a:lnTo>
                    <a:lnTo>
                      <a:pt x="4925" y="608"/>
                    </a:lnTo>
                    <a:lnTo>
                      <a:pt x="4933" y="676"/>
                    </a:lnTo>
                    <a:lnTo>
                      <a:pt x="4961" y="498"/>
                    </a:lnTo>
                    <a:lnTo>
                      <a:pt x="5010" y="383"/>
                    </a:lnTo>
                    <a:lnTo>
                      <a:pt x="5082" y="280"/>
                    </a:lnTo>
                    <a:lnTo>
                      <a:pt x="5165" y="195"/>
                    </a:lnTo>
                    <a:lnTo>
                      <a:pt x="5267" y="111"/>
                    </a:lnTo>
                    <a:lnTo>
                      <a:pt x="5386" y="57"/>
                    </a:lnTo>
                    <a:lnTo>
                      <a:pt x="5502" y="29"/>
                    </a:lnTo>
                    <a:lnTo>
                      <a:pt x="5625" y="13"/>
                    </a:lnTo>
                    <a:lnTo>
                      <a:pt x="5751" y="24"/>
                    </a:lnTo>
                    <a:lnTo>
                      <a:pt x="5875" y="53"/>
                    </a:lnTo>
                    <a:lnTo>
                      <a:pt x="5987" y="102"/>
                    </a:lnTo>
                    <a:lnTo>
                      <a:pt x="6093" y="177"/>
                    </a:lnTo>
                    <a:lnTo>
                      <a:pt x="6184" y="262"/>
                    </a:lnTo>
                    <a:lnTo>
                      <a:pt x="6252" y="361"/>
                    </a:lnTo>
                    <a:lnTo>
                      <a:pt x="6309" y="474"/>
                    </a:lnTo>
                    <a:lnTo>
                      <a:pt x="6344" y="590"/>
                    </a:lnTo>
                    <a:lnTo>
                      <a:pt x="6358" y="722"/>
                    </a:lnTo>
                    <a:lnTo>
                      <a:pt x="6358" y="833"/>
                    </a:lnTo>
                    <a:lnTo>
                      <a:pt x="6390" y="762"/>
                    </a:lnTo>
                    <a:lnTo>
                      <a:pt x="6424" y="695"/>
                    </a:lnTo>
                    <a:lnTo>
                      <a:pt x="6495" y="588"/>
                    </a:lnTo>
                    <a:lnTo>
                      <a:pt x="6588" y="498"/>
                    </a:lnTo>
                    <a:lnTo>
                      <a:pt x="6682" y="424"/>
                    </a:lnTo>
                    <a:lnTo>
                      <a:pt x="6807" y="377"/>
                    </a:lnTo>
                    <a:lnTo>
                      <a:pt x="6927" y="341"/>
                    </a:lnTo>
                    <a:lnTo>
                      <a:pt x="7052" y="341"/>
                    </a:lnTo>
                    <a:lnTo>
                      <a:pt x="7177" y="353"/>
                    </a:lnTo>
                    <a:lnTo>
                      <a:pt x="7301" y="389"/>
                    </a:lnTo>
                    <a:lnTo>
                      <a:pt x="7405" y="444"/>
                    </a:lnTo>
                    <a:lnTo>
                      <a:pt x="7517" y="516"/>
                    </a:lnTo>
                    <a:lnTo>
                      <a:pt x="7601" y="596"/>
                    </a:lnTo>
                    <a:lnTo>
                      <a:pt x="7673" y="712"/>
                    </a:lnTo>
                    <a:lnTo>
                      <a:pt x="7713" y="815"/>
                    </a:lnTo>
                    <a:lnTo>
                      <a:pt x="7745" y="941"/>
                    </a:lnTo>
                    <a:lnTo>
                      <a:pt x="7753" y="1061"/>
                    </a:lnTo>
                    <a:lnTo>
                      <a:pt x="7745" y="1187"/>
                    </a:lnTo>
                    <a:lnTo>
                      <a:pt x="7713" y="1312"/>
                    </a:lnTo>
                    <a:lnTo>
                      <a:pt x="7749" y="1266"/>
                    </a:lnTo>
                    <a:lnTo>
                      <a:pt x="7836" y="1187"/>
                    </a:lnTo>
                    <a:lnTo>
                      <a:pt x="7944" y="1113"/>
                    </a:lnTo>
                    <a:lnTo>
                      <a:pt x="8058" y="1061"/>
                    </a:lnTo>
                    <a:lnTo>
                      <a:pt x="8173" y="1036"/>
                    </a:lnTo>
                    <a:lnTo>
                      <a:pt x="8308" y="1014"/>
                    </a:lnTo>
                    <a:lnTo>
                      <a:pt x="8434" y="1020"/>
                    </a:lnTo>
                    <a:lnTo>
                      <a:pt x="8550" y="1061"/>
                    </a:lnTo>
                    <a:lnTo>
                      <a:pt x="8662" y="1113"/>
                    </a:lnTo>
                    <a:lnTo>
                      <a:pt x="8761" y="1185"/>
                    </a:lnTo>
                    <a:lnTo>
                      <a:pt x="8852" y="1280"/>
                    </a:lnTo>
                    <a:lnTo>
                      <a:pt x="8931" y="1374"/>
                    </a:lnTo>
                    <a:lnTo>
                      <a:pt x="8979" y="1482"/>
                    </a:lnTo>
                    <a:lnTo>
                      <a:pt x="9003" y="1608"/>
                    </a:lnTo>
                    <a:lnTo>
                      <a:pt x="9019" y="1727"/>
                    </a:lnTo>
                    <a:lnTo>
                      <a:pt x="9003" y="1855"/>
                    </a:lnTo>
                    <a:lnTo>
                      <a:pt x="8976" y="1972"/>
                    </a:lnTo>
                    <a:lnTo>
                      <a:pt x="8927" y="2087"/>
                    </a:lnTo>
                    <a:lnTo>
                      <a:pt x="8845" y="2200"/>
                    </a:lnTo>
                    <a:lnTo>
                      <a:pt x="8905" y="2175"/>
                    </a:lnTo>
                    <a:lnTo>
                      <a:pt x="9031" y="2155"/>
                    </a:lnTo>
                    <a:lnTo>
                      <a:pt x="9147" y="2138"/>
                    </a:lnTo>
                    <a:lnTo>
                      <a:pt x="9273" y="2156"/>
                    </a:lnTo>
                    <a:lnTo>
                      <a:pt x="9390" y="2188"/>
                    </a:lnTo>
                    <a:lnTo>
                      <a:pt x="9505" y="2241"/>
                    </a:lnTo>
                    <a:lnTo>
                      <a:pt x="9607" y="2326"/>
                    </a:lnTo>
                    <a:lnTo>
                      <a:pt x="9694" y="2414"/>
                    </a:lnTo>
                    <a:lnTo>
                      <a:pt x="9767" y="2512"/>
                    </a:lnTo>
                    <a:lnTo>
                      <a:pt x="9810" y="2632"/>
                    </a:lnTo>
                    <a:lnTo>
                      <a:pt x="9840" y="2751"/>
                    </a:lnTo>
                    <a:lnTo>
                      <a:pt x="9845" y="2878"/>
                    </a:lnTo>
                    <a:lnTo>
                      <a:pt x="9826" y="2993"/>
                    </a:lnTo>
                    <a:lnTo>
                      <a:pt x="9791" y="3117"/>
                    </a:lnTo>
                    <a:lnTo>
                      <a:pt x="9734" y="3228"/>
                    </a:lnTo>
                    <a:lnTo>
                      <a:pt x="9658" y="3326"/>
                    </a:lnTo>
                    <a:lnTo>
                      <a:pt x="9571" y="3406"/>
                    </a:lnTo>
                    <a:lnTo>
                      <a:pt x="9463" y="3474"/>
                    </a:lnTo>
                    <a:lnTo>
                      <a:pt x="9387" y="3498"/>
                    </a:lnTo>
                    <a:lnTo>
                      <a:pt x="9320" y="3513"/>
                    </a:lnTo>
                    <a:lnTo>
                      <a:pt x="9467" y="3566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3967" y="1111"/>
              <a:ext cx="116" cy="2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sz="2400" b="1"/>
            </a:p>
          </p:txBody>
        </p:sp>
      </p:grp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5181600" y="457200"/>
            <a:ext cx="3124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Rockwell" pitchFamily="18" charset="0"/>
              </a:rPr>
              <a:t>PERILAKU DALAM ORGANISASI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971800" y="4343400"/>
            <a:ext cx="362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Chapter Three</a:t>
            </a:r>
          </a:p>
        </p:txBody>
      </p:sp>
      <p:graphicFrame>
        <p:nvGraphicFramePr>
          <p:cNvPr id="1027" name="Object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3657600"/>
          <a:ext cx="28956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6" imgW="5903640" imgH="3695400" progId="MS_ClipArt_Gallery.2">
                  <p:embed/>
                </p:oleObj>
              </mc:Choice>
              <mc:Fallback>
                <p:oleObj name="Clip" r:id="rId6" imgW="5903640" imgH="3695400" progId="MS_ClipArt_Gallery.2">
                  <p:embed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57600"/>
                        <a:ext cx="28956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ubtitle 1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1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A3E79-21AB-4CAE-B084-A427AAECF59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Faktor Internal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Budaya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merupakan faktor terpenting yang meliputi keyakinan bersama,nilai-nilai yang dianut, norma-norma perilaku serta asumsi-asumsi yang secara implisit diterima dan secara eksplisit dimanifestasikan di seluruh jajaran organisasi.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mtClean="0"/>
              <a:t>	Budaya perusahaan biasanya tidak pernah berubah selama bertahun-tahun</a:t>
            </a:r>
          </a:p>
        </p:txBody>
      </p:sp>
      <p:grpSp>
        <p:nvGrpSpPr>
          <p:cNvPr id="14342" name="Group 4"/>
          <p:cNvGrpSpPr>
            <a:grpSpLocks/>
          </p:cNvGrpSpPr>
          <p:nvPr/>
        </p:nvGrpSpPr>
        <p:grpSpPr bwMode="auto">
          <a:xfrm>
            <a:off x="7467600" y="3505200"/>
            <a:ext cx="1212850" cy="1641475"/>
            <a:chOff x="4752" y="240"/>
            <a:chExt cx="764" cy="1034"/>
          </a:xfrm>
        </p:grpSpPr>
        <p:sp>
          <p:nvSpPr>
            <p:cNvPr id="14343" name="Freeform 5"/>
            <p:cNvSpPr>
              <a:spLocks/>
            </p:cNvSpPr>
            <p:nvPr/>
          </p:nvSpPr>
          <p:spPr bwMode="auto">
            <a:xfrm>
              <a:off x="4752" y="240"/>
              <a:ext cx="764" cy="1034"/>
            </a:xfrm>
            <a:custGeom>
              <a:avLst/>
              <a:gdLst>
                <a:gd name="T0" fmla="*/ 525 w 3156"/>
                <a:gd name="T1" fmla="*/ 10 h 4396"/>
                <a:gd name="T2" fmla="*/ 526 w 3156"/>
                <a:gd name="T3" fmla="*/ 17 h 4396"/>
                <a:gd name="T4" fmla="*/ 535 w 3156"/>
                <a:gd name="T5" fmla="*/ 20 h 4396"/>
                <a:gd name="T6" fmla="*/ 561 w 3156"/>
                <a:gd name="T7" fmla="*/ 43 h 4396"/>
                <a:gd name="T8" fmla="*/ 563 w 3156"/>
                <a:gd name="T9" fmla="*/ 52 h 4396"/>
                <a:gd name="T10" fmla="*/ 579 w 3156"/>
                <a:gd name="T11" fmla="*/ 92 h 4396"/>
                <a:gd name="T12" fmla="*/ 586 w 3156"/>
                <a:gd name="T13" fmla="*/ 144 h 4396"/>
                <a:gd name="T14" fmla="*/ 546 w 3156"/>
                <a:gd name="T15" fmla="*/ 201 h 4396"/>
                <a:gd name="T16" fmla="*/ 640 w 3156"/>
                <a:gd name="T17" fmla="*/ 310 h 4396"/>
                <a:gd name="T18" fmla="*/ 679 w 3156"/>
                <a:gd name="T19" fmla="*/ 476 h 4396"/>
                <a:gd name="T20" fmla="*/ 635 w 3156"/>
                <a:gd name="T21" fmla="*/ 593 h 4396"/>
                <a:gd name="T22" fmla="*/ 593 w 3156"/>
                <a:gd name="T23" fmla="*/ 640 h 4396"/>
                <a:gd name="T24" fmla="*/ 581 w 3156"/>
                <a:gd name="T25" fmla="*/ 721 h 4396"/>
                <a:gd name="T26" fmla="*/ 646 w 3156"/>
                <a:gd name="T27" fmla="*/ 743 h 4396"/>
                <a:gd name="T28" fmla="*/ 717 w 3156"/>
                <a:gd name="T29" fmla="*/ 808 h 4396"/>
                <a:gd name="T30" fmla="*/ 764 w 3156"/>
                <a:gd name="T31" fmla="*/ 842 h 4396"/>
                <a:gd name="T32" fmla="*/ 736 w 3156"/>
                <a:gd name="T33" fmla="*/ 867 h 4396"/>
                <a:gd name="T34" fmla="*/ 695 w 3156"/>
                <a:gd name="T35" fmla="*/ 841 h 4396"/>
                <a:gd name="T36" fmla="*/ 615 w 3156"/>
                <a:gd name="T37" fmla="*/ 762 h 4396"/>
                <a:gd name="T38" fmla="*/ 571 w 3156"/>
                <a:gd name="T39" fmla="*/ 785 h 4396"/>
                <a:gd name="T40" fmla="*/ 561 w 3156"/>
                <a:gd name="T41" fmla="*/ 915 h 4396"/>
                <a:gd name="T42" fmla="*/ 575 w 3156"/>
                <a:gd name="T43" fmla="*/ 960 h 4396"/>
                <a:gd name="T44" fmla="*/ 591 w 3156"/>
                <a:gd name="T45" fmla="*/ 1006 h 4396"/>
                <a:gd name="T46" fmla="*/ 534 w 3156"/>
                <a:gd name="T47" fmla="*/ 1033 h 4396"/>
                <a:gd name="T48" fmla="*/ 436 w 3156"/>
                <a:gd name="T49" fmla="*/ 1011 h 4396"/>
                <a:gd name="T50" fmla="*/ 409 w 3156"/>
                <a:gd name="T51" fmla="*/ 981 h 4396"/>
                <a:gd name="T52" fmla="*/ 401 w 3156"/>
                <a:gd name="T53" fmla="*/ 937 h 4396"/>
                <a:gd name="T54" fmla="*/ 371 w 3156"/>
                <a:gd name="T55" fmla="*/ 866 h 4396"/>
                <a:gd name="T56" fmla="*/ 366 w 3156"/>
                <a:gd name="T57" fmla="*/ 925 h 4396"/>
                <a:gd name="T58" fmla="*/ 352 w 3156"/>
                <a:gd name="T59" fmla="*/ 970 h 4396"/>
                <a:gd name="T60" fmla="*/ 298 w 3156"/>
                <a:gd name="T61" fmla="*/ 983 h 4396"/>
                <a:gd name="T62" fmla="*/ 277 w 3156"/>
                <a:gd name="T63" fmla="*/ 973 h 4396"/>
                <a:gd name="T64" fmla="*/ 158 w 3156"/>
                <a:gd name="T65" fmla="*/ 996 h 4396"/>
                <a:gd name="T66" fmla="*/ 94 w 3156"/>
                <a:gd name="T67" fmla="*/ 973 h 4396"/>
                <a:gd name="T68" fmla="*/ 146 w 3156"/>
                <a:gd name="T69" fmla="*/ 945 h 4396"/>
                <a:gd name="T70" fmla="*/ 200 w 3156"/>
                <a:gd name="T71" fmla="*/ 892 h 4396"/>
                <a:gd name="T72" fmla="*/ 155 w 3156"/>
                <a:gd name="T73" fmla="*/ 780 h 4396"/>
                <a:gd name="T74" fmla="*/ 115 w 3156"/>
                <a:gd name="T75" fmla="*/ 692 h 4396"/>
                <a:gd name="T76" fmla="*/ 81 w 3156"/>
                <a:gd name="T77" fmla="*/ 701 h 4396"/>
                <a:gd name="T78" fmla="*/ 37 w 3156"/>
                <a:gd name="T79" fmla="*/ 900 h 4396"/>
                <a:gd name="T80" fmla="*/ 29 w 3156"/>
                <a:gd name="T81" fmla="*/ 936 h 4396"/>
                <a:gd name="T82" fmla="*/ 14 w 3156"/>
                <a:gd name="T83" fmla="*/ 836 h 4396"/>
                <a:gd name="T84" fmla="*/ 30 w 3156"/>
                <a:gd name="T85" fmla="*/ 712 h 4396"/>
                <a:gd name="T86" fmla="*/ 94 w 3156"/>
                <a:gd name="T87" fmla="*/ 617 h 4396"/>
                <a:gd name="T88" fmla="*/ 81 w 3156"/>
                <a:gd name="T89" fmla="*/ 597 h 4396"/>
                <a:gd name="T90" fmla="*/ 58 w 3156"/>
                <a:gd name="T91" fmla="*/ 582 h 4396"/>
                <a:gd name="T92" fmla="*/ 38 w 3156"/>
                <a:gd name="T93" fmla="*/ 508 h 4396"/>
                <a:gd name="T94" fmla="*/ 65 w 3156"/>
                <a:gd name="T95" fmla="*/ 435 h 4396"/>
                <a:gd name="T96" fmla="*/ 116 w 3156"/>
                <a:gd name="T97" fmla="*/ 400 h 4396"/>
                <a:gd name="T98" fmla="*/ 166 w 3156"/>
                <a:gd name="T99" fmla="*/ 310 h 4396"/>
                <a:gd name="T100" fmla="*/ 249 w 3156"/>
                <a:gd name="T101" fmla="*/ 231 h 4396"/>
                <a:gd name="T102" fmla="*/ 261 w 3156"/>
                <a:gd name="T103" fmla="*/ 169 h 4396"/>
                <a:gd name="T104" fmla="*/ 258 w 3156"/>
                <a:gd name="T105" fmla="*/ 128 h 4396"/>
                <a:gd name="T106" fmla="*/ 244 w 3156"/>
                <a:gd name="T107" fmla="*/ 106 h 4396"/>
                <a:gd name="T108" fmla="*/ 258 w 3156"/>
                <a:gd name="T109" fmla="*/ 86 h 4396"/>
                <a:gd name="T110" fmla="*/ 196 w 3156"/>
                <a:gd name="T111" fmla="*/ 19 h 4396"/>
                <a:gd name="T112" fmla="*/ 238 w 3156"/>
                <a:gd name="T113" fmla="*/ 34 h 4396"/>
                <a:gd name="T114" fmla="*/ 285 w 3156"/>
                <a:gd name="T115" fmla="*/ 62 h 4396"/>
                <a:gd name="T116" fmla="*/ 298 w 3156"/>
                <a:gd name="T117" fmla="*/ 48 h 4396"/>
                <a:gd name="T118" fmla="*/ 316 w 3156"/>
                <a:gd name="T119" fmla="*/ 35 h 4396"/>
                <a:gd name="T120" fmla="*/ 332 w 3156"/>
                <a:gd name="T121" fmla="*/ 23 h 4396"/>
                <a:gd name="T122" fmla="*/ 341 w 3156"/>
                <a:gd name="T123" fmla="*/ 21 h 4396"/>
                <a:gd name="T124" fmla="*/ 412 w 3156"/>
                <a:gd name="T125" fmla="*/ 2 h 43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56"/>
                <a:gd name="T190" fmla="*/ 0 h 4396"/>
                <a:gd name="T191" fmla="*/ 3156 w 3156"/>
                <a:gd name="T192" fmla="*/ 4396 h 43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56" h="4396">
                  <a:moveTo>
                    <a:pt x="1872" y="7"/>
                  </a:moveTo>
                  <a:lnTo>
                    <a:pt x="1900" y="12"/>
                  </a:lnTo>
                  <a:lnTo>
                    <a:pt x="1928" y="20"/>
                  </a:lnTo>
                  <a:lnTo>
                    <a:pt x="1955" y="27"/>
                  </a:lnTo>
                  <a:lnTo>
                    <a:pt x="1984" y="37"/>
                  </a:lnTo>
                  <a:lnTo>
                    <a:pt x="2010" y="47"/>
                  </a:lnTo>
                  <a:lnTo>
                    <a:pt x="2036" y="60"/>
                  </a:lnTo>
                  <a:lnTo>
                    <a:pt x="2062" y="73"/>
                  </a:lnTo>
                  <a:lnTo>
                    <a:pt x="2088" y="89"/>
                  </a:lnTo>
                  <a:lnTo>
                    <a:pt x="2105" y="73"/>
                  </a:lnTo>
                  <a:lnTo>
                    <a:pt x="2126" y="61"/>
                  </a:lnTo>
                  <a:lnTo>
                    <a:pt x="2147" y="50"/>
                  </a:lnTo>
                  <a:lnTo>
                    <a:pt x="2170" y="43"/>
                  </a:lnTo>
                  <a:lnTo>
                    <a:pt x="2192" y="36"/>
                  </a:lnTo>
                  <a:lnTo>
                    <a:pt x="2214" y="33"/>
                  </a:lnTo>
                  <a:lnTo>
                    <a:pt x="2236" y="30"/>
                  </a:lnTo>
                  <a:lnTo>
                    <a:pt x="2257" y="30"/>
                  </a:lnTo>
                  <a:lnTo>
                    <a:pt x="2244" y="35"/>
                  </a:lnTo>
                  <a:lnTo>
                    <a:pt x="2232" y="39"/>
                  </a:lnTo>
                  <a:lnTo>
                    <a:pt x="2220" y="43"/>
                  </a:lnTo>
                  <a:lnTo>
                    <a:pt x="2208" y="49"/>
                  </a:lnTo>
                  <a:lnTo>
                    <a:pt x="2195" y="52"/>
                  </a:lnTo>
                  <a:lnTo>
                    <a:pt x="2183" y="59"/>
                  </a:lnTo>
                  <a:lnTo>
                    <a:pt x="2172" y="65"/>
                  </a:lnTo>
                  <a:lnTo>
                    <a:pt x="2162" y="74"/>
                  </a:lnTo>
                  <a:lnTo>
                    <a:pt x="2173" y="73"/>
                  </a:lnTo>
                  <a:lnTo>
                    <a:pt x="2185" y="72"/>
                  </a:lnTo>
                  <a:lnTo>
                    <a:pt x="2197" y="69"/>
                  </a:lnTo>
                  <a:lnTo>
                    <a:pt x="2209" y="68"/>
                  </a:lnTo>
                  <a:lnTo>
                    <a:pt x="2221" y="65"/>
                  </a:lnTo>
                  <a:lnTo>
                    <a:pt x="2234" y="65"/>
                  </a:lnTo>
                  <a:lnTo>
                    <a:pt x="2247" y="65"/>
                  </a:lnTo>
                  <a:lnTo>
                    <a:pt x="2260" y="69"/>
                  </a:lnTo>
                  <a:lnTo>
                    <a:pt x="2260" y="77"/>
                  </a:lnTo>
                  <a:lnTo>
                    <a:pt x="2249" y="77"/>
                  </a:lnTo>
                  <a:lnTo>
                    <a:pt x="2239" y="78"/>
                  </a:lnTo>
                  <a:lnTo>
                    <a:pt x="2228" y="79"/>
                  </a:lnTo>
                  <a:lnTo>
                    <a:pt x="2219" y="82"/>
                  </a:lnTo>
                  <a:lnTo>
                    <a:pt x="2209" y="86"/>
                  </a:lnTo>
                  <a:lnTo>
                    <a:pt x="2199" y="90"/>
                  </a:lnTo>
                  <a:lnTo>
                    <a:pt x="2191" y="94"/>
                  </a:lnTo>
                  <a:lnTo>
                    <a:pt x="2182" y="101"/>
                  </a:lnTo>
                  <a:lnTo>
                    <a:pt x="2184" y="105"/>
                  </a:lnTo>
                  <a:lnTo>
                    <a:pt x="2187" y="107"/>
                  </a:lnTo>
                  <a:lnTo>
                    <a:pt x="2192" y="107"/>
                  </a:lnTo>
                  <a:lnTo>
                    <a:pt x="2196" y="106"/>
                  </a:lnTo>
                  <a:lnTo>
                    <a:pt x="2204" y="103"/>
                  </a:lnTo>
                  <a:lnTo>
                    <a:pt x="2213" y="108"/>
                  </a:lnTo>
                  <a:lnTo>
                    <a:pt x="2237" y="126"/>
                  </a:lnTo>
                  <a:lnTo>
                    <a:pt x="2264" y="143"/>
                  </a:lnTo>
                  <a:lnTo>
                    <a:pt x="2291" y="162"/>
                  </a:lnTo>
                  <a:lnTo>
                    <a:pt x="2319" y="182"/>
                  </a:lnTo>
                  <a:lnTo>
                    <a:pt x="2343" y="204"/>
                  </a:lnTo>
                  <a:lnTo>
                    <a:pt x="2364" y="229"/>
                  </a:lnTo>
                  <a:lnTo>
                    <a:pt x="2380" y="257"/>
                  </a:lnTo>
                  <a:lnTo>
                    <a:pt x="2390" y="289"/>
                  </a:lnTo>
                  <a:lnTo>
                    <a:pt x="2384" y="282"/>
                  </a:lnTo>
                  <a:lnTo>
                    <a:pt x="2379" y="272"/>
                  </a:lnTo>
                  <a:lnTo>
                    <a:pt x="2371" y="261"/>
                  </a:lnTo>
                  <a:lnTo>
                    <a:pt x="2365" y="250"/>
                  </a:lnTo>
                  <a:lnTo>
                    <a:pt x="2356" y="238"/>
                  </a:lnTo>
                  <a:lnTo>
                    <a:pt x="2348" y="229"/>
                  </a:lnTo>
                  <a:lnTo>
                    <a:pt x="2337" y="220"/>
                  </a:lnTo>
                  <a:lnTo>
                    <a:pt x="2327" y="215"/>
                  </a:lnTo>
                  <a:lnTo>
                    <a:pt x="2325" y="221"/>
                  </a:lnTo>
                  <a:lnTo>
                    <a:pt x="2327" y="229"/>
                  </a:lnTo>
                  <a:lnTo>
                    <a:pt x="2330" y="234"/>
                  </a:lnTo>
                  <a:lnTo>
                    <a:pt x="2337" y="239"/>
                  </a:lnTo>
                  <a:lnTo>
                    <a:pt x="2342" y="244"/>
                  </a:lnTo>
                  <a:lnTo>
                    <a:pt x="2349" y="250"/>
                  </a:lnTo>
                  <a:lnTo>
                    <a:pt x="2353" y="257"/>
                  </a:lnTo>
                  <a:lnTo>
                    <a:pt x="2358" y="265"/>
                  </a:lnTo>
                  <a:lnTo>
                    <a:pt x="2365" y="284"/>
                  </a:lnTo>
                  <a:lnTo>
                    <a:pt x="2374" y="306"/>
                  </a:lnTo>
                  <a:lnTo>
                    <a:pt x="2380" y="326"/>
                  </a:lnTo>
                  <a:lnTo>
                    <a:pt x="2387" y="349"/>
                  </a:lnTo>
                  <a:lnTo>
                    <a:pt x="2390" y="369"/>
                  </a:lnTo>
                  <a:lnTo>
                    <a:pt x="2392" y="390"/>
                  </a:lnTo>
                  <a:lnTo>
                    <a:pt x="2390" y="408"/>
                  </a:lnTo>
                  <a:lnTo>
                    <a:pt x="2386" y="427"/>
                  </a:lnTo>
                  <a:lnTo>
                    <a:pt x="2374" y="429"/>
                  </a:lnTo>
                  <a:lnTo>
                    <a:pt x="2366" y="431"/>
                  </a:lnTo>
                  <a:lnTo>
                    <a:pt x="2382" y="442"/>
                  </a:lnTo>
                  <a:lnTo>
                    <a:pt x="2396" y="457"/>
                  </a:lnTo>
                  <a:lnTo>
                    <a:pt x="2408" y="474"/>
                  </a:lnTo>
                  <a:lnTo>
                    <a:pt x="2418" y="494"/>
                  </a:lnTo>
                  <a:lnTo>
                    <a:pt x="2425" y="513"/>
                  </a:lnTo>
                  <a:lnTo>
                    <a:pt x="2429" y="535"/>
                  </a:lnTo>
                  <a:lnTo>
                    <a:pt x="2430" y="556"/>
                  </a:lnTo>
                  <a:lnTo>
                    <a:pt x="2429" y="576"/>
                  </a:lnTo>
                  <a:lnTo>
                    <a:pt x="2420" y="611"/>
                  </a:lnTo>
                  <a:lnTo>
                    <a:pt x="2408" y="646"/>
                  </a:lnTo>
                  <a:lnTo>
                    <a:pt x="2393" y="678"/>
                  </a:lnTo>
                  <a:lnTo>
                    <a:pt x="2376" y="711"/>
                  </a:lnTo>
                  <a:lnTo>
                    <a:pt x="2356" y="741"/>
                  </a:lnTo>
                  <a:lnTo>
                    <a:pt x="2338" y="772"/>
                  </a:lnTo>
                  <a:lnTo>
                    <a:pt x="2319" y="804"/>
                  </a:lnTo>
                  <a:lnTo>
                    <a:pt x="2303" y="835"/>
                  </a:lnTo>
                  <a:lnTo>
                    <a:pt x="2297" y="837"/>
                  </a:lnTo>
                  <a:lnTo>
                    <a:pt x="2291" y="841"/>
                  </a:lnTo>
                  <a:lnTo>
                    <a:pt x="2285" y="842"/>
                  </a:lnTo>
                  <a:lnTo>
                    <a:pt x="2279" y="843"/>
                  </a:lnTo>
                  <a:lnTo>
                    <a:pt x="2267" y="846"/>
                  </a:lnTo>
                  <a:lnTo>
                    <a:pt x="2257" y="855"/>
                  </a:lnTo>
                  <a:lnTo>
                    <a:pt x="2277" y="869"/>
                  </a:lnTo>
                  <a:lnTo>
                    <a:pt x="2299" y="885"/>
                  </a:lnTo>
                  <a:lnTo>
                    <a:pt x="2317" y="902"/>
                  </a:lnTo>
                  <a:lnTo>
                    <a:pt x="2336" y="923"/>
                  </a:lnTo>
                  <a:lnTo>
                    <a:pt x="2350" y="943"/>
                  </a:lnTo>
                  <a:lnTo>
                    <a:pt x="2362" y="966"/>
                  </a:lnTo>
                  <a:lnTo>
                    <a:pt x="2370" y="991"/>
                  </a:lnTo>
                  <a:lnTo>
                    <a:pt x="2375" y="1019"/>
                  </a:lnTo>
                  <a:lnTo>
                    <a:pt x="2435" y="1071"/>
                  </a:lnTo>
                  <a:lnTo>
                    <a:pt x="2493" y="1129"/>
                  </a:lnTo>
                  <a:lnTo>
                    <a:pt x="2547" y="1187"/>
                  </a:lnTo>
                  <a:lnTo>
                    <a:pt x="2598" y="1251"/>
                  </a:lnTo>
                  <a:lnTo>
                    <a:pt x="2642" y="1317"/>
                  </a:lnTo>
                  <a:lnTo>
                    <a:pt x="2680" y="1386"/>
                  </a:lnTo>
                  <a:lnTo>
                    <a:pt x="2709" y="1458"/>
                  </a:lnTo>
                  <a:lnTo>
                    <a:pt x="2731" y="1534"/>
                  </a:lnTo>
                  <a:lnTo>
                    <a:pt x="2745" y="1585"/>
                  </a:lnTo>
                  <a:lnTo>
                    <a:pt x="2757" y="1639"/>
                  </a:lnTo>
                  <a:lnTo>
                    <a:pt x="2767" y="1692"/>
                  </a:lnTo>
                  <a:lnTo>
                    <a:pt x="2777" y="1747"/>
                  </a:lnTo>
                  <a:lnTo>
                    <a:pt x="2783" y="1801"/>
                  </a:lnTo>
                  <a:lnTo>
                    <a:pt x="2791" y="1855"/>
                  </a:lnTo>
                  <a:lnTo>
                    <a:pt x="2798" y="1908"/>
                  </a:lnTo>
                  <a:lnTo>
                    <a:pt x="2806" y="1961"/>
                  </a:lnTo>
                  <a:lnTo>
                    <a:pt x="2806" y="1994"/>
                  </a:lnTo>
                  <a:lnTo>
                    <a:pt x="2804" y="2024"/>
                  </a:lnTo>
                  <a:lnTo>
                    <a:pt x="2799" y="2053"/>
                  </a:lnTo>
                  <a:lnTo>
                    <a:pt x="2796" y="2083"/>
                  </a:lnTo>
                  <a:lnTo>
                    <a:pt x="2791" y="2110"/>
                  </a:lnTo>
                  <a:lnTo>
                    <a:pt x="2790" y="2138"/>
                  </a:lnTo>
                  <a:lnTo>
                    <a:pt x="2791" y="2167"/>
                  </a:lnTo>
                  <a:lnTo>
                    <a:pt x="2798" y="2198"/>
                  </a:lnTo>
                  <a:lnTo>
                    <a:pt x="2794" y="2252"/>
                  </a:lnTo>
                  <a:lnTo>
                    <a:pt x="2781" y="2304"/>
                  </a:lnTo>
                  <a:lnTo>
                    <a:pt x="2759" y="2352"/>
                  </a:lnTo>
                  <a:lnTo>
                    <a:pt x="2731" y="2400"/>
                  </a:lnTo>
                  <a:lnTo>
                    <a:pt x="2698" y="2442"/>
                  </a:lnTo>
                  <a:lnTo>
                    <a:pt x="2661" y="2483"/>
                  </a:lnTo>
                  <a:lnTo>
                    <a:pt x="2622" y="2522"/>
                  </a:lnTo>
                  <a:lnTo>
                    <a:pt x="2583" y="2558"/>
                  </a:lnTo>
                  <a:lnTo>
                    <a:pt x="2565" y="2565"/>
                  </a:lnTo>
                  <a:lnTo>
                    <a:pt x="2547" y="2571"/>
                  </a:lnTo>
                  <a:lnTo>
                    <a:pt x="2529" y="2575"/>
                  </a:lnTo>
                  <a:lnTo>
                    <a:pt x="2511" y="2583"/>
                  </a:lnTo>
                  <a:lnTo>
                    <a:pt x="2495" y="2592"/>
                  </a:lnTo>
                  <a:lnTo>
                    <a:pt x="2483" y="2604"/>
                  </a:lnTo>
                  <a:lnTo>
                    <a:pt x="2477" y="2621"/>
                  </a:lnTo>
                  <a:lnTo>
                    <a:pt x="2477" y="2645"/>
                  </a:lnTo>
                  <a:lnTo>
                    <a:pt x="2466" y="2662"/>
                  </a:lnTo>
                  <a:lnTo>
                    <a:pt x="2459" y="2682"/>
                  </a:lnTo>
                  <a:lnTo>
                    <a:pt x="2454" y="2702"/>
                  </a:lnTo>
                  <a:lnTo>
                    <a:pt x="2451" y="2723"/>
                  </a:lnTo>
                  <a:lnTo>
                    <a:pt x="2446" y="2743"/>
                  </a:lnTo>
                  <a:lnTo>
                    <a:pt x="2444" y="2764"/>
                  </a:lnTo>
                  <a:lnTo>
                    <a:pt x="2441" y="2782"/>
                  </a:lnTo>
                  <a:lnTo>
                    <a:pt x="2438" y="2802"/>
                  </a:lnTo>
                  <a:lnTo>
                    <a:pt x="2438" y="2833"/>
                  </a:lnTo>
                  <a:lnTo>
                    <a:pt x="2434" y="2865"/>
                  </a:lnTo>
                  <a:lnTo>
                    <a:pt x="2428" y="2896"/>
                  </a:lnTo>
                  <a:lnTo>
                    <a:pt x="2422" y="2927"/>
                  </a:lnTo>
                  <a:lnTo>
                    <a:pt x="2414" y="2959"/>
                  </a:lnTo>
                  <a:lnTo>
                    <a:pt x="2408" y="2991"/>
                  </a:lnTo>
                  <a:lnTo>
                    <a:pt x="2403" y="3025"/>
                  </a:lnTo>
                  <a:lnTo>
                    <a:pt x="2402" y="3061"/>
                  </a:lnTo>
                  <a:lnTo>
                    <a:pt x="2399" y="3066"/>
                  </a:lnTo>
                  <a:lnTo>
                    <a:pt x="2394" y="3071"/>
                  </a:lnTo>
                  <a:lnTo>
                    <a:pt x="2390" y="3078"/>
                  </a:lnTo>
                  <a:lnTo>
                    <a:pt x="2387" y="3084"/>
                  </a:lnTo>
                  <a:lnTo>
                    <a:pt x="2382" y="3091"/>
                  </a:lnTo>
                  <a:lnTo>
                    <a:pt x="2382" y="3097"/>
                  </a:lnTo>
                  <a:lnTo>
                    <a:pt x="2383" y="3104"/>
                  </a:lnTo>
                  <a:lnTo>
                    <a:pt x="2390" y="3112"/>
                  </a:lnTo>
                  <a:lnTo>
                    <a:pt x="2436" y="3114"/>
                  </a:lnTo>
                  <a:lnTo>
                    <a:pt x="2485" y="3116"/>
                  </a:lnTo>
                  <a:lnTo>
                    <a:pt x="2535" y="3118"/>
                  </a:lnTo>
                  <a:lnTo>
                    <a:pt x="2584" y="3126"/>
                  </a:lnTo>
                  <a:lnTo>
                    <a:pt x="2628" y="3139"/>
                  </a:lnTo>
                  <a:lnTo>
                    <a:pt x="2669" y="3160"/>
                  </a:lnTo>
                  <a:lnTo>
                    <a:pt x="2704" y="3194"/>
                  </a:lnTo>
                  <a:lnTo>
                    <a:pt x="2731" y="3241"/>
                  </a:lnTo>
                  <a:lnTo>
                    <a:pt x="2743" y="3266"/>
                  </a:lnTo>
                  <a:lnTo>
                    <a:pt x="2756" y="3293"/>
                  </a:lnTo>
                  <a:lnTo>
                    <a:pt x="2769" y="3321"/>
                  </a:lnTo>
                  <a:lnTo>
                    <a:pt x="2783" y="3348"/>
                  </a:lnTo>
                  <a:lnTo>
                    <a:pt x="2799" y="3373"/>
                  </a:lnTo>
                  <a:lnTo>
                    <a:pt x="2819" y="3397"/>
                  </a:lnTo>
                  <a:lnTo>
                    <a:pt x="2842" y="3419"/>
                  </a:lnTo>
                  <a:lnTo>
                    <a:pt x="2869" y="3438"/>
                  </a:lnTo>
                  <a:lnTo>
                    <a:pt x="2899" y="3439"/>
                  </a:lnTo>
                  <a:lnTo>
                    <a:pt x="2932" y="3436"/>
                  </a:lnTo>
                  <a:lnTo>
                    <a:pt x="2963" y="3434"/>
                  </a:lnTo>
                  <a:lnTo>
                    <a:pt x="2994" y="3433"/>
                  </a:lnTo>
                  <a:lnTo>
                    <a:pt x="3023" y="3435"/>
                  </a:lnTo>
                  <a:lnTo>
                    <a:pt x="3051" y="3444"/>
                  </a:lnTo>
                  <a:lnTo>
                    <a:pt x="3076" y="3461"/>
                  </a:lnTo>
                  <a:lnTo>
                    <a:pt x="3097" y="3488"/>
                  </a:lnTo>
                  <a:lnTo>
                    <a:pt x="3104" y="3498"/>
                  </a:lnTo>
                  <a:lnTo>
                    <a:pt x="3110" y="3511"/>
                  </a:lnTo>
                  <a:lnTo>
                    <a:pt x="3117" y="3524"/>
                  </a:lnTo>
                  <a:lnTo>
                    <a:pt x="3123" y="3537"/>
                  </a:lnTo>
                  <a:lnTo>
                    <a:pt x="3129" y="3548"/>
                  </a:lnTo>
                  <a:lnTo>
                    <a:pt x="3136" y="3560"/>
                  </a:lnTo>
                  <a:lnTo>
                    <a:pt x="3144" y="3570"/>
                  </a:lnTo>
                  <a:lnTo>
                    <a:pt x="3156" y="3579"/>
                  </a:lnTo>
                  <a:lnTo>
                    <a:pt x="3144" y="3597"/>
                  </a:lnTo>
                  <a:lnTo>
                    <a:pt x="3134" y="3616"/>
                  </a:lnTo>
                  <a:lnTo>
                    <a:pt x="3124" y="3636"/>
                  </a:lnTo>
                  <a:lnTo>
                    <a:pt x="3117" y="3656"/>
                  </a:lnTo>
                  <a:lnTo>
                    <a:pt x="3107" y="3676"/>
                  </a:lnTo>
                  <a:lnTo>
                    <a:pt x="3097" y="3695"/>
                  </a:lnTo>
                  <a:lnTo>
                    <a:pt x="3086" y="3714"/>
                  </a:lnTo>
                  <a:lnTo>
                    <a:pt x="3073" y="3732"/>
                  </a:lnTo>
                  <a:lnTo>
                    <a:pt x="3063" y="3727"/>
                  </a:lnTo>
                  <a:lnTo>
                    <a:pt x="3055" y="3719"/>
                  </a:lnTo>
                  <a:lnTo>
                    <a:pt x="3050" y="3708"/>
                  </a:lnTo>
                  <a:lnTo>
                    <a:pt x="3046" y="3697"/>
                  </a:lnTo>
                  <a:lnTo>
                    <a:pt x="3042" y="3684"/>
                  </a:lnTo>
                  <a:lnTo>
                    <a:pt x="3038" y="3671"/>
                  </a:lnTo>
                  <a:lnTo>
                    <a:pt x="3032" y="3660"/>
                  </a:lnTo>
                  <a:lnTo>
                    <a:pt x="3026" y="3650"/>
                  </a:lnTo>
                  <a:lnTo>
                    <a:pt x="3016" y="3637"/>
                  </a:lnTo>
                  <a:lnTo>
                    <a:pt x="3006" y="3625"/>
                  </a:lnTo>
                  <a:lnTo>
                    <a:pt x="2995" y="3612"/>
                  </a:lnTo>
                  <a:lnTo>
                    <a:pt x="2986" y="3602"/>
                  </a:lnTo>
                  <a:lnTo>
                    <a:pt x="2973" y="3592"/>
                  </a:lnTo>
                  <a:lnTo>
                    <a:pt x="2961" y="3586"/>
                  </a:lnTo>
                  <a:lnTo>
                    <a:pt x="2947" y="3580"/>
                  </a:lnTo>
                  <a:lnTo>
                    <a:pt x="2932" y="3579"/>
                  </a:lnTo>
                  <a:lnTo>
                    <a:pt x="2900" y="3578"/>
                  </a:lnTo>
                  <a:lnTo>
                    <a:pt x="2869" y="3575"/>
                  </a:lnTo>
                  <a:lnTo>
                    <a:pt x="2836" y="3569"/>
                  </a:lnTo>
                  <a:lnTo>
                    <a:pt x="2807" y="3559"/>
                  </a:lnTo>
                  <a:lnTo>
                    <a:pt x="2778" y="3544"/>
                  </a:lnTo>
                  <a:lnTo>
                    <a:pt x="2751" y="3526"/>
                  </a:lnTo>
                  <a:lnTo>
                    <a:pt x="2726" y="3504"/>
                  </a:lnTo>
                  <a:lnTo>
                    <a:pt x="2704" y="3478"/>
                  </a:lnTo>
                  <a:lnTo>
                    <a:pt x="2687" y="3440"/>
                  </a:lnTo>
                  <a:lnTo>
                    <a:pt x="2669" y="3402"/>
                  </a:lnTo>
                  <a:lnTo>
                    <a:pt x="2650" y="3364"/>
                  </a:lnTo>
                  <a:lnTo>
                    <a:pt x="2628" y="3328"/>
                  </a:lnTo>
                  <a:lnTo>
                    <a:pt x="2603" y="3293"/>
                  </a:lnTo>
                  <a:lnTo>
                    <a:pt x="2575" y="3264"/>
                  </a:lnTo>
                  <a:lnTo>
                    <a:pt x="2542" y="3241"/>
                  </a:lnTo>
                  <a:lnTo>
                    <a:pt x="2504" y="3226"/>
                  </a:lnTo>
                  <a:lnTo>
                    <a:pt x="2490" y="3220"/>
                  </a:lnTo>
                  <a:lnTo>
                    <a:pt x="2475" y="3218"/>
                  </a:lnTo>
                  <a:lnTo>
                    <a:pt x="2460" y="3215"/>
                  </a:lnTo>
                  <a:lnTo>
                    <a:pt x="2446" y="3215"/>
                  </a:lnTo>
                  <a:lnTo>
                    <a:pt x="2431" y="3215"/>
                  </a:lnTo>
                  <a:lnTo>
                    <a:pt x="2417" y="3218"/>
                  </a:lnTo>
                  <a:lnTo>
                    <a:pt x="2403" y="3220"/>
                  </a:lnTo>
                  <a:lnTo>
                    <a:pt x="2390" y="3222"/>
                  </a:lnTo>
                  <a:lnTo>
                    <a:pt x="2379" y="3249"/>
                  </a:lnTo>
                  <a:lnTo>
                    <a:pt x="2371" y="3278"/>
                  </a:lnTo>
                  <a:lnTo>
                    <a:pt x="2364" y="3309"/>
                  </a:lnTo>
                  <a:lnTo>
                    <a:pt x="2357" y="3339"/>
                  </a:lnTo>
                  <a:lnTo>
                    <a:pt x="2349" y="3369"/>
                  </a:lnTo>
                  <a:lnTo>
                    <a:pt x="2341" y="3400"/>
                  </a:lnTo>
                  <a:lnTo>
                    <a:pt x="2330" y="3428"/>
                  </a:lnTo>
                  <a:lnTo>
                    <a:pt x="2319" y="3457"/>
                  </a:lnTo>
                  <a:lnTo>
                    <a:pt x="2309" y="3508"/>
                  </a:lnTo>
                  <a:lnTo>
                    <a:pt x="2301" y="3560"/>
                  </a:lnTo>
                  <a:lnTo>
                    <a:pt x="2297" y="3613"/>
                  </a:lnTo>
                  <a:lnTo>
                    <a:pt x="2296" y="3667"/>
                  </a:lnTo>
                  <a:lnTo>
                    <a:pt x="2297" y="3719"/>
                  </a:lnTo>
                  <a:lnTo>
                    <a:pt x="2301" y="3772"/>
                  </a:lnTo>
                  <a:lnTo>
                    <a:pt x="2309" y="3823"/>
                  </a:lnTo>
                  <a:lnTo>
                    <a:pt x="2319" y="3874"/>
                  </a:lnTo>
                  <a:lnTo>
                    <a:pt x="2319" y="3892"/>
                  </a:lnTo>
                  <a:lnTo>
                    <a:pt x="2319" y="3914"/>
                  </a:lnTo>
                  <a:lnTo>
                    <a:pt x="2319" y="3935"/>
                  </a:lnTo>
                  <a:lnTo>
                    <a:pt x="2319" y="3957"/>
                  </a:lnTo>
                  <a:lnTo>
                    <a:pt x="2318" y="3978"/>
                  </a:lnTo>
                  <a:lnTo>
                    <a:pt x="2317" y="4000"/>
                  </a:lnTo>
                  <a:lnTo>
                    <a:pt x="2316" y="4019"/>
                  </a:lnTo>
                  <a:lnTo>
                    <a:pt x="2315" y="4039"/>
                  </a:lnTo>
                  <a:lnTo>
                    <a:pt x="2317" y="4045"/>
                  </a:lnTo>
                  <a:lnTo>
                    <a:pt x="2324" y="4050"/>
                  </a:lnTo>
                  <a:lnTo>
                    <a:pt x="2331" y="4054"/>
                  </a:lnTo>
                  <a:lnTo>
                    <a:pt x="2339" y="4058"/>
                  </a:lnTo>
                  <a:lnTo>
                    <a:pt x="2356" y="4069"/>
                  </a:lnTo>
                  <a:lnTo>
                    <a:pt x="2376" y="4082"/>
                  </a:lnTo>
                  <a:lnTo>
                    <a:pt x="2395" y="4095"/>
                  </a:lnTo>
                  <a:lnTo>
                    <a:pt x="2415" y="4111"/>
                  </a:lnTo>
                  <a:lnTo>
                    <a:pt x="2431" y="4127"/>
                  </a:lnTo>
                  <a:lnTo>
                    <a:pt x="2444" y="4146"/>
                  </a:lnTo>
                  <a:lnTo>
                    <a:pt x="2453" y="4166"/>
                  </a:lnTo>
                  <a:lnTo>
                    <a:pt x="2457" y="4191"/>
                  </a:lnTo>
                  <a:lnTo>
                    <a:pt x="2458" y="4205"/>
                  </a:lnTo>
                  <a:lnTo>
                    <a:pt x="2458" y="4219"/>
                  </a:lnTo>
                  <a:lnTo>
                    <a:pt x="2455" y="4231"/>
                  </a:lnTo>
                  <a:lnTo>
                    <a:pt x="2452" y="4243"/>
                  </a:lnTo>
                  <a:lnTo>
                    <a:pt x="2446" y="4254"/>
                  </a:lnTo>
                  <a:lnTo>
                    <a:pt x="2443" y="4266"/>
                  </a:lnTo>
                  <a:lnTo>
                    <a:pt x="2440" y="4279"/>
                  </a:lnTo>
                  <a:lnTo>
                    <a:pt x="2441" y="4294"/>
                  </a:lnTo>
                  <a:lnTo>
                    <a:pt x="2438" y="4294"/>
                  </a:lnTo>
                  <a:lnTo>
                    <a:pt x="2436" y="4305"/>
                  </a:lnTo>
                  <a:lnTo>
                    <a:pt x="2435" y="4317"/>
                  </a:lnTo>
                  <a:lnTo>
                    <a:pt x="2432" y="4328"/>
                  </a:lnTo>
                  <a:lnTo>
                    <a:pt x="2429" y="4340"/>
                  </a:lnTo>
                  <a:lnTo>
                    <a:pt x="2423" y="4348"/>
                  </a:lnTo>
                  <a:lnTo>
                    <a:pt x="2418" y="4358"/>
                  </a:lnTo>
                  <a:lnTo>
                    <a:pt x="2410" y="4366"/>
                  </a:lnTo>
                  <a:lnTo>
                    <a:pt x="2402" y="4372"/>
                  </a:lnTo>
                  <a:lnTo>
                    <a:pt x="2337" y="4381"/>
                  </a:lnTo>
                  <a:lnTo>
                    <a:pt x="2272" y="4388"/>
                  </a:lnTo>
                  <a:lnTo>
                    <a:pt x="2206" y="4393"/>
                  </a:lnTo>
                  <a:lnTo>
                    <a:pt x="2141" y="4396"/>
                  </a:lnTo>
                  <a:lnTo>
                    <a:pt x="2074" y="4395"/>
                  </a:lnTo>
                  <a:lnTo>
                    <a:pt x="2009" y="4392"/>
                  </a:lnTo>
                  <a:lnTo>
                    <a:pt x="1942" y="4384"/>
                  </a:lnTo>
                  <a:lnTo>
                    <a:pt x="1880" y="4372"/>
                  </a:lnTo>
                  <a:lnTo>
                    <a:pt x="1867" y="4366"/>
                  </a:lnTo>
                  <a:lnTo>
                    <a:pt x="1855" y="4360"/>
                  </a:lnTo>
                  <a:lnTo>
                    <a:pt x="1843" y="4353"/>
                  </a:lnTo>
                  <a:lnTo>
                    <a:pt x="1832" y="4344"/>
                  </a:lnTo>
                  <a:lnTo>
                    <a:pt x="1821" y="4333"/>
                  </a:lnTo>
                  <a:lnTo>
                    <a:pt x="1812" y="4323"/>
                  </a:lnTo>
                  <a:lnTo>
                    <a:pt x="1805" y="4310"/>
                  </a:lnTo>
                  <a:lnTo>
                    <a:pt x="1801" y="4297"/>
                  </a:lnTo>
                  <a:lnTo>
                    <a:pt x="1804" y="4284"/>
                  </a:lnTo>
                  <a:lnTo>
                    <a:pt x="1804" y="4272"/>
                  </a:lnTo>
                  <a:lnTo>
                    <a:pt x="1802" y="4261"/>
                  </a:lnTo>
                  <a:lnTo>
                    <a:pt x="1798" y="4250"/>
                  </a:lnTo>
                  <a:lnTo>
                    <a:pt x="1793" y="4238"/>
                  </a:lnTo>
                  <a:lnTo>
                    <a:pt x="1788" y="4227"/>
                  </a:lnTo>
                  <a:lnTo>
                    <a:pt x="1783" y="4215"/>
                  </a:lnTo>
                  <a:lnTo>
                    <a:pt x="1781" y="4203"/>
                  </a:lnTo>
                  <a:lnTo>
                    <a:pt x="1763" y="4198"/>
                  </a:lnTo>
                  <a:lnTo>
                    <a:pt x="1743" y="4193"/>
                  </a:lnTo>
                  <a:lnTo>
                    <a:pt x="1723" y="4187"/>
                  </a:lnTo>
                  <a:lnTo>
                    <a:pt x="1704" y="4180"/>
                  </a:lnTo>
                  <a:lnTo>
                    <a:pt x="1688" y="4170"/>
                  </a:lnTo>
                  <a:lnTo>
                    <a:pt x="1676" y="4156"/>
                  </a:lnTo>
                  <a:lnTo>
                    <a:pt x="1671" y="4135"/>
                  </a:lnTo>
                  <a:lnTo>
                    <a:pt x="1675" y="4109"/>
                  </a:lnTo>
                  <a:lnTo>
                    <a:pt x="1669" y="4093"/>
                  </a:lnTo>
                  <a:lnTo>
                    <a:pt x="1668" y="4078"/>
                  </a:lnTo>
                  <a:lnTo>
                    <a:pt x="1669" y="4063"/>
                  </a:lnTo>
                  <a:lnTo>
                    <a:pt x="1673" y="4050"/>
                  </a:lnTo>
                  <a:lnTo>
                    <a:pt x="1675" y="4036"/>
                  </a:lnTo>
                  <a:lnTo>
                    <a:pt x="1678" y="4022"/>
                  </a:lnTo>
                  <a:lnTo>
                    <a:pt x="1678" y="4008"/>
                  </a:lnTo>
                  <a:lnTo>
                    <a:pt x="1675" y="3995"/>
                  </a:lnTo>
                  <a:lnTo>
                    <a:pt x="1665" y="3989"/>
                  </a:lnTo>
                  <a:lnTo>
                    <a:pt x="1656" y="3985"/>
                  </a:lnTo>
                  <a:lnTo>
                    <a:pt x="1646" y="3981"/>
                  </a:lnTo>
                  <a:lnTo>
                    <a:pt x="1637" y="3977"/>
                  </a:lnTo>
                  <a:lnTo>
                    <a:pt x="1627" y="3970"/>
                  </a:lnTo>
                  <a:lnTo>
                    <a:pt x="1622" y="3964"/>
                  </a:lnTo>
                  <a:lnTo>
                    <a:pt x="1620" y="3955"/>
                  </a:lnTo>
                  <a:lnTo>
                    <a:pt x="1621" y="3944"/>
                  </a:lnTo>
                  <a:lnTo>
                    <a:pt x="1626" y="3902"/>
                  </a:lnTo>
                  <a:lnTo>
                    <a:pt x="1623" y="3863"/>
                  </a:lnTo>
                  <a:lnTo>
                    <a:pt x="1611" y="3824"/>
                  </a:lnTo>
                  <a:lnTo>
                    <a:pt x="1596" y="3788"/>
                  </a:lnTo>
                  <a:lnTo>
                    <a:pt x="1575" y="3753"/>
                  </a:lnTo>
                  <a:lnTo>
                    <a:pt x="1555" y="3717"/>
                  </a:lnTo>
                  <a:lnTo>
                    <a:pt x="1534" y="3681"/>
                  </a:lnTo>
                  <a:lnTo>
                    <a:pt x="1518" y="3645"/>
                  </a:lnTo>
                  <a:lnTo>
                    <a:pt x="1507" y="3674"/>
                  </a:lnTo>
                  <a:lnTo>
                    <a:pt x="1500" y="3705"/>
                  </a:lnTo>
                  <a:lnTo>
                    <a:pt x="1496" y="3737"/>
                  </a:lnTo>
                  <a:lnTo>
                    <a:pt x="1496" y="3771"/>
                  </a:lnTo>
                  <a:lnTo>
                    <a:pt x="1496" y="3805"/>
                  </a:lnTo>
                  <a:lnTo>
                    <a:pt x="1499" y="3838"/>
                  </a:lnTo>
                  <a:lnTo>
                    <a:pt x="1504" y="3870"/>
                  </a:lnTo>
                  <a:lnTo>
                    <a:pt x="1510" y="3901"/>
                  </a:lnTo>
                  <a:lnTo>
                    <a:pt x="1508" y="3909"/>
                  </a:lnTo>
                  <a:lnTo>
                    <a:pt x="1509" y="3917"/>
                  </a:lnTo>
                  <a:lnTo>
                    <a:pt x="1509" y="3924"/>
                  </a:lnTo>
                  <a:lnTo>
                    <a:pt x="1512" y="3931"/>
                  </a:lnTo>
                  <a:lnTo>
                    <a:pt x="1515" y="3938"/>
                  </a:lnTo>
                  <a:lnTo>
                    <a:pt x="1517" y="3945"/>
                  </a:lnTo>
                  <a:lnTo>
                    <a:pt x="1519" y="3952"/>
                  </a:lnTo>
                  <a:lnTo>
                    <a:pt x="1522" y="3959"/>
                  </a:lnTo>
                  <a:lnTo>
                    <a:pt x="1479" y="3980"/>
                  </a:lnTo>
                  <a:lnTo>
                    <a:pt x="1481" y="3997"/>
                  </a:lnTo>
                  <a:lnTo>
                    <a:pt x="1483" y="4017"/>
                  </a:lnTo>
                  <a:lnTo>
                    <a:pt x="1484" y="4036"/>
                  </a:lnTo>
                  <a:lnTo>
                    <a:pt x="1484" y="4058"/>
                  </a:lnTo>
                  <a:lnTo>
                    <a:pt x="1481" y="4076"/>
                  </a:lnTo>
                  <a:lnTo>
                    <a:pt x="1476" y="4095"/>
                  </a:lnTo>
                  <a:lnTo>
                    <a:pt x="1467" y="4111"/>
                  </a:lnTo>
                  <a:lnTo>
                    <a:pt x="1455" y="4125"/>
                  </a:lnTo>
                  <a:lnTo>
                    <a:pt x="1439" y="4136"/>
                  </a:lnTo>
                  <a:lnTo>
                    <a:pt x="1421" y="4144"/>
                  </a:lnTo>
                  <a:lnTo>
                    <a:pt x="1403" y="4149"/>
                  </a:lnTo>
                  <a:lnTo>
                    <a:pt x="1386" y="4153"/>
                  </a:lnTo>
                  <a:lnTo>
                    <a:pt x="1366" y="4157"/>
                  </a:lnTo>
                  <a:lnTo>
                    <a:pt x="1347" y="4161"/>
                  </a:lnTo>
                  <a:lnTo>
                    <a:pt x="1327" y="4164"/>
                  </a:lnTo>
                  <a:lnTo>
                    <a:pt x="1310" y="4172"/>
                  </a:lnTo>
                  <a:lnTo>
                    <a:pt x="1294" y="4171"/>
                  </a:lnTo>
                  <a:lnTo>
                    <a:pt x="1277" y="4172"/>
                  </a:lnTo>
                  <a:lnTo>
                    <a:pt x="1262" y="4174"/>
                  </a:lnTo>
                  <a:lnTo>
                    <a:pt x="1247" y="4177"/>
                  </a:lnTo>
                  <a:lnTo>
                    <a:pt x="1231" y="4179"/>
                  </a:lnTo>
                  <a:lnTo>
                    <a:pt x="1216" y="4183"/>
                  </a:lnTo>
                  <a:lnTo>
                    <a:pt x="1199" y="4184"/>
                  </a:lnTo>
                  <a:lnTo>
                    <a:pt x="1184" y="4184"/>
                  </a:lnTo>
                  <a:lnTo>
                    <a:pt x="1179" y="4176"/>
                  </a:lnTo>
                  <a:lnTo>
                    <a:pt x="1178" y="4169"/>
                  </a:lnTo>
                  <a:lnTo>
                    <a:pt x="1178" y="4161"/>
                  </a:lnTo>
                  <a:lnTo>
                    <a:pt x="1181" y="4154"/>
                  </a:lnTo>
                  <a:lnTo>
                    <a:pt x="1183" y="4147"/>
                  </a:lnTo>
                  <a:lnTo>
                    <a:pt x="1186" y="4139"/>
                  </a:lnTo>
                  <a:lnTo>
                    <a:pt x="1187" y="4132"/>
                  </a:lnTo>
                  <a:lnTo>
                    <a:pt x="1188" y="4125"/>
                  </a:lnTo>
                  <a:lnTo>
                    <a:pt x="1167" y="4128"/>
                  </a:lnTo>
                  <a:lnTo>
                    <a:pt x="1146" y="4136"/>
                  </a:lnTo>
                  <a:lnTo>
                    <a:pt x="1126" y="4146"/>
                  </a:lnTo>
                  <a:lnTo>
                    <a:pt x="1105" y="4158"/>
                  </a:lnTo>
                  <a:lnTo>
                    <a:pt x="1083" y="4169"/>
                  </a:lnTo>
                  <a:lnTo>
                    <a:pt x="1062" y="4180"/>
                  </a:lnTo>
                  <a:lnTo>
                    <a:pt x="1040" y="4190"/>
                  </a:lnTo>
                  <a:lnTo>
                    <a:pt x="1019" y="4200"/>
                  </a:lnTo>
                  <a:lnTo>
                    <a:pt x="972" y="4220"/>
                  </a:lnTo>
                  <a:lnTo>
                    <a:pt x="922" y="4233"/>
                  </a:lnTo>
                  <a:lnTo>
                    <a:pt x="869" y="4240"/>
                  </a:lnTo>
                  <a:lnTo>
                    <a:pt x="817" y="4242"/>
                  </a:lnTo>
                  <a:lnTo>
                    <a:pt x="762" y="4239"/>
                  </a:lnTo>
                  <a:lnTo>
                    <a:pt x="706" y="4237"/>
                  </a:lnTo>
                  <a:lnTo>
                    <a:pt x="652" y="4233"/>
                  </a:lnTo>
                  <a:lnTo>
                    <a:pt x="599" y="4235"/>
                  </a:lnTo>
                  <a:lnTo>
                    <a:pt x="570" y="4228"/>
                  </a:lnTo>
                  <a:lnTo>
                    <a:pt x="542" y="4225"/>
                  </a:lnTo>
                  <a:lnTo>
                    <a:pt x="514" y="4223"/>
                  </a:lnTo>
                  <a:lnTo>
                    <a:pt x="486" y="4220"/>
                  </a:lnTo>
                  <a:lnTo>
                    <a:pt x="459" y="4216"/>
                  </a:lnTo>
                  <a:lnTo>
                    <a:pt x="433" y="4210"/>
                  </a:lnTo>
                  <a:lnTo>
                    <a:pt x="408" y="4199"/>
                  </a:lnTo>
                  <a:lnTo>
                    <a:pt x="387" y="4184"/>
                  </a:lnTo>
                  <a:lnTo>
                    <a:pt x="387" y="4171"/>
                  </a:lnTo>
                  <a:lnTo>
                    <a:pt x="387" y="4160"/>
                  </a:lnTo>
                  <a:lnTo>
                    <a:pt x="387" y="4147"/>
                  </a:lnTo>
                  <a:lnTo>
                    <a:pt x="388" y="4136"/>
                  </a:lnTo>
                  <a:lnTo>
                    <a:pt x="389" y="4124"/>
                  </a:lnTo>
                  <a:lnTo>
                    <a:pt x="392" y="4112"/>
                  </a:lnTo>
                  <a:lnTo>
                    <a:pt x="397" y="4100"/>
                  </a:lnTo>
                  <a:lnTo>
                    <a:pt x="403" y="4089"/>
                  </a:lnTo>
                  <a:lnTo>
                    <a:pt x="419" y="4074"/>
                  </a:lnTo>
                  <a:lnTo>
                    <a:pt x="439" y="4063"/>
                  </a:lnTo>
                  <a:lnTo>
                    <a:pt x="458" y="4054"/>
                  </a:lnTo>
                  <a:lnTo>
                    <a:pt x="480" y="4047"/>
                  </a:lnTo>
                  <a:lnTo>
                    <a:pt x="502" y="4041"/>
                  </a:lnTo>
                  <a:lnTo>
                    <a:pt x="523" y="4036"/>
                  </a:lnTo>
                  <a:lnTo>
                    <a:pt x="545" y="4031"/>
                  </a:lnTo>
                  <a:lnTo>
                    <a:pt x="568" y="4027"/>
                  </a:lnTo>
                  <a:lnTo>
                    <a:pt x="602" y="4017"/>
                  </a:lnTo>
                  <a:lnTo>
                    <a:pt x="638" y="4009"/>
                  </a:lnTo>
                  <a:lnTo>
                    <a:pt x="673" y="4001"/>
                  </a:lnTo>
                  <a:lnTo>
                    <a:pt x="709" y="3992"/>
                  </a:lnTo>
                  <a:lnTo>
                    <a:pt x="741" y="3979"/>
                  </a:lnTo>
                  <a:lnTo>
                    <a:pt x="772" y="3963"/>
                  </a:lnTo>
                  <a:lnTo>
                    <a:pt x="801" y="3942"/>
                  </a:lnTo>
                  <a:lnTo>
                    <a:pt x="827" y="3917"/>
                  </a:lnTo>
                  <a:lnTo>
                    <a:pt x="817" y="3910"/>
                  </a:lnTo>
                  <a:lnTo>
                    <a:pt x="807" y="3901"/>
                  </a:lnTo>
                  <a:lnTo>
                    <a:pt x="817" y="3873"/>
                  </a:lnTo>
                  <a:lnTo>
                    <a:pt x="823" y="3846"/>
                  </a:lnTo>
                  <a:lnTo>
                    <a:pt x="827" y="3818"/>
                  </a:lnTo>
                  <a:lnTo>
                    <a:pt x="828" y="3791"/>
                  </a:lnTo>
                  <a:lnTo>
                    <a:pt x="826" y="3761"/>
                  </a:lnTo>
                  <a:lnTo>
                    <a:pt x="822" y="3733"/>
                  </a:lnTo>
                  <a:lnTo>
                    <a:pt x="817" y="3704"/>
                  </a:lnTo>
                  <a:lnTo>
                    <a:pt x="811" y="3677"/>
                  </a:lnTo>
                  <a:lnTo>
                    <a:pt x="797" y="3634"/>
                  </a:lnTo>
                  <a:lnTo>
                    <a:pt x="783" y="3592"/>
                  </a:lnTo>
                  <a:lnTo>
                    <a:pt x="767" y="3550"/>
                  </a:lnTo>
                  <a:lnTo>
                    <a:pt x="750" y="3511"/>
                  </a:lnTo>
                  <a:lnTo>
                    <a:pt x="729" y="3471"/>
                  </a:lnTo>
                  <a:lnTo>
                    <a:pt x="709" y="3432"/>
                  </a:lnTo>
                  <a:lnTo>
                    <a:pt x="686" y="3393"/>
                  </a:lnTo>
                  <a:lnTo>
                    <a:pt x="662" y="3355"/>
                  </a:lnTo>
                  <a:lnTo>
                    <a:pt x="640" y="3316"/>
                  </a:lnTo>
                  <a:lnTo>
                    <a:pt x="621" y="3277"/>
                  </a:lnTo>
                  <a:lnTo>
                    <a:pt x="601" y="3238"/>
                  </a:lnTo>
                  <a:lnTo>
                    <a:pt x="584" y="3199"/>
                  </a:lnTo>
                  <a:lnTo>
                    <a:pt x="566" y="3158"/>
                  </a:lnTo>
                  <a:lnTo>
                    <a:pt x="550" y="3118"/>
                  </a:lnTo>
                  <a:lnTo>
                    <a:pt x="536" y="3078"/>
                  </a:lnTo>
                  <a:lnTo>
                    <a:pt x="524" y="3038"/>
                  </a:lnTo>
                  <a:lnTo>
                    <a:pt x="512" y="3022"/>
                  </a:lnTo>
                  <a:lnTo>
                    <a:pt x="504" y="3006"/>
                  </a:lnTo>
                  <a:lnTo>
                    <a:pt x="497" y="2990"/>
                  </a:lnTo>
                  <a:lnTo>
                    <a:pt x="492" y="2974"/>
                  </a:lnTo>
                  <a:lnTo>
                    <a:pt x="484" y="2958"/>
                  </a:lnTo>
                  <a:lnTo>
                    <a:pt x="476" y="2944"/>
                  </a:lnTo>
                  <a:lnTo>
                    <a:pt x="464" y="2932"/>
                  </a:lnTo>
                  <a:lnTo>
                    <a:pt x="450" y="2923"/>
                  </a:lnTo>
                  <a:lnTo>
                    <a:pt x="446" y="2912"/>
                  </a:lnTo>
                  <a:lnTo>
                    <a:pt x="443" y="2903"/>
                  </a:lnTo>
                  <a:lnTo>
                    <a:pt x="440" y="2893"/>
                  </a:lnTo>
                  <a:lnTo>
                    <a:pt x="438" y="2884"/>
                  </a:lnTo>
                  <a:lnTo>
                    <a:pt x="434" y="2874"/>
                  </a:lnTo>
                  <a:lnTo>
                    <a:pt x="432" y="2866"/>
                  </a:lnTo>
                  <a:lnTo>
                    <a:pt x="429" y="2857"/>
                  </a:lnTo>
                  <a:lnTo>
                    <a:pt x="427" y="2849"/>
                  </a:lnTo>
                  <a:lnTo>
                    <a:pt x="395" y="2893"/>
                  </a:lnTo>
                  <a:lnTo>
                    <a:pt x="365" y="2936"/>
                  </a:lnTo>
                  <a:lnTo>
                    <a:pt x="334" y="2979"/>
                  </a:lnTo>
                  <a:lnTo>
                    <a:pt x="303" y="3024"/>
                  </a:lnTo>
                  <a:lnTo>
                    <a:pt x="273" y="3067"/>
                  </a:lnTo>
                  <a:lnTo>
                    <a:pt x="244" y="3113"/>
                  </a:lnTo>
                  <a:lnTo>
                    <a:pt x="216" y="3158"/>
                  </a:lnTo>
                  <a:lnTo>
                    <a:pt x="191" y="3206"/>
                  </a:lnTo>
                  <a:lnTo>
                    <a:pt x="171" y="3285"/>
                  </a:lnTo>
                  <a:lnTo>
                    <a:pt x="168" y="3364"/>
                  </a:lnTo>
                  <a:lnTo>
                    <a:pt x="176" y="3442"/>
                  </a:lnTo>
                  <a:lnTo>
                    <a:pt x="187" y="3520"/>
                  </a:lnTo>
                  <a:lnTo>
                    <a:pt x="196" y="3597"/>
                  </a:lnTo>
                  <a:lnTo>
                    <a:pt x="197" y="3674"/>
                  </a:lnTo>
                  <a:lnTo>
                    <a:pt x="184" y="3749"/>
                  </a:lnTo>
                  <a:lnTo>
                    <a:pt x="152" y="3826"/>
                  </a:lnTo>
                  <a:lnTo>
                    <a:pt x="148" y="3844"/>
                  </a:lnTo>
                  <a:lnTo>
                    <a:pt x="145" y="3861"/>
                  </a:lnTo>
                  <a:lnTo>
                    <a:pt x="142" y="3878"/>
                  </a:lnTo>
                  <a:lnTo>
                    <a:pt x="142" y="3897"/>
                  </a:lnTo>
                  <a:lnTo>
                    <a:pt x="141" y="3914"/>
                  </a:lnTo>
                  <a:lnTo>
                    <a:pt x="143" y="3932"/>
                  </a:lnTo>
                  <a:lnTo>
                    <a:pt x="145" y="3950"/>
                  </a:lnTo>
                  <a:lnTo>
                    <a:pt x="152" y="3968"/>
                  </a:lnTo>
                  <a:lnTo>
                    <a:pt x="146" y="3970"/>
                  </a:lnTo>
                  <a:lnTo>
                    <a:pt x="141" y="3974"/>
                  </a:lnTo>
                  <a:lnTo>
                    <a:pt x="134" y="3976"/>
                  </a:lnTo>
                  <a:lnTo>
                    <a:pt x="129" y="3979"/>
                  </a:lnTo>
                  <a:lnTo>
                    <a:pt x="121" y="3981"/>
                  </a:lnTo>
                  <a:lnTo>
                    <a:pt x="115" y="3983"/>
                  </a:lnTo>
                  <a:lnTo>
                    <a:pt x="107" y="3985"/>
                  </a:lnTo>
                  <a:lnTo>
                    <a:pt x="101" y="3988"/>
                  </a:lnTo>
                  <a:lnTo>
                    <a:pt x="38" y="4058"/>
                  </a:lnTo>
                  <a:lnTo>
                    <a:pt x="18" y="4050"/>
                  </a:lnTo>
                  <a:lnTo>
                    <a:pt x="0" y="3985"/>
                  </a:lnTo>
                  <a:lnTo>
                    <a:pt x="0" y="3924"/>
                  </a:lnTo>
                  <a:lnTo>
                    <a:pt x="12" y="3863"/>
                  </a:lnTo>
                  <a:lnTo>
                    <a:pt x="31" y="3805"/>
                  </a:lnTo>
                  <a:lnTo>
                    <a:pt x="50" y="3744"/>
                  </a:lnTo>
                  <a:lnTo>
                    <a:pt x="65" y="3683"/>
                  </a:lnTo>
                  <a:lnTo>
                    <a:pt x="68" y="3621"/>
                  </a:lnTo>
                  <a:lnTo>
                    <a:pt x="57" y="3556"/>
                  </a:lnTo>
                  <a:lnTo>
                    <a:pt x="52" y="3526"/>
                  </a:lnTo>
                  <a:lnTo>
                    <a:pt x="46" y="3498"/>
                  </a:lnTo>
                  <a:lnTo>
                    <a:pt x="38" y="3471"/>
                  </a:lnTo>
                  <a:lnTo>
                    <a:pt x="30" y="3445"/>
                  </a:lnTo>
                  <a:lnTo>
                    <a:pt x="23" y="3417"/>
                  </a:lnTo>
                  <a:lnTo>
                    <a:pt x="17" y="3389"/>
                  </a:lnTo>
                  <a:lnTo>
                    <a:pt x="14" y="3358"/>
                  </a:lnTo>
                  <a:lnTo>
                    <a:pt x="14" y="3328"/>
                  </a:lnTo>
                  <a:lnTo>
                    <a:pt x="21" y="3261"/>
                  </a:lnTo>
                  <a:lnTo>
                    <a:pt x="37" y="3198"/>
                  </a:lnTo>
                  <a:lnTo>
                    <a:pt x="60" y="3139"/>
                  </a:lnTo>
                  <a:lnTo>
                    <a:pt x="90" y="3082"/>
                  </a:lnTo>
                  <a:lnTo>
                    <a:pt x="122" y="3026"/>
                  </a:lnTo>
                  <a:lnTo>
                    <a:pt x="160" y="2974"/>
                  </a:lnTo>
                  <a:lnTo>
                    <a:pt x="198" y="2922"/>
                  </a:lnTo>
                  <a:lnTo>
                    <a:pt x="238" y="2872"/>
                  </a:lnTo>
                  <a:lnTo>
                    <a:pt x="257" y="2845"/>
                  </a:lnTo>
                  <a:lnTo>
                    <a:pt x="275" y="2818"/>
                  </a:lnTo>
                  <a:lnTo>
                    <a:pt x="294" y="2791"/>
                  </a:lnTo>
                  <a:lnTo>
                    <a:pt x="312" y="2765"/>
                  </a:lnTo>
                  <a:lnTo>
                    <a:pt x="327" y="2737"/>
                  </a:lnTo>
                  <a:lnTo>
                    <a:pt x="343" y="2710"/>
                  </a:lnTo>
                  <a:lnTo>
                    <a:pt x="358" y="2681"/>
                  </a:lnTo>
                  <a:lnTo>
                    <a:pt x="372" y="2652"/>
                  </a:lnTo>
                  <a:lnTo>
                    <a:pt x="379" y="2637"/>
                  </a:lnTo>
                  <a:lnTo>
                    <a:pt x="388" y="2622"/>
                  </a:lnTo>
                  <a:lnTo>
                    <a:pt x="395" y="2607"/>
                  </a:lnTo>
                  <a:lnTo>
                    <a:pt x="403" y="2593"/>
                  </a:lnTo>
                  <a:lnTo>
                    <a:pt x="408" y="2577"/>
                  </a:lnTo>
                  <a:lnTo>
                    <a:pt x="414" y="2560"/>
                  </a:lnTo>
                  <a:lnTo>
                    <a:pt x="418" y="2543"/>
                  </a:lnTo>
                  <a:lnTo>
                    <a:pt x="423" y="2527"/>
                  </a:lnTo>
                  <a:lnTo>
                    <a:pt x="408" y="2525"/>
                  </a:lnTo>
                  <a:lnTo>
                    <a:pt x="395" y="2526"/>
                  </a:lnTo>
                  <a:lnTo>
                    <a:pt x="382" y="2528"/>
                  </a:lnTo>
                  <a:lnTo>
                    <a:pt x="371" y="2531"/>
                  </a:lnTo>
                  <a:lnTo>
                    <a:pt x="358" y="2533"/>
                  </a:lnTo>
                  <a:lnTo>
                    <a:pt x="346" y="2536"/>
                  </a:lnTo>
                  <a:lnTo>
                    <a:pt x="333" y="2539"/>
                  </a:lnTo>
                  <a:lnTo>
                    <a:pt x="321" y="2539"/>
                  </a:lnTo>
                  <a:lnTo>
                    <a:pt x="310" y="2538"/>
                  </a:lnTo>
                  <a:lnTo>
                    <a:pt x="299" y="2541"/>
                  </a:lnTo>
                  <a:lnTo>
                    <a:pt x="287" y="2544"/>
                  </a:lnTo>
                  <a:lnTo>
                    <a:pt x="275" y="2547"/>
                  </a:lnTo>
                  <a:lnTo>
                    <a:pt x="262" y="2549"/>
                  </a:lnTo>
                  <a:lnTo>
                    <a:pt x="250" y="2549"/>
                  </a:lnTo>
                  <a:lnTo>
                    <a:pt x="238" y="2545"/>
                  </a:lnTo>
                  <a:lnTo>
                    <a:pt x="230" y="2539"/>
                  </a:lnTo>
                  <a:lnTo>
                    <a:pt x="231" y="2522"/>
                  </a:lnTo>
                  <a:lnTo>
                    <a:pt x="234" y="2506"/>
                  </a:lnTo>
                  <a:lnTo>
                    <a:pt x="237" y="2491"/>
                  </a:lnTo>
                  <a:lnTo>
                    <a:pt x="241" y="2476"/>
                  </a:lnTo>
                  <a:lnTo>
                    <a:pt x="243" y="2460"/>
                  </a:lnTo>
                  <a:lnTo>
                    <a:pt x="245" y="2444"/>
                  </a:lnTo>
                  <a:lnTo>
                    <a:pt x="245" y="2428"/>
                  </a:lnTo>
                  <a:lnTo>
                    <a:pt x="246" y="2413"/>
                  </a:lnTo>
                  <a:lnTo>
                    <a:pt x="219" y="2391"/>
                  </a:lnTo>
                  <a:lnTo>
                    <a:pt x="198" y="2368"/>
                  </a:lnTo>
                  <a:lnTo>
                    <a:pt x="181" y="2342"/>
                  </a:lnTo>
                  <a:lnTo>
                    <a:pt x="168" y="2314"/>
                  </a:lnTo>
                  <a:lnTo>
                    <a:pt x="158" y="2284"/>
                  </a:lnTo>
                  <a:lnTo>
                    <a:pt x="152" y="2255"/>
                  </a:lnTo>
                  <a:lnTo>
                    <a:pt x="150" y="2223"/>
                  </a:lnTo>
                  <a:lnTo>
                    <a:pt x="152" y="2193"/>
                  </a:lnTo>
                  <a:lnTo>
                    <a:pt x="156" y="2160"/>
                  </a:lnTo>
                  <a:lnTo>
                    <a:pt x="165" y="2128"/>
                  </a:lnTo>
                  <a:lnTo>
                    <a:pt x="174" y="2099"/>
                  </a:lnTo>
                  <a:lnTo>
                    <a:pt x="185" y="2070"/>
                  </a:lnTo>
                  <a:lnTo>
                    <a:pt x="194" y="2040"/>
                  </a:lnTo>
                  <a:lnTo>
                    <a:pt x="204" y="2012"/>
                  </a:lnTo>
                  <a:lnTo>
                    <a:pt x="210" y="1983"/>
                  </a:lnTo>
                  <a:lnTo>
                    <a:pt x="215" y="1954"/>
                  </a:lnTo>
                  <a:lnTo>
                    <a:pt x="219" y="1933"/>
                  </a:lnTo>
                  <a:lnTo>
                    <a:pt x="225" y="1914"/>
                  </a:lnTo>
                  <a:lnTo>
                    <a:pt x="233" y="1896"/>
                  </a:lnTo>
                  <a:lnTo>
                    <a:pt x="244" y="1880"/>
                  </a:lnTo>
                  <a:lnTo>
                    <a:pt x="255" y="1864"/>
                  </a:lnTo>
                  <a:lnTo>
                    <a:pt x="269" y="1850"/>
                  </a:lnTo>
                  <a:lnTo>
                    <a:pt x="284" y="1835"/>
                  </a:lnTo>
                  <a:lnTo>
                    <a:pt x="301" y="1821"/>
                  </a:lnTo>
                  <a:lnTo>
                    <a:pt x="301" y="1813"/>
                  </a:lnTo>
                  <a:lnTo>
                    <a:pt x="321" y="1811"/>
                  </a:lnTo>
                  <a:lnTo>
                    <a:pt x="340" y="1811"/>
                  </a:lnTo>
                  <a:lnTo>
                    <a:pt x="359" y="1810"/>
                  </a:lnTo>
                  <a:lnTo>
                    <a:pt x="377" y="1809"/>
                  </a:lnTo>
                  <a:lnTo>
                    <a:pt x="392" y="1803"/>
                  </a:lnTo>
                  <a:lnTo>
                    <a:pt x="408" y="1797"/>
                  </a:lnTo>
                  <a:lnTo>
                    <a:pt x="421" y="1785"/>
                  </a:lnTo>
                  <a:lnTo>
                    <a:pt x="434" y="1770"/>
                  </a:lnTo>
                  <a:lnTo>
                    <a:pt x="456" y="1735"/>
                  </a:lnTo>
                  <a:lnTo>
                    <a:pt x="479" y="1700"/>
                  </a:lnTo>
                  <a:lnTo>
                    <a:pt x="501" y="1665"/>
                  </a:lnTo>
                  <a:lnTo>
                    <a:pt x="523" y="1630"/>
                  </a:lnTo>
                  <a:lnTo>
                    <a:pt x="544" y="1593"/>
                  </a:lnTo>
                  <a:lnTo>
                    <a:pt x="564" y="1557"/>
                  </a:lnTo>
                  <a:lnTo>
                    <a:pt x="583" y="1520"/>
                  </a:lnTo>
                  <a:lnTo>
                    <a:pt x="599" y="1483"/>
                  </a:lnTo>
                  <a:lnTo>
                    <a:pt x="613" y="1460"/>
                  </a:lnTo>
                  <a:lnTo>
                    <a:pt x="627" y="1438"/>
                  </a:lnTo>
                  <a:lnTo>
                    <a:pt x="639" y="1415"/>
                  </a:lnTo>
                  <a:lnTo>
                    <a:pt x="651" y="1391"/>
                  </a:lnTo>
                  <a:lnTo>
                    <a:pt x="662" y="1366"/>
                  </a:lnTo>
                  <a:lnTo>
                    <a:pt x="674" y="1342"/>
                  </a:lnTo>
                  <a:lnTo>
                    <a:pt x="687" y="1317"/>
                  </a:lnTo>
                  <a:lnTo>
                    <a:pt x="701" y="1294"/>
                  </a:lnTo>
                  <a:lnTo>
                    <a:pt x="729" y="1251"/>
                  </a:lnTo>
                  <a:lnTo>
                    <a:pt x="761" y="1210"/>
                  </a:lnTo>
                  <a:lnTo>
                    <a:pt x="794" y="1171"/>
                  </a:lnTo>
                  <a:lnTo>
                    <a:pt x="831" y="1133"/>
                  </a:lnTo>
                  <a:lnTo>
                    <a:pt x="868" y="1096"/>
                  </a:lnTo>
                  <a:lnTo>
                    <a:pt x="907" y="1061"/>
                  </a:lnTo>
                  <a:lnTo>
                    <a:pt x="946" y="1028"/>
                  </a:lnTo>
                  <a:lnTo>
                    <a:pt x="988" y="996"/>
                  </a:lnTo>
                  <a:lnTo>
                    <a:pt x="998" y="994"/>
                  </a:lnTo>
                  <a:lnTo>
                    <a:pt x="1009" y="991"/>
                  </a:lnTo>
                  <a:lnTo>
                    <a:pt x="1018" y="986"/>
                  </a:lnTo>
                  <a:lnTo>
                    <a:pt x="1029" y="980"/>
                  </a:lnTo>
                  <a:lnTo>
                    <a:pt x="1038" y="975"/>
                  </a:lnTo>
                  <a:lnTo>
                    <a:pt x="1048" y="970"/>
                  </a:lnTo>
                  <a:lnTo>
                    <a:pt x="1057" y="967"/>
                  </a:lnTo>
                  <a:lnTo>
                    <a:pt x="1070" y="968"/>
                  </a:lnTo>
                  <a:lnTo>
                    <a:pt x="1067" y="938"/>
                  </a:lnTo>
                  <a:lnTo>
                    <a:pt x="1066" y="909"/>
                  </a:lnTo>
                  <a:lnTo>
                    <a:pt x="1066" y="878"/>
                  </a:lnTo>
                  <a:lnTo>
                    <a:pt x="1068" y="849"/>
                  </a:lnTo>
                  <a:lnTo>
                    <a:pt x="1070" y="818"/>
                  </a:lnTo>
                  <a:lnTo>
                    <a:pt x="1077" y="789"/>
                  </a:lnTo>
                  <a:lnTo>
                    <a:pt x="1083" y="759"/>
                  </a:lnTo>
                  <a:lnTo>
                    <a:pt x="1094" y="733"/>
                  </a:lnTo>
                  <a:lnTo>
                    <a:pt x="1080" y="720"/>
                  </a:lnTo>
                  <a:lnTo>
                    <a:pt x="1069" y="707"/>
                  </a:lnTo>
                  <a:lnTo>
                    <a:pt x="1061" y="691"/>
                  </a:lnTo>
                  <a:lnTo>
                    <a:pt x="1055" y="675"/>
                  </a:lnTo>
                  <a:lnTo>
                    <a:pt x="1051" y="656"/>
                  </a:lnTo>
                  <a:lnTo>
                    <a:pt x="1050" y="639"/>
                  </a:lnTo>
                  <a:lnTo>
                    <a:pt x="1051" y="621"/>
                  </a:lnTo>
                  <a:lnTo>
                    <a:pt x="1055" y="603"/>
                  </a:lnTo>
                  <a:lnTo>
                    <a:pt x="1057" y="594"/>
                  </a:lnTo>
                  <a:lnTo>
                    <a:pt x="1060" y="584"/>
                  </a:lnTo>
                  <a:lnTo>
                    <a:pt x="1061" y="573"/>
                  </a:lnTo>
                  <a:lnTo>
                    <a:pt x="1063" y="563"/>
                  </a:lnTo>
                  <a:lnTo>
                    <a:pt x="1064" y="552"/>
                  </a:lnTo>
                  <a:lnTo>
                    <a:pt x="1065" y="543"/>
                  </a:lnTo>
                  <a:lnTo>
                    <a:pt x="1065" y="533"/>
                  </a:lnTo>
                  <a:lnTo>
                    <a:pt x="1066" y="525"/>
                  </a:lnTo>
                  <a:lnTo>
                    <a:pt x="1058" y="519"/>
                  </a:lnTo>
                  <a:lnTo>
                    <a:pt x="1052" y="513"/>
                  </a:lnTo>
                  <a:lnTo>
                    <a:pt x="1043" y="508"/>
                  </a:lnTo>
                  <a:lnTo>
                    <a:pt x="1035" y="504"/>
                  </a:lnTo>
                  <a:lnTo>
                    <a:pt x="1026" y="497"/>
                  </a:lnTo>
                  <a:lnTo>
                    <a:pt x="1018" y="492"/>
                  </a:lnTo>
                  <a:lnTo>
                    <a:pt x="1012" y="485"/>
                  </a:lnTo>
                  <a:lnTo>
                    <a:pt x="1008" y="478"/>
                  </a:lnTo>
                  <a:lnTo>
                    <a:pt x="1008" y="469"/>
                  </a:lnTo>
                  <a:lnTo>
                    <a:pt x="1009" y="460"/>
                  </a:lnTo>
                  <a:lnTo>
                    <a:pt x="1009" y="451"/>
                  </a:lnTo>
                  <a:lnTo>
                    <a:pt x="1010" y="442"/>
                  </a:lnTo>
                  <a:lnTo>
                    <a:pt x="1010" y="432"/>
                  </a:lnTo>
                  <a:lnTo>
                    <a:pt x="1011" y="423"/>
                  </a:lnTo>
                  <a:lnTo>
                    <a:pt x="1012" y="414"/>
                  </a:lnTo>
                  <a:lnTo>
                    <a:pt x="1015" y="407"/>
                  </a:lnTo>
                  <a:lnTo>
                    <a:pt x="1021" y="401"/>
                  </a:lnTo>
                  <a:lnTo>
                    <a:pt x="1027" y="395"/>
                  </a:lnTo>
                  <a:lnTo>
                    <a:pt x="1035" y="389"/>
                  </a:lnTo>
                  <a:lnTo>
                    <a:pt x="1042" y="385"/>
                  </a:lnTo>
                  <a:lnTo>
                    <a:pt x="1049" y="379"/>
                  </a:lnTo>
                  <a:lnTo>
                    <a:pt x="1055" y="374"/>
                  </a:lnTo>
                  <a:lnTo>
                    <a:pt x="1061" y="368"/>
                  </a:lnTo>
                  <a:lnTo>
                    <a:pt x="1066" y="364"/>
                  </a:lnTo>
                  <a:lnTo>
                    <a:pt x="1040" y="338"/>
                  </a:lnTo>
                  <a:lnTo>
                    <a:pt x="1014" y="314"/>
                  </a:lnTo>
                  <a:lnTo>
                    <a:pt x="987" y="289"/>
                  </a:lnTo>
                  <a:lnTo>
                    <a:pt x="961" y="265"/>
                  </a:lnTo>
                  <a:lnTo>
                    <a:pt x="932" y="239"/>
                  </a:lnTo>
                  <a:lnTo>
                    <a:pt x="904" y="215"/>
                  </a:lnTo>
                  <a:lnTo>
                    <a:pt x="874" y="188"/>
                  </a:lnTo>
                  <a:lnTo>
                    <a:pt x="846" y="159"/>
                  </a:lnTo>
                  <a:lnTo>
                    <a:pt x="841" y="143"/>
                  </a:lnTo>
                  <a:lnTo>
                    <a:pt x="834" y="128"/>
                  </a:lnTo>
                  <a:lnTo>
                    <a:pt x="827" y="112"/>
                  </a:lnTo>
                  <a:lnTo>
                    <a:pt x="819" y="98"/>
                  </a:lnTo>
                  <a:lnTo>
                    <a:pt x="811" y="81"/>
                  </a:lnTo>
                  <a:lnTo>
                    <a:pt x="805" y="65"/>
                  </a:lnTo>
                  <a:lnTo>
                    <a:pt x="801" y="48"/>
                  </a:lnTo>
                  <a:lnTo>
                    <a:pt x="800" y="30"/>
                  </a:lnTo>
                  <a:lnTo>
                    <a:pt x="817" y="27"/>
                  </a:lnTo>
                  <a:lnTo>
                    <a:pt x="835" y="30"/>
                  </a:lnTo>
                  <a:lnTo>
                    <a:pt x="852" y="37"/>
                  </a:lnTo>
                  <a:lnTo>
                    <a:pt x="869" y="47"/>
                  </a:lnTo>
                  <a:lnTo>
                    <a:pt x="885" y="56"/>
                  </a:lnTo>
                  <a:lnTo>
                    <a:pt x="902" y="67"/>
                  </a:lnTo>
                  <a:lnTo>
                    <a:pt x="919" y="77"/>
                  </a:lnTo>
                  <a:lnTo>
                    <a:pt x="937" y="86"/>
                  </a:lnTo>
                  <a:lnTo>
                    <a:pt x="960" y="116"/>
                  </a:lnTo>
                  <a:lnTo>
                    <a:pt x="985" y="146"/>
                  </a:lnTo>
                  <a:lnTo>
                    <a:pt x="1011" y="176"/>
                  </a:lnTo>
                  <a:lnTo>
                    <a:pt x="1038" y="206"/>
                  </a:lnTo>
                  <a:lnTo>
                    <a:pt x="1065" y="233"/>
                  </a:lnTo>
                  <a:lnTo>
                    <a:pt x="1094" y="260"/>
                  </a:lnTo>
                  <a:lnTo>
                    <a:pt x="1125" y="285"/>
                  </a:lnTo>
                  <a:lnTo>
                    <a:pt x="1157" y="309"/>
                  </a:lnTo>
                  <a:lnTo>
                    <a:pt x="1164" y="298"/>
                  </a:lnTo>
                  <a:lnTo>
                    <a:pt x="1173" y="288"/>
                  </a:lnTo>
                  <a:lnTo>
                    <a:pt x="1177" y="283"/>
                  </a:lnTo>
                  <a:lnTo>
                    <a:pt x="1180" y="277"/>
                  </a:lnTo>
                  <a:lnTo>
                    <a:pt x="1182" y="271"/>
                  </a:lnTo>
                  <a:lnTo>
                    <a:pt x="1184" y="265"/>
                  </a:lnTo>
                  <a:lnTo>
                    <a:pt x="1179" y="263"/>
                  </a:lnTo>
                  <a:lnTo>
                    <a:pt x="1173" y="261"/>
                  </a:lnTo>
                  <a:lnTo>
                    <a:pt x="1167" y="259"/>
                  </a:lnTo>
                  <a:lnTo>
                    <a:pt x="1164" y="258"/>
                  </a:lnTo>
                  <a:lnTo>
                    <a:pt x="1159" y="254"/>
                  </a:lnTo>
                  <a:lnTo>
                    <a:pt x="1159" y="249"/>
                  </a:lnTo>
                  <a:lnTo>
                    <a:pt x="1160" y="244"/>
                  </a:lnTo>
                  <a:lnTo>
                    <a:pt x="1165" y="238"/>
                  </a:lnTo>
                  <a:lnTo>
                    <a:pt x="1173" y="228"/>
                  </a:lnTo>
                  <a:lnTo>
                    <a:pt x="1184" y="220"/>
                  </a:lnTo>
                  <a:lnTo>
                    <a:pt x="1194" y="212"/>
                  </a:lnTo>
                  <a:lnTo>
                    <a:pt x="1207" y="208"/>
                  </a:lnTo>
                  <a:lnTo>
                    <a:pt x="1220" y="204"/>
                  </a:lnTo>
                  <a:lnTo>
                    <a:pt x="1233" y="204"/>
                  </a:lnTo>
                  <a:lnTo>
                    <a:pt x="1247" y="206"/>
                  </a:lnTo>
                  <a:lnTo>
                    <a:pt x="1263" y="211"/>
                  </a:lnTo>
                  <a:lnTo>
                    <a:pt x="1264" y="202"/>
                  </a:lnTo>
                  <a:lnTo>
                    <a:pt x="1266" y="194"/>
                  </a:lnTo>
                  <a:lnTo>
                    <a:pt x="1270" y="185"/>
                  </a:lnTo>
                  <a:lnTo>
                    <a:pt x="1273" y="179"/>
                  </a:lnTo>
                  <a:lnTo>
                    <a:pt x="1275" y="170"/>
                  </a:lnTo>
                  <a:lnTo>
                    <a:pt x="1277" y="162"/>
                  </a:lnTo>
                  <a:lnTo>
                    <a:pt x="1278" y="153"/>
                  </a:lnTo>
                  <a:lnTo>
                    <a:pt x="1278" y="144"/>
                  </a:lnTo>
                  <a:lnTo>
                    <a:pt x="1285" y="143"/>
                  </a:lnTo>
                  <a:lnTo>
                    <a:pt x="1296" y="147"/>
                  </a:lnTo>
                  <a:lnTo>
                    <a:pt x="1305" y="150"/>
                  </a:lnTo>
                  <a:lnTo>
                    <a:pt x="1314" y="149"/>
                  </a:lnTo>
                  <a:lnTo>
                    <a:pt x="1316" y="140"/>
                  </a:lnTo>
                  <a:lnTo>
                    <a:pt x="1317" y="132"/>
                  </a:lnTo>
                  <a:lnTo>
                    <a:pt x="1317" y="123"/>
                  </a:lnTo>
                  <a:lnTo>
                    <a:pt x="1322" y="117"/>
                  </a:lnTo>
                  <a:lnTo>
                    <a:pt x="1330" y="112"/>
                  </a:lnTo>
                  <a:lnTo>
                    <a:pt x="1339" y="113"/>
                  </a:lnTo>
                  <a:lnTo>
                    <a:pt x="1348" y="116"/>
                  </a:lnTo>
                  <a:lnTo>
                    <a:pt x="1357" y="120"/>
                  </a:lnTo>
                  <a:lnTo>
                    <a:pt x="1359" y="113"/>
                  </a:lnTo>
                  <a:lnTo>
                    <a:pt x="1362" y="105"/>
                  </a:lnTo>
                  <a:lnTo>
                    <a:pt x="1365" y="99"/>
                  </a:lnTo>
                  <a:lnTo>
                    <a:pt x="1373" y="97"/>
                  </a:lnTo>
                  <a:lnTo>
                    <a:pt x="1378" y="95"/>
                  </a:lnTo>
                  <a:lnTo>
                    <a:pt x="1383" y="95"/>
                  </a:lnTo>
                  <a:lnTo>
                    <a:pt x="1388" y="92"/>
                  </a:lnTo>
                  <a:lnTo>
                    <a:pt x="1392" y="89"/>
                  </a:lnTo>
                  <a:lnTo>
                    <a:pt x="1393" y="85"/>
                  </a:lnTo>
                  <a:lnTo>
                    <a:pt x="1394" y="81"/>
                  </a:lnTo>
                  <a:lnTo>
                    <a:pt x="1394" y="76"/>
                  </a:lnTo>
                  <a:lnTo>
                    <a:pt x="1396" y="74"/>
                  </a:lnTo>
                  <a:lnTo>
                    <a:pt x="1403" y="73"/>
                  </a:lnTo>
                  <a:lnTo>
                    <a:pt x="1407" y="74"/>
                  </a:lnTo>
                  <a:lnTo>
                    <a:pt x="1408" y="77"/>
                  </a:lnTo>
                  <a:lnTo>
                    <a:pt x="1409" y="81"/>
                  </a:lnTo>
                  <a:lnTo>
                    <a:pt x="1409" y="90"/>
                  </a:lnTo>
                  <a:lnTo>
                    <a:pt x="1416" y="97"/>
                  </a:lnTo>
                  <a:lnTo>
                    <a:pt x="1418" y="89"/>
                  </a:lnTo>
                  <a:lnTo>
                    <a:pt x="1425" y="86"/>
                  </a:lnTo>
                  <a:lnTo>
                    <a:pt x="1432" y="85"/>
                  </a:lnTo>
                  <a:lnTo>
                    <a:pt x="1440" y="89"/>
                  </a:lnTo>
                  <a:lnTo>
                    <a:pt x="1467" y="67"/>
                  </a:lnTo>
                  <a:lnTo>
                    <a:pt x="1497" y="51"/>
                  </a:lnTo>
                  <a:lnTo>
                    <a:pt x="1529" y="38"/>
                  </a:lnTo>
                  <a:lnTo>
                    <a:pt x="1563" y="29"/>
                  </a:lnTo>
                  <a:lnTo>
                    <a:pt x="1597" y="22"/>
                  </a:lnTo>
                  <a:lnTo>
                    <a:pt x="1633" y="16"/>
                  </a:lnTo>
                  <a:lnTo>
                    <a:pt x="1667" y="11"/>
                  </a:lnTo>
                  <a:lnTo>
                    <a:pt x="1703" y="7"/>
                  </a:lnTo>
                  <a:lnTo>
                    <a:pt x="1725" y="3"/>
                  </a:lnTo>
                  <a:lnTo>
                    <a:pt x="1746" y="1"/>
                  </a:lnTo>
                  <a:lnTo>
                    <a:pt x="1768" y="0"/>
                  </a:lnTo>
                  <a:lnTo>
                    <a:pt x="1791" y="0"/>
                  </a:lnTo>
                  <a:lnTo>
                    <a:pt x="1811" y="0"/>
                  </a:lnTo>
                  <a:lnTo>
                    <a:pt x="1833" y="1"/>
                  </a:lnTo>
                  <a:lnTo>
                    <a:pt x="1853" y="3"/>
                  </a:lnTo>
                  <a:lnTo>
                    <a:pt x="187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6"/>
            <p:cNvSpPr>
              <a:spLocks/>
            </p:cNvSpPr>
            <p:nvPr/>
          </p:nvSpPr>
          <p:spPr bwMode="auto">
            <a:xfrm>
              <a:off x="5017" y="246"/>
              <a:ext cx="315" cy="314"/>
            </a:xfrm>
            <a:custGeom>
              <a:avLst/>
              <a:gdLst>
                <a:gd name="T0" fmla="*/ 253 w 1299"/>
                <a:gd name="T1" fmla="*/ 56 h 1331"/>
                <a:gd name="T2" fmla="*/ 252 w 1299"/>
                <a:gd name="T3" fmla="*/ 79 h 1331"/>
                <a:gd name="T4" fmla="*/ 246 w 1299"/>
                <a:gd name="T5" fmla="*/ 101 h 1331"/>
                <a:gd name="T6" fmla="*/ 253 w 1299"/>
                <a:gd name="T7" fmla="*/ 109 h 1331"/>
                <a:gd name="T8" fmla="*/ 255 w 1299"/>
                <a:gd name="T9" fmla="*/ 126 h 1331"/>
                <a:gd name="T10" fmla="*/ 257 w 1299"/>
                <a:gd name="T11" fmla="*/ 138 h 1331"/>
                <a:gd name="T12" fmla="*/ 270 w 1299"/>
                <a:gd name="T13" fmla="*/ 128 h 1331"/>
                <a:gd name="T14" fmla="*/ 293 w 1299"/>
                <a:gd name="T15" fmla="*/ 102 h 1331"/>
                <a:gd name="T16" fmla="*/ 315 w 1299"/>
                <a:gd name="T17" fmla="*/ 119 h 1331"/>
                <a:gd name="T18" fmla="*/ 284 w 1299"/>
                <a:gd name="T19" fmla="*/ 185 h 1331"/>
                <a:gd name="T20" fmla="*/ 276 w 1299"/>
                <a:gd name="T21" fmla="*/ 173 h 1331"/>
                <a:gd name="T22" fmla="*/ 265 w 1299"/>
                <a:gd name="T23" fmla="*/ 215 h 1331"/>
                <a:gd name="T24" fmla="*/ 209 w 1299"/>
                <a:gd name="T25" fmla="*/ 257 h 1331"/>
                <a:gd name="T26" fmla="*/ 180 w 1299"/>
                <a:gd name="T27" fmla="*/ 267 h 1331"/>
                <a:gd name="T28" fmla="*/ 106 w 1299"/>
                <a:gd name="T29" fmla="*/ 288 h 1331"/>
                <a:gd name="T30" fmla="*/ 56 w 1299"/>
                <a:gd name="T31" fmla="*/ 308 h 1331"/>
                <a:gd name="T32" fmla="*/ 24 w 1299"/>
                <a:gd name="T33" fmla="*/ 262 h 1331"/>
                <a:gd name="T34" fmla="*/ 9 w 1299"/>
                <a:gd name="T35" fmla="*/ 234 h 1331"/>
                <a:gd name="T36" fmla="*/ 10 w 1299"/>
                <a:gd name="T37" fmla="*/ 156 h 1331"/>
                <a:gd name="T38" fmla="*/ 26 w 1299"/>
                <a:gd name="T39" fmla="*/ 111 h 1331"/>
                <a:gd name="T40" fmla="*/ 42 w 1299"/>
                <a:gd name="T41" fmla="*/ 96 h 1331"/>
                <a:gd name="T42" fmla="*/ 40 w 1299"/>
                <a:gd name="T43" fmla="*/ 79 h 1331"/>
                <a:gd name="T44" fmla="*/ 54 w 1299"/>
                <a:gd name="T45" fmla="*/ 76 h 1331"/>
                <a:gd name="T46" fmla="*/ 94 w 1299"/>
                <a:gd name="T47" fmla="*/ 89 h 1331"/>
                <a:gd name="T48" fmla="*/ 69 w 1299"/>
                <a:gd name="T49" fmla="*/ 91 h 1331"/>
                <a:gd name="T50" fmla="*/ 53 w 1299"/>
                <a:gd name="T51" fmla="*/ 89 h 1331"/>
                <a:gd name="T52" fmla="*/ 66 w 1299"/>
                <a:gd name="T53" fmla="*/ 96 h 1331"/>
                <a:gd name="T54" fmla="*/ 59 w 1299"/>
                <a:gd name="T55" fmla="*/ 119 h 1331"/>
                <a:gd name="T56" fmla="*/ 32 w 1299"/>
                <a:gd name="T57" fmla="*/ 150 h 1331"/>
                <a:gd name="T58" fmla="*/ 49 w 1299"/>
                <a:gd name="T59" fmla="*/ 139 h 1331"/>
                <a:gd name="T60" fmla="*/ 32 w 1299"/>
                <a:gd name="T61" fmla="*/ 184 h 1331"/>
                <a:gd name="T62" fmla="*/ 45 w 1299"/>
                <a:gd name="T63" fmla="*/ 190 h 1331"/>
                <a:gd name="T64" fmla="*/ 57 w 1299"/>
                <a:gd name="T65" fmla="*/ 187 h 1331"/>
                <a:gd name="T66" fmla="*/ 73 w 1299"/>
                <a:gd name="T67" fmla="*/ 188 h 1331"/>
                <a:gd name="T68" fmla="*/ 88 w 1299"/>
                <a:gd name="T69" fmla="*/ 193 h 1331"/>
                <a:gd name="T70" fmla="*/ 107 w 1299"/>
                <a:gd name="T71" fmla="*/ 192 h 1331"/>
                <a:gd name="T72" fmla="*/ 120 w 1299"/>
                <a:gd name="T73" fmla="*/ 190 h 1331"/>
                <a:gd name="T74" fmla="*/ 131 w 1299"/>
                <a:gd name="T75" fmla="*/ 190 h 1331"/>
                <a:gd name="T76" fmla="*/ 142 w 1299"/>
                <a:gd name="T77" fmla="*/ 192 h 1331"/>
                <a:gd name="T78" fmla="*/ 146 w 1299"/>
                <a:gd name="T79" fmla="*/ 184 h 1331"/>
                <a:gd name="T80" fmla="*/ 158 w 1299"/>
                <a:gd name="T81" fmla="*/ 184 h 1331"/>
                <a:gd name="T82" fmla="*/ 161 w 1299"/>
                <a:gd name="T83" fmla="*/ 188 h 1331"/>
                <a:gd name="T84" fmla="*/ 176 w 1299"/>
                <a:gd name="T85" fmla="*/ 180 h 1331"/>
                <a:gd name="T86" fmla="*/ 186 w 1299"/>
                <a:gd name="T87" fmla="*/ 174 h 1331"/>
                <a:gd name="T88" fmla="*/ 184 w 1299"/>
                <a:gd name="T89" fmla="*/ 144 h 1331"/>
                <a:gd name="T90" fmla="*/ 179 w 1299"/>
                <a:gd name="T91" fmla="*/ 122 h 1331"/>
                <a:gd name="T92" fmla="*/ 168 w 1299"/>
                <a:gd name="T93" fmla="*/ 103 h 1331"/>
                <a:gd name="T94" fmla="*/ 152 w 1299"/>
                <a:gd name="T95" fmla="*/ 102 h 1331"/>
                <a:gd name="T96" fmla="*/ 171 w 1299"/>
                <a:gd name="T97" fmla="*/ 116 h 1331"/>
                <a:gd name="T98" fmla="*/ 165 w 1299"/>
                <a:gd name="T99" fmla="*/ 128 h 1331"/>
                <a:gd name="T100" fmla="*/ 154 w 1299"/>
                <a:gd name="T101" fmla="*/ 118 h 1331"/>
                <a:gd name="T102" fmla="*/ 100 w 1299"/>
                <a:gd name="T103" fmla="*/ 135 h 1331"/>
                <a:gd name="T104" fmla="*/ 84 w 1299"/>
                <a:gd name="T105" fmla="*/ 126 h 1331"/>
                <a:gd name="T106" fmla="*/ 69 w 1299"/>
                <a:gd name="T107" fmla="*/ 122 h 1331"/>
                <a:gd name="T108" fmla="*/ 89 w 1299"/>
                <a:gd name="T109" fmla="*/ 96 h 1331"/>
                <a:gd name="T110" fmla="*/ 114 w 1299"/>
                <a:gd name="T111" fmla="*/ 55 h 1331"/>
                <a:gd name="T112" fmla="*/ 108 w 1299"/>
                <a:gd name="T113" fmla="*/ 48 h 1331"/>
                <a:gd name="T114" fmla="*/ 114 w 1299"/>
                <a:gd name="T115" fmla="*/ 28 h 1331"/>
                <a:gd name="T116" fmla="*/ 101 w 1299"/>
                <a:gd name="T117" fmla="*/ 19 h 1331"/>
                <a:gd name="T118" fmla="*/ 105 w 1299"/>
                <a:gd name="T119" fmla="*/ 8 h 1331"/>
                <a:gd name="T120" fmla="*/ 212 w 1299"/>
                <a:gd name="T121" fmla="*/ 8 h 13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9"/>
                <a:gd name="T184" fmla="*/ 0 h 1331"/>
                <a:gd name="T185" fmla="*/ 1299 w 1299"/>
                <a:gd name="T186" fmla="*/ 1331 h 13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9" h="1331">
                  <a:moveTo>
                    <a:pt x="1060" y="169"/>
                  </a:moveTo>
                  <a:lnTo>
                    <a:pt x="1057" y="177"/>
                  </a:lnTo>
                  <a:lnTo>
                    <a:pt x="1057" y="185"/>
                  </a:lnTo>
                  <a:lnTo>
                    <a:pt x="1057" y="194"/>
                  </a:lnTo>
                  <a:lnTo>
                    <a:pt x="1060" y="203"/>
                  </a:lnTo>
                  <a:lnTo>
                    <a:pt x="1062" y="210"/>
                  </a:lnTo>
                  <a:lnTo>
                    <a:pt x="1065" y="219"/>
                  </a:lnTo>
                  <a:lnTo>
                    <a:pt x="1067" y="226"/>
                  </a:lnTo>
                  <a:lnTo>
                    <a:pt x="1071" y="236"/>
                  </a:lnTo>
                  <a:lnTo>
                    <a:pt x="1044" y="236"/>
                  </a:lnTo>
                  <a:lnTo>
                    <a:pt x="1040" y="246"/>
                  </a:lnTo>
                  <a:lnTo>
                    <a:pt x="1040" y="258"/>
                  </a:lnTo>
                  <a:lnTo>
                    <a:pt x="1042" y="271"/>
                  </a:lnTo>
                  <a:lnTo>
                    <a:pt x="1046" y="284"/>
                  </a:lnTo>
                  <a:lnTo>
                    <a:pt x="1048" y="295"/>
                  </a:lnTo>
                  <a:lnTo>
                    <a:pt x="1049" y="306"/>
                  </a:lnTo>
                  <a:lnTo>
                    <a:pt x="1048" y="313"/>
                  </a:lnTo>
                  <a:lnTo>
                    <a:pt x="1044" y="319"/>
                  </a:lnTo>
                  <a:lnTo>
                    <a:pt x="1039" y="326"/>
                  </a:lnTo>
                  <a:lnTo>
                    <a:pt x="1039" y="336"/>
                  </a:lnTo>
                  <a:lnTo>
                    <a:pt x="1039" y="343"/>
                  </a:lnTo>
                  <a:lnTo>
                    <a:pt x="1042" y="353"/>
                  </a:lnTo>
                  <a:lnTo>
                    <a:pt x="1045" y="362"/>
                  </a:lnTo>
                  <a:lnTo>
                    <a:pt x="1048" y="371"/>
                  </a:lnTo>
                  <a:lnTo>
                    <a:pt x="1049" y="379"/>
                  </a:lnTo>
                  <a:lnTo>
                    <a:pt x="1051" y="389"/>
                  </a:lnTo>
                  <a:lnTo>
                    <a:pt x="1045" y="398"/>
                  </a:lnTo>
                  <a:lnTo>
                    <a:pt x="1036" y="407"/>
                  </a:lnTo>
                  <a:lnTo>
                    <a:pt x="1024" y="417"/>
                  </a:lnTo>
                  <a:lnTo>
                    <a:pt x="1014" y="427"/>
                  </a:lnTo>
                  <a:lnTo>
                    <a:pt x="1006" y="436"/>
                  </a:lnTo>
                  <a:lnTo>
                    <a:pt x="1003" y="445"/>
                  </a:lnTo>
                  <a:lnTo>
                    <a:pt x="1007" y="455"/>
                  </a:lnTo>
                  <a:lnTo>
                    <a:pt x="1020" y="468"/>
                  </a:lnTo>
                  <a:lnTo>
                    <a:pt x="1026" y="460"/>
                  </a:lnTo>
                  <a:lnTo>
                    <a:pt x="1035" y="453"/>
                  </a:lnTo>
                  <a:lnTo>
                    <a:pt x="1040" y="444"/>
                  </a:lnTo>
                  <a:lnTo>
                    <a:pt x="1044" y="437"/>
                  </a:lnTo>
                  <a:lnTo>
                    <a:pt x="1044" y="450"/>
                  </a:lnTo>
                  <a:lnTo>
                    <a:pt x="1042" y="464"/>
                  </a:lnTo>
                  <a:lnTo>
                    <a:pt x="1039" y="478"/>
                  </a:lnTo>
                  <a:lnTo>
                    <a:pt x="1036" y="493"/>
                  </a:lnTo>
                  <a:lnTo>
                    <a:pt x="1031" y="507"/>
                  </a:lnTo>
                  <a:lnTo>
                    <a:pt x="1027" y="521"/>
                  </a:lnTo>
                  <a:lnTo>
                    <a:pt x="1024" y="535"/>
                  </a:lnTo>
                  <a:lnTo>
                    <a:pt x="1024" y="550"/>
                  </a:lnTo>
                  <a:lnTo>
                    <a:pt x="1031" y="549"/>
                  </a:lnTo>
                  <a:lnTo>
                    <a:pt x="1037" y="545"/>
                  </a:lnTo>
                  <a:lnTo>
                    <a:pt x="1042" y="538"/>
                  </a:lnTo>
                  <a:lnTo>
                    <a:pt x="1051" y="534"/>
                  </a:lnTo>
                  <a:lnTo>
                    <a:pt x="1051" y="531"/>
                  </a:lnTo>
                  <a:lnTo>
                    <a:pt x="1058" y="533"/>
                  </a:lnTo>
                  <a:lnTo>
                    <a:pt x="1063" y="537"/>
                  </a:lnTo>
                  <a:lnTo>
                    <a:pt x="1065" y="543"/>
                  </a:lnTo>
                  <a:lnTo>
                    <a:pt x="1066" y="549"/>
                  </a:lnTo>
                  <a:lnTo>
                    <a:pt x="1064" y="556"/>
                  </a:lnTo>
                  <a:lnTo>
                    <a:pt x="1062" y="562"/>
                  </a:lnTo>
                  <a:lnTo>
                    <a:pt x="1059" y="570"/>
                  </a:lnTo>
                  <a:lnTo>
                    <a:pt x="1055" y="577"/>
                  </a:lnTo>
                  <a:lnTo>
                    <a:pt x="1060" y="583"/>
                  </a:lnTo>
                  <a:lnTo>
                    <a:pt x="1067" y="585"/>
                  </a:lnTo>
                  <a:lnTo>
                    <a:pt x="1075" y="582"/>
                  </a:lnTo>
                  <a:lnTo>
                    <a:pt x="1083" y="577"/>
                  </a:lnTo>
                  <a:lnTo>
                    <a:pt x="1087" y="571"/>
                  </a:lnTo>
                  <a:lnTo>
                    <a:pt x="1092" y="564"/>
                  </a:lnTo>
                  <a:lnTo>
                    <a:pt x="1096" y="556"/>
                  </a:lnTo>
                  <a:lnTo>
                    <a:pt x="1100" y="547"/>
                  </a:lnTo>
                  <a:lnTo>
                    <a:pt x="1104" y="539"/>
                  </a:lnTo>
                  <a:lnTo>
                    <a:pt x="1111" y="534"/>
                  </a:lnTo>
                  <a:lnTo>
                    <a:pt x="1112" y="541"/>
                  </a:lnTo>
                  <a:lnTo>
                    <a:pt x="1117" y="544"/>
                  </a:lnTo>
                  <a:lnTo>
                    <a:pt x="1124" y="545"/>
                  </a:lnTo>
                  <a:lnTo>
                    <a:pt x="1130" y="546"/>
                  </a:lnTo>
                  <a:lnTo>
                    <a:pt x="1136" y="526"/>
                  </a:lnTo>
                  <a:lnTo>
                    <a:pt x="1144" y="508"/>
                  </a:lnTo>
                  <a:lnTo>
                    <a:pt x="1154" y="491"/>
                  </a:lnTo>
                  <a:lnTo>
                    <a:pt x="1166" y="476"/>
                  </a:lnTo>
                  <a:lnTo>
                    <a:pt x="1178" y="459"/>
                  </a:lnTo>
                  <a:lnTo>
                    <a:pt x="1193" y="446"/>
                  </a:lnTo>
                  <a:lnTo>
                    <a:pt x="1208" y="434"/>
                  </a:lnTo>
                  <a:lnTo>
                    <a:pt x="1224" y="425"/>
                  </a:lnTo>
                  <a:lnTo>
                    <a:pt x="1233" y="425"/>
                  </a:lnTo>
                  <a:lnTo>
                    <a:pt x="1243" y="427"/>
                  </a:lnTo>
                  <a:lnTo>
                    <a:pt x="1252" y="429"/>
                  </a:lnTo>
                  <a:lnTo>
                    <a:pt x="1260" y="432"/>
                  </a:lnTo>
                  <a:lnTo>
                    <a:pt x="1268" y="436"/>
                  </a:lnTo>
                  <a:lnTo>
                    <a:pt x="1275" y="442"/>
                  </a:lnTo>
                  <a:lnTo>
                    <a:pt x="1283" y="448"/>
                  </a:lnTo>
                  <a:lnTo>
                    <a:pt x="1291" y="459"/>
                  </a:lnTo>
                  <a:lnTo>
                    <a:pt x="1299" y="506"/>
                  </a:lnTo>
                  <a:lnTo>
                    <a:pt x="1299" y="550"/>
                  </a:lnTo>
                  <a:lnTo>
                    <a:pt x="1288" y="593"/>
                  </a:lnTo>
                  <a:lnTo>
                    <a:pt x="1273" y="635"/>
                  </a:lnTo>
                  <a:lnTo>
                    <a:pt x="1252" y="674"/>
                  </a:lnTo>
                  <a:lnTo>
                    <a:pt x="1229" y="714"/>
                  </a:lnTo>
                  <a:lnTo>
                    <a:pt x="1205" y="753"/>
                  </a:lnTo>
                  <a:lnTo>
                    <a:pt x="1185" y="793"/>
                  </a:lnTo>
                  <a:lnTo>
                    <a:pt x="1169" y="797"/>
                  </a:lnTo>
                  <a:lnTo>
                    <a:pt x="1169" y="791"/>
                  </a:lnTo>
                  <a:lnTo>
                    <a:pt x="1170" y="785"/>
                  </a:lnTo>
                  <a:lnTo>
                    <a:pt x="1169" y="779"/>
                  </a:lnTo>
                  <a:lnTo>
                    <a:pt x="1168" y="773"/>
                  </a:lnTo>
                  <a:lnTo>
                    <a:pt x="1165" y="766"/>
                  </a:lnTo>
                  <a:lnTo>
                    <a:pt x="1163" y="759"/>
                  </a:lnTo>
                  <a:lnTo>
                    <a:pt x="1162" y="753"/>
                  </a:lnTo>
                  <a:lnTo>
                    <a:pt x="1162" y="746"/>
                  </a:lnTo>
                  <a:lnTo>
                    <a:pt x="1155" y="738"/>
                  </a:lnTo>
                  <a:lnTo>
                    <a:pt x="1150" y="733"/>
                  </a:lnTo>
                  <a:lnTo>
                    <a:pt x="1143" y="732"/>
                  </a:lnTo>
                  <a:lnTo>
                    <a:pt x="1138" y="734"/>
                  </a:lnTo>
                  <a:lnTo>
                    <a:pt x="1131" y="737"/>
                  </a:lnTo>
                  <a:lnTo>
                    <a:pt x="1129" y="740"/>
                  </a:lnTo>
                  <a:lnTo>
                    <a:pt x="1128" y="743"/>
                  </a:lnTo>
                  <a:lnTo>
                    <a:pt x="1130" y="746"/>
                  </a:lnTo>
                  <a:lnTo>
                    <a:pt x="1135" y="752"/>
                  </a:lnTo>
                  <a:lnTo>
                    <a:pt x="1138" y="758"/>
                  </a:lnTo>
                  <a:lnTo>
                    <a:pt x="1131" y="797"/>
                  </a:lnTo>
                  <a:lnTo>
                    <a:pt x="1123" y="837"/>
                  </a:lnTo>
                  <a:lnTo>
                    <a:pt x="1109" y="875"/>
                  </a:lnTo>
                  <a:lnTo>
                    <a:pt x="1091" y="912"/>
                  </a:lnTo>
                  <a:lnTo>
                    <a:pt x="1067" y="944"/>
                  </a:lnTo>
                  <a:lnTo>
                    <a:pt x="1041" y="977"/>
                  </a:lnTo>
                  <a:lnTo>
                    <a:pt x="1010" y="1004"/>
                  </a:lnTo>
                  <a:lnTo>
                    <a:pt x="976" y="1029"/>
                  </a:lnTo>
                  <a:lnTo>
                    <a:pt x="957" y="1039"/>
                  </a:lnTo>
                  <a:lnTo>
                    <a:pt x="938" y="1050"/>
                  </a:lnTo>
                  <a:lnTo>
                    <a:pt x="919" y="1060"/>
                  </a:lnTo>
                  <a:lnTo>
                    <a:pt x="901" y="1071"/>
                  </a:lnTo>
                  <a:lnTo>
                    <a:pt x="881" y="1080"/>
                  </a:lnTo>
                  <a:lnTo>
                    <a:pt x="862" y="1089"/>
                  </a:lnTo>
                  <a:lnTo>
                    <a:pt x="840" y="1094"/>
                  </a:lnTo>
                  <a:lnTo>
                    <a:pt x="819" y="1099"/>
                  </a:lnTo>
                  <a:lnTo>
                    <a:pt x="810" y="1104"/>
                  </a:lnTo>
                  <a:lnTo>
                    <a:pt x="800" y="1108"/>
                  </a:lnTo>
                  <a:lnTo>
                    <a:pt x="790" y="1111"/>
                  </a:lnTo>
                  <a:lnTo>
                    <a:pt x="780" y="1115"/>
                  </a:lnTo>
                  <a:lnTo>
                    <a:pt x="769" y="1118"/>
                  </a:lnTo>
                  <a:lnTo>
                    <a:pt x="760" y="1121"/>
                  </a:lnTo>
                  <a:lnTo>
                    <a:pt x="750" y="1124"/>
                  </a:lnTo>
                  <a:lnTo>
                    <a:pt x="741" y="1131"/>
                  </a:lnTo>
                  <a:lnTo>
                    <a:pt x="713" y="1142"/>
                  </a:lnTo>
                  <a:lnTo>
                    <a:pt x="685" y="1150"/>
                  </a:lnTo>
                  <a:lnTo>
                    <a:pt x="655" y="1156"/>
                  </a:lnTo>
                  <a:lnTo>
                    <a:pt x="625" y="1162"/>
                  </a:lnTo>
                  <a:lnTo>
                    <a:pt x="594" y="1167"/>
                  </a:lnTo>
                  <a:lnTo>
                    <a:pt x="565" y="1173"/>
                  </a:lnTo>
                  <a:lnTo>
                    <a:pt x="535" y="1182"/>
                  </a:lnTo>
                  <a:lnTo>
                    <a:pt x="509" y="1194"/>
                  </a:lnTo>
                  <a:lnTo>
                    <a:pt x="474" y="1205"/>
                  </a:lnTo>
                  <a:lnTo>
                    <a:pt x="438" y="1222"/>
                  </a:lnTo>
                  <a:lnTo>
                    <a:pt x="402" y="1238"/>
                  </a:lnTo>
                  <a:lnTo>
                    <a:pt x="368" y="1257"/>
                  </a:lnTo>
                  <a:lnTo>
                    <a:pt x="331" y="1276"/>
                  </a:lnTo>
                  <a:lnTo>
                    <a:pt x="295" y="1295"/>
                  </a:lnTo>
                  <a:lnTo>
                    <a:pt x="258" y="1313"/>
                  </a:lnTo>
                  <a:lnTo>
                    <a:pt x="222" y="1331"/>
                  </a:lnTo>
                  <a:lnTo>
                    <a:pt x="215" y="1331"/>
                  </a:lnTo>
                  <a:lnTo>
                    <a:pt x="219" y="1322"/>
                  </a:lnTo>
                  <a:lnTo>
                    <a:pt x="227" y="1315"/>
                  </a:lnTo>
                  <a:lnTo>
                    <a:pt x="231" y="1305"/>
                  </a:lnTo>
                  <a:lnTo>
                    <a:pt x="231" y="1295"/>
                  </a:lnTo>
                  <a:lnTo>
                    <a:pt x="208" y="1275"/>
                  </a:lnTo>
                  <a:lnTo>
                    <a:pt x="187" y="1254"/>
                  </a:lnTo>
                  <a:lnTo>
                    <a:pt x="167" y="1231"/>
                  </a:lnTo>
                  <a:lnTo>
                    <a:pt x="149" y="1210"/>
                  </a:lnTo>
                  <a:lnTo>
                    <a:pt x="131" y="1186"/>
                  </a:lnTo>
                  <a:lnTo>
                    <a:pt x="116" y="1162"/>
                  </a:lnTo>
                  <a:lnTo>
                    <a:pt x="103" y="1136"/>
                  </a:lnTo>
                  <a:lnTo>
                    <a:pt x="93" y="1111"/>
                  </a:lnTo>
                  <a:lnTo>
                    <a:pt x="99" y="1112"/>
                  </a:lnTo>
                  <a:lnTo>
                    <a:pt x="104" y="1116"/>
                  </a:lnTo>
                  <a:lnTo>
                    <a:pt x="111" y="1119"/>
                  </a:lnTo>
                  <a:lnTo>
                    <a:pt x="117" y="1122"/>
                  </a:lnTo>
                  <a:lnTo>
                    <a:pt x="123" y="1124"/>
                  </a:lnTo>
                  <a:lnTo>
                    <a:pt x="129" y="1126"/>
                  </a:lnTo>
                  <a:lnTo>
                    <a:pt x="137" y="1126"/>
                  </a:lnTo>
                  <a:lnTo>
                    <a:pt x="144" y="1128"/>
                  </a:lnTo>
                  <a:lnTo>
                    <a:pt x="101" y="1085"/>
                  </a:lnTo>
                  <a:lnTo>
                    <a:pt x="65" y="1041"/>
                  </a:lnTo>
                  <a:lnTo>
                    <a:pt x="37" y="992"/>
                  </a:lnTo>
                  <a:lnTo>
                    <a:pt x="17" y="942"/>
                  </a:lnTo>
                  <a:lnTo>
                    <a:pt x="4" y="888"/>
                  </a:lnTo>
                  <a:lnTo>
                    <a:pt x="0" y="834"/>
                  </a:lnTo>
                  <a:lnTo>
                    <a:pt x="7" y="777"/>
                  </a:lnTo>
                  <a:lnTo>
                    <a:pt x="23" y="719"/>
                  </a:lnTo>
                  <a:lnTo>
                    <a:pt x="28" y="708"/>
                  </a:lnTo>
                  <a:lnTo>
                    <a:pt x="32" y="698"/>
                  </a:lnTo>
                  <a:lnTo>
                    <a:pt x="34" y="685"/>
                  </a:lnTo>
                  <a:lnTo>
                    <a:pt x="37" y="673"/>
                  </a:lnTo>
                  <a:lnTo>
                    <a:pt x="40" y="660"/>
                  </a:lnTo>
                  <a:lnTo>
                    <a:pt x="45" y="650"/>
                  </a:lnTo>
                  <a:lnTo>
                    <a:pt x="51" y="641"/>
                  </a:lnTo>
                  <a:lnTo>
                    <a:pt x="62" y="636"/>
                  </a:lnTo>
                  <a:lnTo>
                    <a:pt x="59" y="609"/>
                  </a:lnTo>
                  <a:lnTo>
                    <a:pt x="59" y="583"/>
                  </a:lnTo>
                  <a:lnTo>
                    <a:pt x="62" y="557"/>
                  </a:lnTo>
                  <a:lnTo>
                    <a:pt x="70" y="534"/>
                  </a:lnTo>
                  <a:lnTo>
                    <a:pt x="79" y="510"/>
                  </a:lnTo>
                  <a:lnTo>
                    <a:pt x="92" y="490"/>
                  </a:lnTo>
                  <a:lnTo>
                    <a:pt x="109" y="471"/>
                  </a:lnTo>
                  <a:lnTo>
                    <a:pt x="128" y="456"/>
                  </a:lnTo>
                  <a:lnTo>
                    <a:pt x="136" y="454"/>
                  </a:lnTo>
                  <a:lnTo>
                    <a:pt x="143" y="450"/>
                  </a:lnTo>
                  <a:lnTo>
                    <a:pt x="148" y="443"/>
                  </a:lnTo>
                  <a:lnTo>
                    <a:pt x="152" y="438"/>
                  </a:lnTo>
                  <a:lnTo>
                    <a:pt x="155" y="430"/>
                  </a:lnTo>
                  <a:lnTo>
                    <a:pt x="161" y="424"/>
                  </a:lnTo>
                  <a:lnTo>
                    <a:pt x="166" y="418"/>
                  </a:lnTo>
                  <a:lnTo>
                    <a:pt x="176" y="416"/>
                  </a:lnTo>
                  <a:lnTo>
                    <a:pt x="175" y="406"/>
                  </a:lnTo>
                  <a:lnTo>
                    <a:pt x="171" y="398"/>
                  </a:lnTo>
                  <a:lnTo>
                    <a:pt x="166" y="391"/>
                  </a:lnTo>
                  <a:lnTo>
                    <a:pt x="160" y="389"/>
                  </a:lnTo>
                  <a:lnTo>
                    <a:pt x="155" y="387"/>
                  </a:lnTo>
                  <a:lnTo>
                    <a:pt x="152" y="389"/>
                  </a:lnTo>
                  <a:lnTo>
                    <a:pt x="152" y="378"/>
                  </a:lnTo>
                  <a:lnTo>
                    <a:pt x="153" y="367"/>
                  </a:lnTo>
                  <a:lnTo>
                    <a:pt x="155" y="356"/>
                  </a:lnTo>
                  <a:lnTo>
                    <a:pt x="160" y="346"/>
                  </a:lnTo>
                  <a:lnTo>
                    <a:pt x="163" y="334"/>
                  </a:lnTo>
                  <a:lnTo>
                    <a:pt x="169" y="323"/>
                  </a:lnTo>
                  <a:lnTo>
                    <a:pt x="176" y="312"/>
                  </a:lnTo>
                  <a:lnTo>
                    <a:pt x="183" y="302"/>
                  </a:lnTo>
                  <a:lnTo>
                    <a:pt x="188" y="306"/>
                  </a:lnTo>
                  <a:lnTo>
                    <a:pt x="195" y="308"/>
                  </a:lnTo>
                  <a:lnTo>
                    <a:pt x="202" y="308"/>
                  </a:lnTo>
                  <a:lnTo>
                    <a:pt x="210" y="309"/>
                  </a:lnTo>
                  <a:lnTo>
                    <a:pt x="216" y="310"/>
                  </a:lnTo>
                  <a:lnTo>
                    <a:pt x="221" y="314"/>
                  </a:lnTo>
                  <a:lnTo>
                    <a:pt x="223" y="321"/>
                  </a:lnTo>
                  <a:lnTo>
                    <a:pt x="222" y="334"/>
                  </a:lnTo>
                  <a:lnTo>
                    <a:pt x="236" y="349"/>
                  </a:lnTo>
                  <a:lnTo>
                    <a:pt x="256" y="362"/>
                  </a:lnTo>
                  <a:lnTo>
                    <a:pt x="277" y="369"/>
                  </a:lnTo>
                  <a:lnTo>
                    <a:pt x="300" y="375"/>
                  </a:lnTo>
                  <a:lnTo>
                    <a:pt x="323" y="376"/>
                  </a:lnTo>
                  <a:lnTo>
                    <a:pt x="347" y="375"/>
                  </a:lnTo>
                  <a:lnTo>
                    <a:pt x="370" y="372"/>
                  </a:lnTo>
                  <a:lnTo>
                    <a:pt x="391" y="369"/>
                  </a:lnTo>
                  <a:lnTo>
                    <a:pt x="386" y="378"/>
                  </a:lnTo>
                  <a:lnTo>
                    <a:pt x="379" y="382"/>
                  </a:lnTo>
                  <a:lnTo>
                    <a:pt x="371" y="384"/>
                  </a:lnTo>
                  <a:lnTo>
                    <a:pt x="363" y="382"/>
                  </a:lnTo>
                  <a:lnTo>
                    <a:pt x="352" y="379"/>
                  </a:lnTo>
                  <a:lnTo>
                    <a:pt x="344" y="379"/>
                  </a:lnTo>
                  <a:lnTo>
                    <a:pt x="334" y="380"/>
                  </a:lnTo>
                  <a:lnTo>
                    <a:pt x="329" y="389"/>
                  </a:lnTo>
                  <a:lnTo>
                    <a:pt x="313" y="389"/>
                  </a:lnTo>
                  <a:lnTo>
                    <a:pt x="299" y="389"/>
                  </a:lnTo>
                  <a:lnTo>
                    <a:pt x="286" y="387"/>
                  </a:lnTo>
                  <a:lnTo>
                    <a:pt x="274" y="385"/>
                  </a:lnTo>
                  <a:lnTo>
                    <a:pt x="262" y="379"/>
                  </a:lnTo>
                  <a:lnTo>
                    <a:pt x="252" y="374"/>
                  </a:lnTo>
                  <a:lnTo>
                    <a:pt x="241" y="366"/>
                  </a:lnTo>
                  <a:lnTo>
                    <a:pt x="231" y="358"/>
                  </a:lnTo>
                  <a:lnTo>
                    <a:pt x="226" y="358"/>
                  </a:lnTo>
                  <a:lnTo>
                    <a:pt x="221" y="358"/>
                  </a:lnTo>
                  <a:lnTo>
                    <a:pt x="216" y="360"/>
                  </a:lnTo>
                  <a:lnTo>
                    <a:pt x="215" y="365"/>
                  </a:lnTo>
                  <a:lnTo>
                    <a:pt x="218" y="376"/>
                  </a:lnTo>
                  <a:lnTo>
                    <a:pt x="223" y="387"/>
                  </a:lnTo>
                  <a:lnTo>
                    <a:pt x="227" y="391"/>
                  </a:lnTo>
                  <a:lnTo>
                    <a:pt x="231" y="395"/>
                  </a:lnTo>
                  <a:lnTo>
                    <a:pt x="236" y="398"/>
                  </a:lnTo>
                  <a:lnTo>
                    <a:pt x="243" y="401"/>
                  </a:lnTo>
                  <a:lnTo>
                    <a:pt x="248" y="402"/>
                  </a:lnTo>
                  <a:lnTo>
                    <a:pt x="255" y="403"/>
                  </a:lnTo>
                  <a:lnTo>
                    <a:pt x="261" y="404"/>
                  </a:lnTo>
                  <a:lnTo>
                    <a:pt x="268" y="406"/>
                  </a:lnTo>
                  <a:lnTo>
                    <a:pt x="274" y="407"/>
                  </a:lnTo>
                  <a:lnTo>
                    <a:pt x="282" y="410"/>
                  </a:lnTo>
                  <a:lnTo>
                    <a:pt x="290" y="411"/>
                  </a:lnTo>
                  <a:lnTo>
                    <a:pt x="297" y="413"/>
                  </a:lnTo>
                  <a:lnTo>
                    <a:pt x="284" y="421"/>
                  </a:lnTo>
                  <a:lnTo>
                    <a:pt x="273" y="432"/>
                  </a:lnTo>
                  <a:lnTo>
                    <a:pt x="264" y="444"/>
                  </a:lnTo>
                  <a:lnTo>
                    <a:pt x="257" y="458"/>
                  </a:lnTo>
                  <a:lnTo>
                    <a:pt x="251" y="471"/>
                  </a:lnTo>
                  <a:lnTo>
                    <a:pt x="247" y="486"/>
                  </a:lnTo>
                  <a:lnTo>
                    <a:pt x="245" y="503"/>
                  </a:lnTo>
                  <a:lnTo>
                    <a:pt x="246" y="519"/>
                  </a:lnTo>
                  <a:lnTo>
                    <a:pt x="253" y="524"/>
                  </a:lnTo>
                  <a:lnTo>
                    <a:pt x="254" y="534"/>
                  </a:lnTo>
                  <a:lnTo>
                    <a:pt x="232" y="541"/>
                  </a:lnTo>
                  <a:lnTo>
                    <a:pt x="213" y="551"/>
                  </a:lnTo>
                  <a:lnTo>
                    <a:pt x="192" y="564"/>
                  </a:lnTo>
                  <a:lnTo>
                    <a:pt x="175" y="581"/>
                  </a:lnTo>
                  <a:lnTo>
                    <a:pt x="157" y="597"/>
                  </a:lnTo>
                  <a:lnTo>
                    <a:pt x="144" y="615"/>
                  </a:lnTo>
                  <a:lnTo>
                    <a:pt x="134" y="635"/>
                  </a:lnTo>
                  <a:lnTo>
                    <a:pt x="128" y="656"/>
                  </a:lnTo>
                  <a:lnTo>
                    <a:pt x="136" y="658"/>
                  </a:lnTo>
                  <a:lnTo>
                    <a:pt x="144" y="660"/>
                  </a:lnTo>
                  <a:lnTo>
                    <a:pt x="151" y="649"/>
                  </a:lnTo>
                  <a:lnTo>
                    <a:pt x="158" y="638"/>
                  </a:lnTo>
                  <a:lnTo>
                    <a:pt x="166" y="627"/>
                  </a:lnTo>
                  <a:lnTo>
                    <a:pt x="175" y="617"/>
                  </a:lnTo>
                  <a:lnTo>
                    <a:pt x="182" y="608"/>
                  </a:lnTo>
                  <a:lnTo>
                    <a:pt x="191" y="599"/>
                  </a:lnTo>
                  <a:lnTo>
                    <a:pt x="201" y="590"/>
                  </a:lnTo>
                  <a:lnTo>
                    <a:pt x="212" y="585"/>
                  </a:lnTo>
                  <a:lnTo>
                    <a:pt x="194" y="604"/>
                  </a:lnTo>
                  <a:lnTo>
                    <a:pt x="178" y="626"/>
                  </a:lnTo>
                  <a:lnTo>
                    <a:pt x="161" y="648"/>
                  </a:lnTo>
                  <a:lnTo>
                    <a:pt x="148" y="671"/>
                  </a:lnTo>
                  <a:lnTo>
                    <a:pt x="136" y="693"/>
                  </a:lnTo>
                  <a:lnTo>
                    <a:pt x="128" y="718"/>
                  </a:lnTo>
                  <a:lnTo>
                    <a:pt x="125" y="744"/>
                  </a:lnTo>
                  <a:lnTo>
                    <a:pt x="128" y="773"/>
                  </a:lnTo>
                  <a:lnTo>
                    <a:pt x="131" y="778"/>
                  </a:lnTo>
                  <a:lnTo>
                    <a:pt x="136" y="784"/>
                  </a:lnTo>
                  <a:lnTo>
                    <a:pt x="139" y="791"/>
                  </a:lnTo>
                  <a:lnTo>
                    <a:pt x="143" y="798"/>
                  </a:lnTo>
                  <a:lnTo>
                    <a:pt x="147" y="804"/>
                  </a:lnTo>
                  <a:lnTo>
                    <a:pt x="153" y="809"/>
                  </a:lnTo>
                  <a:lnTo>
                    <a:pt x="160" y="813"/>
                  </a:lnTo>
                  <a:lnTo>
                    <a:pt x="168" y="817"/>
                  </a:lnTo>
                  <a:lnTo>
                    <a:pt x="175" y="813"/>
                  </a:lnTo>
                  <a:lnTo>
                    <a:pt x="181" y="811"/>
                  </a:lnTo>
                  <a:lnTo>
                    <a:pt x="187" y="807"/>
                  </a:lnTo>
                  <a:lnTo>
                    <a:pt x="192" y="803"/>
                  </a:lnTo>
                  <a:lnTo>
                    <a:pt x="195" y="796"/>
                  </a:lnTo>
                  <a:lnTo>
                    <a:pt x="200" y="791"/>
                  </a:lnTo>
                  <a:lnTo>
                    <a:pt x="203" y="784"/>
                  </a:lnTo>
                  <a:lnTo>
                    <a:pt x="207" y="778"/>
                  </a:lnTo>
                  <a:lnTo>
                    <a:pt x="208" y="785"/>
                  </a:lnTo>
                  <a:lnTo>
                    <a:pt x="214" y="791"/>
                  </a:lnTo>
                  <a:lnTo>
                    <a:pt x="220" y="791"/>
                  </a:lnTo>
                  <a:lnTo>
                    <a:pt x="229" y="792"/>
                  </a:lnTo>
                  <a:lnTo>
                    <a:pt x="236" y="791"/>
                  </a:lnTo>
                  <a:lnTo>
                    <a:pt x="244" y="792"/>
                  </a:lnTo>
                  <a:lnTo>
                    <a:pt x="249" y="794"/>
                  </a:lnTo>
                  <a:lnTo>
                    <a:pt x="254" y="802"/>
                  </a:lnTo>
                  <a:lnTo>
                    <a:pt x="260" y="804"/>
                  </a:lnTo>
                  <a:lnTo>
                    <a:pt x="267" y="804"/>
                  </a:lnTo>
                  <a:lnTo>
                    <a:pt x="273" y="799"/>
                  </a:lnTo>
                  <a:lnTo>
                    <a:pt x="281" y="796"/>
                  </a:lnTo>
                  <a:lnTo>
                    <a:pt x="286" y="793"/>
                  </a:lnTo>
                  <a:lnTo>
                    <a:pt x="293" y="792"/>
                  </a:lnTo>
                  <a:lnTo>
                    <a:pt x="299" y="795"/>
                  </a:lnTo>
                  <a:lnTo>
                    <a:pt x="306" y="805"/>
                  </a:lnTo>
                  <a:lnTo>
                    <a:pt x="313" y="799"/>
                  </a:lnTo>
                  <a:lnTo>
                    <a:pt x="321" y="799"/>
                  </a:lnTo>
                  <a:lnTo>
                    <a:pt x="326" y="802"/>
                  </a:lnTo>
                  <a:lnTo>
                    <a:pt x="332" y="807"/>
                  </a:lnTo>
                  <a:lnTo>
                    <a:pt x="336" y="812"/>
                  </a:lnTo>
                  <a:lnTo>
                    <a:pt x="342" y="818"/>
                  </a:lnTo>
                  <a:lnTo>
                    <a:pt x="348" y="822"/>
                  </a:lnTo>
                  <a:lnTo>
                    <a:pt x="357" y="824"/>
                  </a:lnTo>
                  <a:lnTo>
                    <a:pt x="363" y="818"/>
                  </a:lnTo>
                  <a:lnTo>
                    <a:pt x="372" y="815"/>
                  </a:lnTo>
                  <a:lnTo>
                    <a:pt x="379" y="811"/>
                  </a:lnTo>
                  <a:lnTo>
                    <a:pt x="388" y="810"/>
                  </a:lnTo>
                  <a:lnTo>
                    <a:pt x="396" y="809"/>
                  </a:lnTo>
                  <a:lnTo>
                    <a:pt x="404" y="809"/>
                  </a:lnTo>
                  <a:lnTo>
                    <a:pt x="413" y="809"/>
                  </a:lnTo>
                  <a:lnTo>
                    <a:pt x="423" y="809"/>
                  </a:lnTo>
                  <a:lnTo>
                    <a:pt x="428" y="810"/>
                  </a:lnTo>
                  <a:lnTo>
                    <a:pt x="435" y="812"/>
                  </a:lnTo>
                  <a:lnTo>
                    <a:pt x="442" y="815"/>
                  </a:lnTo>
                  <a:lnTo>
                    <a:pt x="450" y="817"/>
                  </a:lnTo>
                  <a:lnTo>
                    <a:pt x="455" y="816"/>
                  </a:lnTo>
                  <a:lnTo>
                    <a:pt x="462" y="813"/>
                  </a:lnTo>
                  <a:lnTo>
                    <a:pt x="466" y="809"/>
                  </a:lnTo>
                  <a:lnTo>
                    <a:pt x="470" y="802"/>
                  </a:lnTo>
                  <a:lnTo>
                    <a:pt x="474" y="804"/>
                  </a:lnTo>
                  <a:lnTo>
                    <a:pt x="481" y="807"/>
                  </a:lnTo>
                  <a:lnTo>
                    <a:pt x="485" y="807"/>
                  </a:lnTo>
                  <a:lnTo>
                    <a:pt x="490" y="808"/>
                  </a:lnTo>
                  <a:lnTo>
                    <a:pt x="495" y="807"/>
                  </a:lnTo>
                  <a:lnTo>
                    <a:pt x="502" y="805"/>
                  </a:lnTo>
                  <a:lnTo>
                    <a:pt x="509" y="797"/>
                  </a:lnTo>
                  <a:lnTo>
                    <a:pt x="514" y="804"/>
                  </a:lnTo>
                  <a:lnTo>
                    <a:pt x="518" y="812"/>
                  </a:lnTo>
                  <a:lnTo>
                    <a:pt x="520" y="815"/>
                  </a:lnTo>
                  <a:lnTo>
                    <a:pt x="525" y="817"/>
                  </a:lnTo>
                  <a:lnTo>
                    <a:pt x="529" y="817"/>
                  </a:lnTo>
                  <a:lnTo>
                    <a:pt x="537" y="817"/>
                  </a:lnTo>
                  <a:lnTo>
                    <a:pt x="541" y="811"/>
                  </a:lnTo>
                  <a:lnTo>
                    <a:pt x="542" y="805"/>
                  </a:lnTo>
                  <a:lnTo>
                    <a:pt x="542" y="796"/>
                  </a:lnTo>
                  <a:lnTo>
                    <a:pt x="548" y="790"/>
                  </a:lnTo>
                  <a:lnTo>
                    <a:pt x="554" y="789"/>
                  </a:lnTo>
                  <a:lnTo>
                    <a:pt x="558" y="791"/>
                  </a:lnTo>
                  <a:lnTo>
                    <a:pt x="561" y="794"/>
                  </a:lnTo>
                  <a:lnTo>
                    <a:pt x="566" y="799"/>
                  </a:lnTo>
                  <a:lnTo>
                    <a:pt x="569" y="804"/>
                  </a:lnTo>
                  <a:lnTo>
                    <a:pt x="572" y="808"/>
                  </a:lnTo>
                  <a:lnTo>
                    <a:pt x="577" y="811"/>
                  </a:lnTo>
                  <a:lnTo>
                    <a:pt x="584" y="813"/>
                  </a:lnTo>
                  <a:lnTo>
                    <a:pt x="587" y="808"/>
                  </a:lnTo>
                  <a:lnTo>
                    <a:pt x="591" y="803"/>
                  </a:lnTo>
                  <a:lnTo>
                    <a:pt x="593" y="797"/>
                  </a:lnTo>
                  <a:lnTo>
                    <a:pt x="595" y="792"/>
                  </a:lnTo>
                  <a:lnTo>
                    <a:pt x="595" y="785"/>
                  </a:lnTo>
                  <a:lnTo>
                    <a:pt x="596" y="779"/>
                  </a:lnTo>
                  <a:lnTo>
                    <a:pt x="596" y="772"/>
                  </a:lnTo>
                  <a:lnTo>
                    <a:pt x="596" y="766"/>
                  </a:lnTo>
                  <a:lnTo>
                    <a:pt x="599" y="773"/>
                  </a:lnTo>
                  <a:lnTo>
                    <a:pt x="604" y="782"/>
                  </a:lnTo>
                  <a:lnTo>
                    <a:pt x="608" y="790"/>
                  </a:lnTo>
                  <a:lnTo>
                    <a:pt x="612" y="797"/>
                  </a:lnTo>
                  <a:lnTo>
                    <a:pt x="617" y="804"/>
                  </a:lnTo>
                  <a:lnTo>
                    <a:pt x="623" y="810"/>
                  </a:lnTo>
                  <a:lnTo>
                    <a:pt x="630" y="816"/>
                  </a:lnTo>
                  <a:lnTo>
                    <a:pt x="639" y="821"/>
                  </a:lnTo>
                  <a:lnTo>
                    <a:pt x="645" y="811"/>
                  </a:lnTo>
                  <a:lnTo>
                    <a:pt x="648" y="802"/>
                  </a:lnTo>
                  <a:lnTo>
                    <a:pt x="649" y="791"/>
                  </a:lnTo>
                  <a:lnTo>
                    <a:pt x="650" y="780"/>
                  </a:lnTo>
                  <a:lnTo>
                    <a:pt x="649" y="768"/>
                  </a:lnTo>
                  <a:lnTo>
                    <a:pt x="649" y="757"/>
                  </a:lnTo>
                  <a:lnTo>
                    <a:pt x="649" y="747"/>
                  </a:lnTo>
                  <a:lnTo>
                    <a:pt x="651" y="742"/>
                  </a:lnTo>
                  <a:lnTo>
                    <a:pt x="651" y="752"/>
                  </a:lnTo>
                  <a:lnTo>
                    <a:pt x="652" y="761"/>
                  </a:lnTo>
                  <a:lnTo>
                    <a:pt x="654" y="770"/>
                  </a:lnTo>
                  <a:lnTo>
                    <a:pt x="657" y="780"/>
                  </a:lnTo>
                  <a:lnTo>
                    <a:pt x="660" y="787"/>
                  </a:lnTo>
                  <a:lnTo>
                    <a:pt x="665" y="796"/>
                  </a:lnTo>
                  <a:lnTo>
                    <a:pt x="671" y="805"/>
                  </a:lnTo>
                  <a:lnTo>
                    <a:pt x="678" y="813"/>
                  </a:lnTo>
                  <a:lnTo>
                    <a:pt x="688" y="808"/>
                  </a:lnTo>
                  <a:lnTo>
                    <a:pt x="699" y="810"/>
                  </a:lnTo>
                  <a:lnTo>
                    <a:pt x="703" y="809"/>
                  </a:lnTo>
                  <a:lnTo>
                    <a:pt x="708" y="809"/>
                  </a:lnTo>
                  <a:lnTo>
                    <a:pt x="712" y="806"/>
                  </a:lnTo>
                  <a:lnTo>
                    <a:pt x="717" y="802"/>
                  </a:lnTo>
                  <a:lnTo>
                    <a:pt x="722" y="758"/>
                  </a:lnTo>
                  <a:lnTo>
                    <a:pt x="724" y="764"/>
                  </a:lnTo>
                  <a:lnTo>
                    <a:pt x="727" y="771"/>
                  </a:lnTo>
                  <a:lnTo>
                    <a:pt x="728" y="778"/>
                  </a:lnTo>
                  <a:lnTo>
                    <a:pt x="730" y="786"/>
                  </a:lnTo>
                  <a:lnTo>
                    <a:pt x="733" y="792"/>
                  </a:lnTo>
                  <a:lnTo>
                    <a:pt x="737" y="798"/>
                  </a:lnTo>
                  <a:lnTo>
                    <a:pt x="743" y="803"/>
                  </a:lnTo>
                  <a:lnTo>
                    <a:pt x="753" y="805"/>
                  </a:lnTo>
                  <a:lnTo>
                    <a:pt x="759" y="783"/>
                  </a:lnTo>
                  <a:lnTo>
                    <a:pt x="763" y="760"/>
                  </a:lnTo>
                  <a:lnTo>
                    <a:pt x="765" y="737"/>
                  </a:lnTo>
                  <a:lnTo>
                    <a:pt x="766" y="713"/>
                  </a:lnTo>
                  <a:lnTo>
                    <a:pt x="763" y="688"/>
                  </a:lnTo>
                  <a:lnTo>
                    <a:pt x="759" y="665"/>
                  </a:lnTo>
                  <a:lnTo>
                    <a:pt x="751" y="643"/>
                  </a:lnTo>
                  <a:lnTo>
                    <a:pt x="741" y="625"/>
                  </a:lnTo>
                  <a:lnTo>
                    <a:pt x="780" y="672"/>
                  </a:lnTo>
                  <a:lnTo>
                    <a:pt x="778" y="656"/>
                  </a:lnTo>
                  <a:lnTo>
                    <a:pt x="774" y="641"/>
                  </a:lnTo>
                  <a:lnTo>
                    <a:pt x="766" y="626"/>
                  </a:lnTo>
                  <a:lnTo>
                    <a:pt x="758" y="612"/>
                  </a:lnTo>
                  <a:lnTo>
                    <a:pt x="747" y="598"/>
                  </a:lnTo>
                  <a:lnTo>
                    <a:pt x="735" y="586"/>
                  </a:lnTo>
                  <a:lnTo>
                    <a:pt x="722" y="574"/>
                  </a:lnTo>
                  <a:lnTo>
                    <a:pt x="710" y="565"/>
                  </a:lnTo>
                  <a:lnTo>
                    <a:pt x="715" y="558"/>
                  </a:lnTo>
                  <a:lnTo>
                    <a:pt x="722" y="550"/>
                  </a:lnTo>
                  <a:lnTo>
                    <a:pt x="727" y="543"/>
                  </a:lnTo>
                  <a:lnTo>
                    <a:pt x="734" y="536"/>
                  </a:lnTo>
                  <a:lnTo>
                    <a:pt x="737" y="528"/>
                  </a:lnTo>
                  <a:lnTo>
                    <a:pt x="740" y="519"/>
                  </a:lnTo>
                  <a:lnTo>
                    <a:pt x="741" y="509"/>
                  </a:lnTo>
                  <a:lnTo>
                    <a:pt x="741" y="499"/>
                  </a:lnTo>
                  <a:lnTo>
                    <a:pt x="735" y="490"/>
                  </a:lnTo>
                  <a:lnTo>
                    <a:pt x="730" y="481"/>
                  </a:lnTo>
                  <a:lnTo>
                    <a:pt x="726" y="471"/>
                  </a:lnTo>
                  <a:lnTo>
                    <a:pt x="722" y="463"/>
                  </a:lnTo>
                  <a:lnTo>
                    <a:pt x="715" y="454"/>
                  </a:lnTo>
                  <a:lnTo>
                    <a:pt x="710" y="447"/>
                  </a:lnTo>
                  <a:lnTo>
                    <a:pt x="702" y="441"/>
                  </a:lnTo>
                  <a:lnTo>
                    <a:pt x="694" y="437"/>
                  </a:lnTo>
                  <a:lnTo>
                    <a:pt x="685" y="432"/>
                  </a:lnTo>
                  <a:lnTo>
                    <a:pt x="677" y="428"/>
                  </a:lnTo>
                  <a:lnTo>
                    <a:pt x="670" y="424"/>
                  </a:lnTo>
                  <a:lnTo>
                    <a:pt x="662" y="420"/>
                  </a:lnTo>
                  <a:lnTo>
                    <a:pt x="652" y="417"/>
                  </a:lnTo>
                  <a:lnTo>
                    <a:pt x="645" y="416"/>
                  </a:lnTo>
                  <a:lnTo>
                    <a:pt x="635" y="416"/>
                  </a:lnTo>
                  <a:lnTo>
                    <a:pt x="628" y="420"/>
                  </a:lnTo>
                  <a:lnTo>
                    <a:pt x="624" y="426"/>
                  </a:lnTo>
                  <a:lnTo>
                    <a:pt x="626" y="433"/>
                  </a:lnTo>
                  <a:lnTo>
                    <a:pt x="632" y="440"/>
                  </a:lnTo>
                  <a:lnTo>
                    <a:pt x="639" y="447"/>
                  </a:lnTo>
                  <a:lnTo>
                    <a:pt x="649" y="447"/>
                  </a:lnTo>
                  <a:lnTo>
                    <a:pt x="659" y="448"/>
                  </a:lnTo>
                  <a:lnTo>
                    <a:pt x="669" y="452"/>
                  </a:lnTo>
                  <a:lnTo>
                    <a:pt x="680" y="457"/>
                  </a:lnTo>
                  <a:lnTo>
                    <a:pt x="687" y="463"/>
                  </a:lnTo>
                  <a:lnTo>
                    <a:pt x="695" y="470"/>
                  </a:lnTo>
                  <a:lnTo>
                    <a:pt x="700" y="479"/>
                  </a:lnTo>
                  <a:lnTo>
                    <a:pt x="706" y="491"/>
                  </a:lnTo>
                  <a:lnTo>
                    <a:pt x="708" y="496"/>
                  </a:lnTo>
                  <a:lnTo>
                    <a:pt x="709" y="503"/>
                  </a:lnTo>
                  <a:lnTo>
                    <a:pt x="709" y="509"/>
                  </a:lnTo>
                  <a:lnTo>
                    <a:pt x="708" y="516"/>
                  </a:lnTo>
                  <a:lnTo>
                    <a:pt x="704" y="521"/>
                  </a:lnTo>
                  <a:lnTo>
                    <a:pt x="701" y="528"/>
                  </a:lnTo>
                  <a:lnTo>
                    <a:pt x="696" y="533"/>
                  </a:lnTo>
                  <a:lnTo>
                    <a:pt x="690" y="538"/>
                  </a:lnTo>
                  <a:lnTo>
                    <a:pt x="683" y="538"/>
                  </a:lnTo>
                  <a:lnTo>
                    <a:pt x="680" y="543"/>
                  </a:lnTo>
                  <a:lnTo>
                    <a:pt x="674" y="545"/>
                  </a:lnTo>
                  <a:lnTo>
                    <a:pt x="667" y="542"/>
                  </a:lnTo>
                  <a:lnTo>
                    <a:pt x="655" y="531"/>
                  </a:lnTo>
                  <a:lnTo>
                    <a:pt x="656" y="524"/>
                  </a:lnTo>
                  <a:lnTo>
                    <a:pt x="659" y="518"/>
                  </a:lnTo>
                  <a:lnTo>
                    <a:pt x="660" y="512"/>
                  </a:lnTo>
                  <a:lnTo>
                    <a:pt x="659" y="507"/>
                  </a:lnTo>
                  <a:lnTo>
                    <a:pt x="651" y="500"/>
                  </a:lnTo>
                  <a:lnTo>
                    <a:pt x="643" y="499"/>
                  </a:lnTo>
                  <a:lnTo>
                    <a:pt x="634" y="499"/>
                  </a:lnTo>
                  <a:lnTo>
                    <a:pt x="628" y="499"/>
                  </a:lnTo>
                  <a:lnTo>
                    <a:pt x="606" y="522"/>
                  </a:lnTo>
                  <a:lnTo>
                    <a:pt x="582" y="542"/>
                  </a:lnTo>
                  <a:lnTo>
                    <a:pt x="556" y="557"/>
                  </a:lnTo>
                  <a:lnTo>
                    <a:pt x="530" y="569"/>
                  </a:lnTo>
                  <a:lnTo>
                    <a:pt x="502" y="575"/>
                  </a:lnTo>
                  <a:lnTo>
                    <a:pt x="474" y="580"/>
                  </a:lnTo>
                  <a:lnTo>
                    <a:pt x="446" y="580"/>
                  </a:lnTo>
                  <a:lnTo>
                    <a:pt x="420" y="577"/>
                  </a:lnTo>
                  <a:lnTo>
                    <a:pt x="413" y="574"/>
                  </a:lnTo>
                  <a:lnTo>
                    <a:pt x="407" y="571"/>
                  </a:lnTo>
                  <a:lnTo>
                    <a:pt x="401" y="569"/>
                  </a:lnTo>
                  <a:lnTo>
                    <a:pt x="396" y="568"/>
                  </a:lnTo>
                  <a:lnTo>
                    <a:pt x="389" y="565"/>
                  </a:lnTo>
                  <a:lnTo>
                    <a:pt x="383" y="564"/>
                  </a:lnTo>
                  <a:lnTo>
                    <a:pt x="377" y="562"/>
                  </a:lnTo>
                  <a:lnTo>
                    <a:pt x="372" y="562"/>
                  </a:lnTo>
                  <a:lnTo>
                    <a:pt x="361" y="554"/>
                  </a:lnTo>
                  <a:lnTo>
                    <a:pt x="353" y="546"/>
                  </a:lnTo>
                  <a:lnTo>
                    <a:pt x="347" y="536"/>
                  </a:lnTo>
                  <a:lnTo>
                    <a:pt x="340" y="528"/>
                  </a:lnTo>
                  <a:lnTo>
                    <a:pt x="332" y="519"/>
                  </a:lnTo>
                  <a:lnTo>
                    <a:pt x="324" y="512"/>
                  </a:lnTo>
                  <a:lnTo>
                    <a:pt x="316" y="508"/>
                  </a:lnTo>
                  <a:lnTo>
                    <a:pt x="306" y="507"/>
                  </a:lnTo>
                  <a:lnTo>
                    <a:pt x="299" y="511"/>
                  </a:lnTo>
                  <a:lnTo>
                    <a:pt x="299" y="519"/>
                  </a:lnTo>
                  <a:lnTo>
                    <a:pt x="296" y="523"/>
                  </a:lnTo>
                  <a:lnTo>
                    <a:pt x="290" y="522"/>
                  </a:lnTo>
                  <a:lnTo>
                    <a:pt x="284" y="516"/>
                  </a:lnTo>
                  <a:lnTo>
                    <a:pt x="281" y="510"/>
                  </a:lnTo>
                  <a:lnTo>
                    <a:pt x="278" y="504"/>
                  </a:lnTo>
                  <a:lnTo>
                    <a:pt x="278" y="498"/>
                  </a:lnTo>
                  <a:lnTo>
                    <a:pt x="278" y="492"/>
                  </a:lnTo>
                  <a:lnTo>
                    <a:pt x="279" y="485"/>
                  </a:lnTo>
                  <a:lnTo>
                    <a:pt x="280" y="479"/>
                  </a:lnTo>
                  <a:lnTo>
                    <a:pt x="282" y="476"/>
                  </a:lnTo>
                  <a:lnTo>
                    <a:pt x="307" y="448"/>
                  </a:lnTo>
                  <a:lnTo>
                    <a:pt x="336" y="428"/>
                  </a:lnTo>
                  <a:lnTo>
                    <a:pt x="368" y="408"/>
                  </a:lnTo>
                  <a:lnTo>
                    <a:pt x="399" y="391"/>
                  </a:lnTo>
                  <a:lnTo>
                    <a:pt x="428" y="371"/>
                  </a:lnTo>
                  <a:lnTo>
                    <a:pt x="456" y="349"/>
                  </a:lnTo>
                  <a:lnTo>
                    <a:pt x="478" y="321"/>
                  </a:lnTo>
                  <a:lnTo>
                    <a:pt x="494" y="287"/>
                  </a:lnTo>
                  <a:lnTo>
                    <a:pt x="498" y="272"/>
                  </a:lnTo>
                  <a:lnTo>
                    <a:pt x="495" y="260"/>
                  </a:lnTo>
                  <a:lnTo>
                    <a:pt x="490" y="249"/>
                  </a:lnTo>
                  <a:lnTo>
                    <a:pt x="481" y="242"/>
                  </a:lnTo>
                  <a:lnTo>
                    <a:pt x="469" y="234"/>
                  </a:lnTo>
                  <a:lnTo>
                    <a:pt x="459" y="228"/>
                  </a:lnTo>
                  <a:lnTo>
                    <a:pt x="447" y="220"/>
                  </a:lnTo>
                  <a:lnTo>
                    <a:pt x="439" y="212"/>
                  </a:lnTo>
                  <a:lnTo>
                    <a:pt x="433" y="213"/>
                  </a:lnTo>
                  <a:lnTo>
                    <a:pt x="429" y="211"/>
                  </a:lnTo>
                  <a:lnTo>
                    <a:pt x="426" y="209"/>
                  </a:lnTo>
                  <a:lnTo>
                    <a:pt x="423" y="208"/>
                  </a:lnTo>
                  <a:lnTo>
                    <a:pt x="430" y="212"/>
                  </a:lnTo>
                  <a:lnTo>
                    <a:pt x="441" y="207"/>
                  </a:lnTo>
                  <a:lnTo>
                    <a:pt x="447" y="203"/>
                  </a:lnTo>
                  <a:lnTo>
                    <a:pt x="453" y="200"/>
                  </a:lnTo>
                  <a:lnTo>
                    <a:pt x="460" y="198"/>
                  </a:lnTo>
                  <a:lnTo>
                    <a:pt x="466" y="200"/>
                  </a:lnTo>
                  <a:lnTo>
                    <a:pt x="478" y="200"/>
                  </a:lnTo>
                  <a:lnTo>
                    <a:pt x="474" y="189"/>
                  </a:lnTo>
                  <a:lnTo>
                    <a:pt x="473" y="177"/>
                  </a:lnTo>
                  <a:lnTo>
                    <a:pt x="473" y="162"/>
                  </a:lnTo>
                  <a:lnTo>
                    <a:pt x="475" y="146"/>
                  </a:lnTo>
                  <a:lnTo>
                    <a:pt x="474" y="131"/>
                  </a:lnTo>
                  <a:lnTo>
                    <a:pt x="470" y="119"/>
                  </a:lnTo>
                  <a:lnTo>
                    <a:pt x="463" y="111"/>
                  </a:lnTo>
                  <a:lnTo>
                    <a:pt x="451" y="106"/>
                  </a:lnTo>
                  <a:lnTo>
                    <a:pt x="447" y="114"/>
                  </a:lnTo>
                  <a:lnTo>
                    <a:pt x="440" y="103"/>
                  </a:lnTo>
                  <a:lnTo>
                    <a:pt x="431" y="99"/>
                  </a:lnTo>
                  <a:lnTo>
                    <a:pt x="424" y="98"/>
                  </a:lnTo>
                  <a:lnTo>
                    <a:pt x="420" y="95"/>
                  </a:lnTo>
                  <a:lnTo>
                    <a:pt x="417" y="91"/>
                  </a:lnTo>
                  <a:lnTo>
                    <a:pt x="415" y="87"/>
                  </a:lnTo>
                  <a:lnTo>
                    <a:pt x="416" y="81"/>
                  </a:lnTo>
                  <a:lnTo>
                    <a:pt x="414" y="79"/>
                  </a:lnTo>
                  <a:lnTo>
                    <a:pt x="410" y="77"/>
                  </a:lnTo>
                  <a:lnTo>
                    <a:pt x="408" y="75"/>
                  </a:lnTo>
                  <a:lnTo>
                    <a:pt x="403" y="74"/>
                  </a:lnTo>
                  <a:lnTo>
                    <a:pt x="399" y="74"/>
                  </a:lnTo>
                  <a:lnTo>
                    <a:pt x="395" y="75"/>
                  </a:lnTo>
                  <a:lnTo>
                    <a:pt x="391" y="79"/>
                  </a:lnTo>
                  <a:lnTo>
                    <a:pt x="376" y="67"/>
                  </a:lnTo>
                  <a:lnTo>
                    <a:pt x="403" y="49"/>
                  </a:lnTo>
                  <a:lnTo>
                    <a:pt x="435" y="36"/>
                  </a:lnTo>
                  <a:lnTo>
                    <a:pt x="468" y="25"/>
                  </a:lnTo>
                  <a:lnTo>
                    <a:pt x="504" y="19"/>
                  </a:lnTo>
                  <a:lnTo>
                    <a:pt x="540" y="12"/>
                  </a:lnTo>
                  <a:lnTo>
                    <a:pt x="578" y="8"/>
                  </a:lnTo>
                  <a:lnTo>
                    <a:pt x="615" y="3"/>
                  </a:lnTo>
                  <a:lnTo>
                    <a:pt x="651" y="0"/>
                  </a:lnTo>
                  <a:lnTo>
                    <a:pt x="708" y="2"/>
                  </a:lnTo>
                  <a:lnTo>
                    <a:pt x="765" y="8"/>
                  </a:lnTo>
                  <a:lnTo>
                    <a:pt x="820" y="17"/>
                  </a:lnTo>
                  <a:lnTo>
                    <a:pt x="876" y="33"/>
                  </a:lnTo>
                  <a:lnTo>
                    <a:pt x="927" y="53"/>
                  </a:lnTo>
                  <a:lnTo>
                    <a:pt x="975" y="84"/>
                  </a:lnTo>
                  <a:lnTo>
                    <a:pt x="1019" y="120"/>
                  </a:lnTo>
                  <a:lnTo>
                    <a:pt x="1060" y="169"/>
                  </a:lnTo>
                  <a:close/>
                </a:path>
              </a:pathLst>
            </a:custGeom>
            <a:solidFill>
              <a:srgbClr val="F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Freeform 7"/>
            <p:cNvSpPr>
              <a:spLocks/>
            </p:cNvSpPr>
            <p:nvPr/>
          </p:nvSpPr>
          <p:spPr bwMode="auto">
            <a:xfrm>
              <a:off x="5145" y="253"/>
              <a:ext cx="100" cy="44"/>
            </a:xfrm>
            <a:custGeom>
              <a:avLst/>
              <a:gdLst>
                <a:gd name="T0" fmla="*/ 30 w 415"/>
                <a:gd name="T1" fmla="*/ 2 h 188"/>
                <a:gd name="T2" fmla="*/ 33 w 415"/>
                <a:gd name="T3" fmla="*/ 3 h 188"/>
                <a:gd name="T4" fmla="*/ 41 w 415"/>
                <a:gd name="T5" fmla="*/ 2 h 188"/>
                <a:gd name="T6" fmla="*/ 48 w 415"/>
                <a:gd name="T7" fmla="*/ 2 h 188"/>
                <a:gd name="T8" fmla="*/ 52 w 415"/>
                <a:gd name="T9" fmla="*/ 4 h 188"/>
                <a:gd name="T10" fmla="*/ 55 w 415"/>
                <a:gd name="T11" fmla="*/ 6 h 188"/>
                <a:gd name="T12" fmla="*/ 60 w 415"/>
                <a:gd name="T13" fmla="*/ 5 h 188"/>
                <a:gd name="T14" fmla="*/ 63 w 415"/>
                <a:gd name="T15" fmla="*/ 7 h 188"/>
                <a:gd name="T16" fmla="*/ 66 w 415"/>
                <a:gd name="T17" fmla="*/ 9 h 188"/>
                <a:gd name="T18" fmla="*/ 69 w 415"/>
                <a:gd name="T19" fmla="*/ 11 h 188"/>
                <a:gd name="T20" fmla="*/ 73 w 415"/>
                <a:gd name="T21" fmla="*/ 15 h 188"/>
                <a:gd name="T22" fmla="*/ 75 w 415"/>
                <a:gd name="T23" fmla="*/ 20 h 188"/>
                <a:gd name="T24" fmla="*/ 80 w 415"/>
                <a:gd name="T25" fmla="*/ 19 h 188"/>
                <a:gd name="T26" fmla="*/ 83 w 415"/>
                <a:gd name="T27" fmla="*/ 23 h 188"/>
                <a:gd name="T28" fmla="*/ 87 w 415"/>
                <a:gd name="T29" fmla="*/ 25 h 188"/>
                <a:gd name="T30" fmla="*/ 89 w 415"/>
                <a:gd name="T31" fmla="*/ 31 h 188"/>
                <a:gd name="T32" fmla="*/ 94 w 415"/>
                <a:gd name="T33" fmla="*/ 32 h 188"/>
                <a:gd name="T34" fmla="*/ 97 w 415"/>
                <a:gd name="T35" fmla="*/ 38 h 188"/>
                <a:gd name="T36" fmla="*/ 98 w 415"/>
                <a:gd name="T37" fmla="*/ 44 h 188"/>
                <a:gd name="T38" fmla="*/ 92 w 415"/>
                <a:gd name="T39" fmla="*/ 41 h 188"/>
                <a:gd name="T40" fmla="*/ 87 w 415"/>
                <a:gd name="T41" fmla="*/ 41 h 188"/>
                <a:gd name="T42" fmla="*/ 83 w 415"/>
                <a:gd name="T43" fmla="*/ 38 h 188"/>
                <a:gd name="T44" fmla="*/ 79 w 415"/>
                <a:gd name="T45" fmla="*/ 38 h 188"/>
                <a:gd name="T46" fmla="*/ 74 w 415"/>
                <a:gd name="T47" fmla="*/ 38 h 188"/>
                <a:gd name="T48" fmla="*/ 71 w 415"/>
                <a:gd name="T49" fmla="*/ 38 h 188"/>
                <a:gd name="T50" fmla="*/ 67 w 415"/>
                <a:gd name="T51" fmla="*/ 38 h 188"/>
                <a:gd name="T52" fmla="*/ 63 w 415"/>
                <a:gd name="T53" fmla="*/ 36 h 188"/>
                <a:gd name="T54" fmla="*/ 62 w 415"/>
                <a:gd name="T55" fmla="*/ 36 h 188"/>
                <a:gd name="T56" fmla="*/ 58 w 415"/>
                <a:gd name="T57" fmla="*/ 35 h 188"/>
                <a:gd name="T58" fmla="*/ 54 w 415"/>
                <a:gd name="T59" fmla="*/ 38 h 188"/>
                <a:gd name="T60" fmla="*/ 51 w 415"/>
                <a:gd name="T61" fmla="*/ 35 h 188"/>
                <a:gd name="T62" fmla="*/ 46 w 415"/>
                <a:gd name="T63" fmla="*/ 34 h 188"/>
                <a:gd name="T64" fmla="*/ 41 w 415"/>
                <a:gd name="T65" fmla="*/ 35 h 188"/>
                <a:gd name="T66" fmla="*/ 36 w 415"/>
                <a:gd name="T67" fmla="*/ 35 h 188"/>
                <a:gd name="T68" fmla="*/ 31 w 415"/>
                <a:gd name="T69" fmla="*/ 36 h 188"/>
                <a:gd name="T70" fmla="*/ 25 w 415"/>
                <a:gd name="T71" fmla="*/ 39 h 188"/>
                <a:gd name="T72" fmla="*/ 18 w 415"/>
                <a:gd name="T73" fmla="*/ 39 h 188"/>
                <a:gd name="T74" fmla="*/ 11 w 415"/>
                <a:gd name="T75" fmla="*/ 39 h 188"/>
                <a:gd name="T76" fmla="*/ 6 w 415"/>
                <a:gd name="T77" fmla="*/ 36 h 188"/>
                <a:gd name="T78" fmla="*/ 0 w 415"/>
                <a:gd name="T79" fmla="*/ 29 h 188"/>
                <a:gd name="T80" fmla="*/ 1 w 415"/>
                <a:gd name="T81" fmla="*/ 21 h 188"/>
                <a:gd name="T82" fmla="*/ 4 w 415"/>
                <a:gd name="T83" fmla="*/ 13 h 188"/>
                <a:gd name="T84" fmla="*/ 7 w 415"/>
                <a:gd name="T85" fmla="*/ 5 h 188"/>
                <a:gd name="T86" fmla="*/ 14 w 415"/>
                <a:gd name="T87" fmla="*/ 3 h 188"/>
                <a:gd name="T88" fmla="*/ 19 w 415"/>
                <a:gd name="T89" fmla="*/ 1 h 188"/>
                <a:gd name="T90" fmla="*/ 25 w 415"/>
                <a:gd name="T91" fmla="*/ 3 h 188"/>
                <a:gd name="T92" fmla="*/ 29 w 415"/>
                <a:gd name="T93" fmla="*/ 4 h 1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5"/>
                <a:gd name="T142" fmla="*/ 0 h 188"/>
                <a:gd name="T143" fmla="*/ 415 w 415"/>
                <a:gd name="T144" fmla="*/ 188 h 18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5" h="188">
                  <a:moveTo>
                    <a:pt x="120" y="19"/>
                  </a:moveTo>
                  <a:lnTo>
                    <a:pt x="122" y="13"/>
                  </a:lnTo>
                  <a:lnTo>
                    <a:pt x="124" y="9"/>
                  </a:lnTo>
                  <a:lnTo>
                    <a:pt x="125" y="4"/>
                  </a:lnTo>
                  <a:lnTo>
                    <a:pt x="132" y="3"/>
                  </a:lnTo>
                  <a:lnTo>
                    <a:pt x="137" y="11"/>
                  </a:lnTo>
                  <a:lnTo>
                    <a:pt x="147" y="13"/>
                  </a:lnTo>
                  <a:lnTo>
                    <a:pt x="157" y="11"/>
                  </a:lnTo>
                  <a:lnTo>
                    <a:pt x="169" y="8"/>
                  </a:lnTo>
                  <a:lnTo>
                    <a:pt x="179" y="4"/>
                  </a:lnTo>
                  <a:lnTo>
                    <a:pt x="189" y="4"/>
                  </a:lnTo>
                  <a:lnTo>
                    <a:pt x="198" y="8"/>
                  </a:lnTo>
                  <a:lnTo>
                    <a:pt x="207" y="22"/>
                  </a:lnTo>
                  <a:lnTo>
                    <a:pt x="210" y="17"/>
                  </a:lnTo>
                  <a:lnTo>
                    <a:pt x="215" y="16"/>
                  </a:lnTo>
                  <a:lnTo>
                    <a:pt x="221" y="16"/>
                  </a:lnTo>
                  <a:lnTo>
                    <a:pt x="226" y="19"/>
                  </a:lnTo>
                  <a:lnTo>
                    <a:pt x="229" y="24"/>
                  </a:lnTo>
                  <a:lnTo>
                    <a:pt x="234" y="31"/>
                  </a:lnTo>
                  <a:lnTo>
                    <a:pt x="239" y="25"/>
                  </a:lnTo>
                  <a:lnTo>
                    <a:pt x="247" y="23"/>
                  </a:lnTo>
                  <a:lnTo>
                    <a:pt x="252" y="23"/>
                  </a:lnTo>
                  <a:lnTo>
                    <a:pt x="258" y="26"/>
                  </a:lnTo>
                  <a:lnTo>
                    <a:pt x="261" y="30"/>
                  </a:lnTo>
                  <a:lnTo>
                    <a:pt x="265" y="35"/>
                  </a:lnTo>
                  <a:lnTo>
                    <a:pt x="267" y="37"/>
                  </a:lnTo>
                  <a:lnTo>
                    <a:pt x="273" y="38"/>
                  </a:lnTo>
                  <a:lnTo>
                    <a:pt x="277" y="34"/>
                  </a:lnTo>
                  <a:lnTo>
                    <a:pt x="283" y="39"/>
                  </a:lnTo>
                  <a:lnTo>
                    <a:pt x="288" y="45"/>
                  </a:lnTo>
                  <a:lnTo>
                    <a:pt x="293" y="50"/>
                  </a:lnTo>
                  <a:lnTo>
                    <a:pt x="300" y="57"/>
                  </a:lnTo>
                  <a:lnTo>
                    <a:pt x="304" y="62"/>
                  </a:lnTo>
                  <a:lnTo>
                    <a:pt x="309" y="69"/>
                  </a:lnTo>
                  <a:lnTo>
                    <a:pt x="311" y="75"/>
                  </a:lnTo>
                  <a:lnTo>
                    <a:pt x="313" y="85"/>
                  </a:lnTo>
                  <a:lnTo>
                    <a:pt x="319" y="79"/>
                  </a:lnTo>
                  <a:lnTo>
                    <a:pt x="326" y="81"/>
                  </a:lnTo>
                  <a:lnTo>
                    <a:pt x="330" y="83"/>
                  </a:lnTo>
                  <a:lnTo>
                    <a:pt x="336" y="89"/>
                  </a:lnTo>
                  <a:lnTo>
                    <a:pt x="339" y="95"/>
                  </a:lnTo>
                  <a:lnTo>
                    <a:pt x="344" y="100"/>
                  </a:lnTo>
                  <a:lnTo>
                    <a:pt x="351" y="102"/>
                  </a:lnTo>
                  <a:lnTo>
                    <a:pt x="359" y="101"/>
                  </a:lnTo>
                  <a:lnTo>
                    <a:pt x="362" y="108"/>
                  </a:lnTo>
                  <a:lnTo>
                    <a:pt x="364" y="116"/>
                  </a:lnTo>
                  <a:lnTo>
                    <a:pt x="365" y="125"/>
                  </a:lnTo>
                  <a:lnTo>
                    <a:pt x="371" y="133"/>
                  </a:lnTo>
                  <a:lnTo>
                    <a:pt x="381" y="129"/>
                  </a:lnTo>
                  <a:lnTo>
                    <a:pt x="389" y="133"/>
                  </a:lnTo>
                  <a:lnTo>
                    <a:pt x="392" y="138"/>
                  </a:lnTo>
                  <a:lnTo>
                    <a:pt x="395" y="147"/>
                  </a:lnTo>
                  <a:lnTo>
                    <a:pt x="396" y="155"/>
                  </a:lnTo>
                  <a:lnTo>
                    <a:pt x="401" y="164"/>
                  </a:lnTo>
                  <a:lnTo>
                    <a:pt x="405" y="173"/>
                  </a:lnTo>
                  <a:lnTo>
                    <a:pt x="415" y="179"/>
                  </a:lnTo>
                  <a:lnTo>
                    <a:pt x="406" y="186"/>
                  </a:lnTo>
                  <a:lnTo>
                    <a:pt x="395" y="188"/>
                  </a:lnTo>
                  <a:lnTo>
                    <a:pt x="389" y="180"/>
                  </a:lnTo>
                  <a:lnTo>
                    <a:pt x="382" y="177"/>
                  </a:lnTo>
                  <a:lnTo>
                    <a:pt x="376" y="176"/>
                  </a:lnTo>
                  <a:lnTo>
                    <a:pt x="369" y="177"/>
                  </a:lnTo>
                  <a:lnTo>
                    <a:pt x="363" y="176"/>
                  </a:lnTo>
                  <a:lnTo>
                    <a:pt x="356" y="175"/>
                  </a:lnTo>
                  <a:lnTo>
                    <a:pt x="350" y="170"/>
                  </a:lnTo>
                  <a:lnTo>
                    <a:pt x="344" y="164"/>
                  </a:lnTo>
                  <a:lnTo>
                    <a:pt x="338" y="164"/>
                  </a:lnTo>
                  <a:lnTo>
                    <a:pt x="332" y="164"/>
                  </a:lnTo>
                  <a:lnTo>
                    <a:pt x="326" y="163"/>
                  </a:lnTo>
                  <a:lnTo>
                    <a:pt x="320" y="163"/>
                  </a:lnTo>
                  <a:lnTo>
                    <a:pt x="314" y="162"/>
                  </a:lnTo>
                  <a:lnTo>
                    <a:pt x="309" y="162"/>
                  </a:lnTo>
                  <a:lnTo>
                    <a:pt x="303" y="162"/>
                  </a:lnTo>
                  <a:lnTo>
                    <a:pt x="301" y="164"/>
                  </a:lnTo>
                  <a:lnTo>
                    <a:pt x="294" y="161"/>
                  </a:lnTo>
                  <a:lnTo>
                    <a:pt x="289" y="161"/>
                  </a:lnTo>
                  <a:lnTo>
                    <a:pt x="283" y="161"/>
                  </a:lnTo>
                  <a:lnTo>
                    <a:pt x="276" y="161"/>
                  </a:lnTo>
                  <a:lnTo>
                    <a:pt x="270" y="160"/>
                  </a:lnTo>
                  <a:lnTo>
                    <a:pt x="265" y="157"/>
                  </a:lnTo>
                  <a:lnTo>
                    <a:pt x="261" y="152"/>
                  </a:lnTo>
                  <a:lnTo>
                    <a:pt x="261" y="144"/>
                  </a:lnTo>
                  <a:lnTo>
                    <a:pt x="258" y="148"/>
                  </a:lnTo>
                  <a:lnTo>
                    <a:pt x="257" y="152"/>
                  </a:lnTo>
                  <a:lnTo>
                    <a:pt x="252" y="155"/>
                  </a:lnTo>
                  <a:lnTo>
                    <a:pt x="246" y="156"/>
                  </a:lnTo>
                  <a:lnTo>
                    <a:pt x="241" y="148"/>
                  </a:lnTo>
                  <a:lnTo>
                    <a:pt x="235" y="151"/>
                  </a:lnTo>
                  <a:lnTo>
                    <a:pt x="229" y="157"/>
                  </a:lnTo>
                  <a:lnTo>
                    <a:pt x="224" y="162"/>
                  </a:lnTo>
                  <a:lnTo>
                    <a:pt x="219" y="164"/>
                  </a:lnTo>
                  <a:lnTo>
                    <a:pt x="215" y="153"/>
                  </a:lnTo>
                  <a:lnTo>
                    <a:pt x="211" y="148"/>
                  </a:lnTo>
                  <a:lnTo>
                    <a:pt x="205" y="144"/>
                  </a:lnTo>
                  <a:lnTo>
                    <a:pt x="199" y="146"/>
                  </a:lnTo>
                  <a:lnTo>
                    <a:pt x="190" y="146"/>
                  </a:lnTo>
                  <a:lnTo>
                    <a:pt x="184" y="147"/>
                  </a:lnTo>
                  <a:lnTo>
                    <a:pt x="176" y="148"/>
                  </a:lnTo>
                  <a:lnTo>
                    <a:pt x="171" y="148"/>
                  </a:lnTo>
                  <a:lnTo>
                    <a:pt x="163" y="148"/>
                  </a:lnTo>
                  <a:lnTo>
                    <a:pt x="156" y="148"/>
                  </a:lnTo>
                  <a:lnTo>
                    <a:pt x="148" y="148"/>
                  </a:lnTo>
                  <a:lnTo>
                    <a:pt x="142" y="149"/>
                  </a:lnTo>
                  <a:lnTo>
                    <a:pt x="134" y="150"/>
                  </a:lnTo>
                  <a:lnTo>
                    <a:pt x="128" y="153"/>
                  </a:lnTo>
                  <a:lnTo>
                    <a:pt x="121" y="157"/>
                  </a:lnTo>
                  <a:lnTo>
                    <a:pt x="116" y="164"/>
                  </a:lnTo>
                  <a:lnTo>
                    <a:pt x="105" y="166"/>
                  </a:lnTo>
                  <a:lnTo>
                    <a:pt x="95" y="167"/>
                  </a:lnTo>
                  <a:lnTo>
                    <a:pt x="84" y="166"/>
                  </a:lnTo>
                  <a:lnTo>
                    <a:pt x="75" y="166"/>
                  </a:lnTo>
                  <a:lnTo>
                    <a:pt x="65" y="165"/>
                  </a:lnTo>
                  <a:lnTo>
                    <a:pt x="55" y="165"/>
                  </a:lnTo>
                  <a:lnTo>
                    <a:pt x="46" y="166"/>
                  </a:lnTo>
                  <a:lnTo>
                    <a:pt x="38" y="171"/>
                  </a:lnTo>
                  <a:lnTo>
                    <a:pt x="30" y="162"/>
                  </a:lnTo>
                  <a:lnTo>
                    <a:pt x="23" y="153"/>
                  </a:lnTo>
                  <a:lnTo>
                    <a:pt x="14" y="143"/>
                  </a:lnTo>
                  <a:lnTo>
                    <a:pt x="8" y="135"/>
                  </a:lnTo>
                  <a:lnTo>
                    <a:pt x="2" y="124"/>
                  </a:lnTo>
                  <a:lnTo>
                    <a:pt x="0" y="113"/>
                  </a:lnTo>
                  <a:lnTo>
                    <a:pt x="1" y="101"/>
                  </a:lnTo>
                  <a:lnTo>
                    <a:pt x="6" y="89"/>
                  </a:lnTo>
                  <a:lnTo>
                    <a:pt x="10" y="81"/>
                  </a:lnTo>
                  <a:lnTo>
                    <a:pt x="13" y="69"/>
                  </a:lnTo>
                  <a:lnTo>
                    <a:pt x="15" y="55"/>
                  </a:lnTo>
                  <a:lnTo>
                    <a:pt x="19" y="42"/>
                  </a:lnTo>
                  <a:lnTo>
                    <a:pt x="23" y="30"/>
                  </a:lnTo>
                  <a:lnTo>
                    <a:pt x="30" y="21"/>
                  </a:lnTo>
                  <a:lnTo>
                    <a:pt x="41" y="18"/>
                  </a:lnTo>
                  <a:lnTo>
                    <a:pt x="57" y="22"/>
                  </a:lnTo>
                  <a:lnTo>
                    <a:pt x="60" y="13"/>
                  </a:lnTo>
                  <a:lnTo>
                    <a:pt x="64" y="6"/>
                  </a:lnTo>
                  <a:lnTo>
                    <a:pt x="68" y="0"/>
                  </a:lnTo>
                  <a:lnTo>
                    <a:pt x="77" y="3"/>
                  </a:lnTo>
                  <a:lnTo>
                    <a:pt x="85" y="9"/>
                  </a:lnTo>
                  <a:lnTo>
                    <a:pt x="96" y="13"/>
                  </a:lnTo>
                  <a:lnTo>
                    <a:pt x="102" y="14"/>
                  </a:lnTo>
                  <a:lnTo>
                    <a:pt x="107" y="16"/>
                  </a:lnTo>
                  <a:lnTo>
                    <a:pt x="114" y="17"/>
                  </a:lnTo>
                  <a:lnTo>
                    <a:pt x="12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Freeform 8"/>
            <p:cNvSpPr>
              <a:spLocks/>
            </p:cNvSpPr>
            <p:nvPr/>
          </p:nvSpPr>
          <p:spPr bwMode="auto">
            <a:xfrm>
              <a:off x="4955" y="256"/>
              <a:ext cx="20" cy="27"/>
            </a:xfrm>
            <a:custGeom>
              <a:avLst/>
              <a:gdLst>
                <a:gd name="T0" fmla="*/ 20 w 86"/>
                <a:gd name="T1" fmla="*/ 12 h 118"/>
                <a:gd name="T2" fmla="*/ 19 w 86"/>
                <a:gd name="T3" fmla="*/ 12 h 118"/>
                <a:gd name="T4" fmla="*/ 18 w 86"/>
                <a:gd name="T5" fmla="*/ 13 h 118"/>
                <a:gd name="T6" fmla="*/ 17 w 86"/>
                <a:gd name="T7" fmla="*/ 14 h 118"/>
                <a:gd name="T8" fmla="*/ 18 w 86"/>
                <a:gd name="T9" fmla="*/ 15 h 118"/>
                <a:gd name="T10" fmla="*/ 17 w 86"/>
                <a:gd name="T11" fmla="*/ 14 h 118"/>
                <a:gd name="T12" fmla="*/ 15 w 86"/>
                <a:gd name="T13" fmla="*/ 13 h 118"/>
                <a:gd name="T14" fmla="*/ 13 w 86"/>
                <a:gd name="T15" fmla="*/ 13 h 118"/>
                <a:gd name="T16" fmla="*/ 12 w 86"/>
                <a:gd name="T17" fmla="*/ 13 h 118"/>
                <a:gd name="T18" fmla="*/ 12 w 86"/>
                <a:gd name="T19" fmla="*/ 14 h 118"/>
                <a:gd name="T20" fmla="*/ 12 w 86"/>
                <a:gd name="T21" fmla="*/ 16 h 118"/>
                <a:gd name="T22" fmla="*/ 13 w 86"/>
                <a:gd name="T23" fmla="*/ 18 h 118"/>
                <a:gd name="T24" fmla="*/ 14 w 86"/>
                <a:gd name="T25" fmla="*/ 20 h 118"/>
                <a:gd name="T26" fmla="*/ 15 w 86"/>
                <a:gd name="T27" fmla="*/ 22 h 118"/>
                <a:gd name="T28" fmla="*/ 16 w 86"/>
                <a:gd name="T29" fmla="*/ 23 h 118"/>
                <a:gd name="T30" fmla="*/ 17 w 86"/>
                <a:gd name="T31" fmla="*/ 25 h 118"/>
                <a:gd name="T32" fmla="*/ 18 w 86"/>
                <a:gd name="T33" fmla="*/ 27 h 118"/>
                <a:gd name="T34" fmla="*/ 15 w 86"/>
                <a:gd name="T35" fmla="*/ 24 h 118"/>
                <a:gd name="T36" fmla="*/ 12 w 86"/>
                <a:gd name="T37" fmla="*/ 22 h 118"/>
                <a:gd name="T38" fmla="*/ 9 w 86"/>
                <a:gd name="T39" fmla="*/ 20 h 118"/>
                <a:gd name="T40" fmla="*/ 7 w 86"/>
                <a:gd name="T41" fmla="*/ 17 h 118"/>
                <a:gd name="T42" fmla="*/ 5 w 86"/>
                <a:gd name="T43" fmla="*/ 14 h 118"/>
                <a:gd name="T44" fmla="*/ 3 w 86"/>
                <a:gd name="T45" fmla="*/ 11 h 118"/>
                <a:gd name="T46" fmla="*/ 1 w 86"/>
                <a:gd name="T47" fmla="*/ 7 h 118"/>
                <a:gd name="T48" fmla="*/ 0 w 86"/>
                <a:gd name="T49" fmla="*/ 4 h 118"/>
                <a:gd name="T50" fmla="*/ 1 w 86"/>
                <a:gd name="T51" fmla="*/ 3 h 118"/>
                <a:gd name="T52" fmla="*/ 3 w 86"/>
                <a:gd name="T53" fmla="*/ 3 h 118"/>
                <a:gd name="T54" fmla="*/ 4 w 86"/>
                <a:gd name="T55" fmla="*/ 2 h 118"/>
                <a:gd name="T56" fmla="*/ 5 w 86"/>
                <a:gd name="T57" fmla="*/ 0 h 118"/>
                <a:gd name="T58" fmla="*/ 7 w 86"/>
                <a:gd name="T59" fmla="*/ 1 h 118"/>
                <a:gd name="T60" fmla="*/ 9 w 86"/>
                <a:gd name="T61" fmla="*/ 2 h 118"/>
                <a:gd name="T62" fmla="*/ 11 w 86"/>
                <a:gd name="T63" fmla="*/ 3 h 118"/>
                <a:gd name="T64" fmla="*/ 13 w 86"/>
                <a:gd name="T65" fmla="*/ 4 h 118"/>
                <a:gd name="T66" fmla="*/ 15 w 86"/>
                <a:gd name="T67" fmla="*/ 5 h 118"/>
                <a:gd name="T68" fmla="*/ 17 w 86"/>
                <a:gd name="T69" fmla="*/ 7 h 118"/>
                <a:gd name="T70" fmla="*/ 19 w 86"/>
                <a:gd name="T71" fmla="*/ 9 h 118"/>
                <a:gd name="T72" fmla="*/ 20 w 86"/>
                <a:gd name="T73" fmla="*/ 12 h 1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118"/>
                <a:gd name="T113" fmla="*/ 86 w 86"/>
                <a:gd name="T114" fmla="*/ 118 h 1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118">
                  <a:moveTo>
                    <a:pt x="86" y="52"/>
                  </a:moveTo>
                  <a:lnTo>
                    <a:pt x="83" y="53"/>
                  </a:lnTo>
                  <a:lnTo>
                    <a:pt x="78" y="56"/>
                  </a:lnTo>
                  <a:lnTo>
                    <a:pt x="75" y="60"/>
                  </a:lnTo>
                  <a:lnTo>
                    <a:pt x="78" y="67"/>
                  </a:lnTo>
                  <a:lnTo>
                    <a:pt x="71" y="60"/>
                  </a:lnTo>
                  <a:lnTo>
                    <a:pt x="64" y="58"/>
                  </a:lnTo>
                  <a:lnTo>
                    <a:pt x="57" y="56"/>
                  </a:lnTo>
                  <a:lnTo>
                    <a:pt x="51" y="55"/>
                  </a:lnTo>
                  <a:lnTo>
                    <a:pt x="50" y="62"/>
                  </a:lnTo>
                  <a:lnTo>
                    <a:pt x="52" y="71"/>
                  </a:lnTo>
                  <a:lnTo>
                    <a:pt x="54" y="78"/>
                  </a:lnTo>
                  <a:lnTo>
                    <a:pt x="60" y="87"/>
                  </a:lnTo>
                  <a:lnTo>
                    <a:pt x="64" y="94"/>
                  </a:lnTo>
                  <a:lnTo>
                    <a:pt x="70" y="102"/>
                  </a:lnTo>
                  <a:lnTo>
                    <a:pt x="74" y="110"/>
                  </a:lnTo>
                  <a:lnTo>
                    <a:pt x="78" y="118"/>
                  </a:lnTo>
                  <a:lnTo>
                    <a:pt x="64" y="107"/>
                  </a:lnTo>
                  <a:lnTo>
                    <a:pt x="52" y="98"/>
                  </a:lnTo>
                  <a:lnTo>
                    <a:pt x="40" y="86"/>
                  </a:lnTo>
                  <a:lnTo>
                    <a:pt x="31" y="74"/>
                  </a:lnTo>
                  <a:lnTo>
                    <a:pt x="21" y="60"/>
                  </a:lnTo>
                  <a:lnTo>
                    <a:pt x="13" y="47"/>
                  </a:lnTo>
                  <a:lnTo>
                    <a:pt x="6" y="32"/>
                  </a:lnTo>
                  <a:lnTo>
                    <a:pt x="0" y="16"/>
                  </a:lnTo>
                  <a:lnTo>
                    <a:pt x="4" y="13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0" y="0"/>
                  </a:lnTo>
                  <a:lnTo>
                    <a:pt x="28" y="3"/>
                  </a:lnTo>
                  <a:lnTo>
                    <a:pt x="38" y="8"/>
                  </a:lnTo>
                  <a:lnTo>
                    <a:pt x="48" y="12"/>
                  </a:lnTo>
                  <a:lnTo>
                    <a:pt x="58" y="19"/>
                  </a:lnTo>
                  <a:lnTo>
                    <a:pt x="66" y="24"/>
                  </a:lnTo>
                  <a:lnTo>
                    <a:pt x="75" y="32"/>
                  </a:lnTo>
                  <a:lnTo>
                    <a:pt x="80" y="40"/>
                  </a:lnTo>
                  <a:lnTo>
                    <a:pt x="86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Freeform 9"/>
            <p:cNvSpPr>
              <a:spLocks/>
            </p:cNvSpPr>
            <p:nvPr/>
          </p:nvSpPr>
          <p:spPr bwMode="auto">
            <a:xfrm>
              <a:off x="4979" y="273"/>
              <a:ext cx="50" cy="53"/>
            </a:xfrm>
            <a:custGeom>
              <a:avLst/>
              <a:gdLst>
                <a:gd name="T0" fmla="*/ 50 w 204"/>
                <a:gd name="T1" fmla="*/ 44 h 224"/>
                <a:gd name="T2" fmla="*/ 47 w 204"/>
                <a:gd name="T3" fmla="*/ 53 h 224"/>
                <a:gd name="T4" fmla="*/ 40 w 204"/>
                <a:gd name="T5" fmla="*/ 47 h 224"/>
                <a:gd name="T6" fmla="*/ 34 w 204"/>
                <a:gd name="T7" fmla="*/ 41 h 224"/>
                <a:gd name="T8" fmla="*/ 28 w 204"/>
                <a:gd name="T9" fmla="*/ 35 h 224"/>
                <a:gd name="T10" fmla="*/ 22 w 204"/>
                <a:gd name="T11" fmla="*/ 29 h 224"/>
                <a:gd name="T12" fmla="*/ 17 w 204"/>
                <a:gd name="T13" fmla="*/ 23 h 224"/>
                <a:gd name="T14" fmla="*/ 11 w 204"/>
                <a:gd name="T15" fmla="*/ 18 h 224"/>
                <a:gd name="T16" fmla="*/ 6 w 204"/>
                <a:gd name="T17" fmla="*/ 12 h 224"/>
                <a:gd name="T18" fmla="*/ 0 w 204"/>
                <a:gd name="T19" fmla="*/ 6 h 224"/>
                <a:gd name="T20" fmla="*/ 0 w 204"/>
                <a:gd name="T21" fmla="*/ 0 h 224"/>
                <a:gd name="T22" fmla="*/ 2 w 204"/>
                <a:gd name="T23" fmla="*/ 0 h 224"/>
                <a:gd name="T24" fmla="*/ 50 w 204"/>
                <a:gd name="T25" fmla="*/ 44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4"/>
                <a:gd name="T40" fmla="*/ 0 h 224"/>
                <a:gd name="T41" fmla="*/ 204 w 204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4" h="224">
                  <a:moveTo>
                    <a:pt x="204" y="188"/>
                  </a:moveTo>
                  <a:lnTo>
                    <a:pt x="192" y="224"/>
                  </a:lnTo>
                  <a:lnTo>
                    <a:pt x="165" y="198"/>
                  </a:lnTo>
                  <a:lnTo>
                    <a:pt x="139" y="174"/>
                  </a:lnTo>
                  <a:lnTo>
                    <a:pt x="114" y="148"/>
                  </a:lnTo>
                  <a:lnTo>
                    <a:pt x="91" y="124"/>
                  </a:lnTo>
                  <a:lnTo>
                    <a:pt x="68" y="99"/>
                  </a:lnTo>
                  <a:lnTo>
                    <a:pt x="46" y="75"/>
                  </a:lnTo>
                  <a:lnTo>
                    <a:pt x="23" y="49"/>
                  </a:lnTo>
                  <a:lnTo>
                    <a:pt x="0" y="24"/>
                  </a:lnTo>
                  <a:lnTo>
                    <a:pt x="0" y="0"/>
                  </a:lnTo>
                  <a:lnTo>
                    <a:pt x="8" y="0"/>
                  </a:lnTo>
                  <a:lnTo>
                    <a:pt x="204" y="188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10"/>
            <p:cNvSpPr>
              <a:spLocks/>
            </p:cNvSpPr>
            <p:nvPr/>
          </p:nvSpPr>
          <p:spPr bwMode="auto">
            <a:xfrm>
              <a:off x="4976" y="288"/>
              <a:ext cx="49" cy="47"/>
            </a:xfrm>
            <a:custGeom>
              <a:avLst/>
              <a:gdLst>
                <a:gd name="T0" fmla="*/ 3 w 201"/>
                <a:gd name="T1" fmla="*/ 0 h 197"/>
                <a:gd name="T2" fmla="*/ 9 w 201"/>
                <a:gd name="T3" fmla="*/ 5 h 197"/>
                <a:gd name="T4" fmla="*/ 14 w 201"/>
                <a:gd name="T5" fmla="*/ 10 h 197"/>
                <a:gd name="T6" fmla="*/ 20 w 201"/>
                <a:gd name="T7" fmla="*/ 16 h 197"/>
                <a:gd name="T8" fmla="*/ 26 w 201"/>
                <a:gd name="T9" fmla="*/ 21 h 197"/>
                <a:gd name="T10" fmla="*/ 31 w 201"/>
                <a:gd name="T11" fmla="*/ 27 h 197"/>
                <a:gd name="T12" fmla="*/ 37 w 201"/>
                <a:gd name="T13" fmla="*/ 32 h 197"/>
                <a:gd name="T14" fmla="*/ 43 w 201"/>
                <a:gd name="T15" fmla="*/ 38 h 197"/>
                <a:gd name="T16" fmla="*/ 49 w 201"/>
                <a:gd name="T17" fmla="*/ 43 h 197"/>
                <a:gd name="T18" fmla="*/ 49 w 201"/>
                <a:gd name="T19" fmla="*/ 47 h 197"/>
                <a:gd name="T20" fmla="*/ 43 w 201"/>
                <a:gd name="T21" fmla="*/ 41 h 197"/>
                <a:gd name="T22" fmla="*/ 37 w 201"/>
                <a:gd name="T23" fmla="*/ 35 h 197"/>
                <a:gd name="T24" fmla="*/ 31 w 201"/>
                <a:gd name="T25" fmla="*/ 29 h 197"/>
                <a:gd name="T26" fmla="*/ 24 w 201"/>
                <a:gd name="T27" fmla="*/ 23 h 197"/>
                <a:gd name="T28" fmla="*/ 18 w 201"/>
                <a:gd name="T29" fmla="*/ 16 h 197"/>
                <a:gd name="T30" fmla="*/ 11 w 201"/>
                <a:gd name="T31" fmla="*/ 11 h 197"/>
                <a:gd name="T32" fmla="*/ 5 w 201"/>
                <a:gd name="T33" fmla="*/ 5 h 197"/>
                <a:gd name="T34" fmla="*/ 0 w 201"/>
                <a:gd name="T35" fmla="*/ 0 h 197"/>
                <a:gd name="T36" fmla="*/ 3 w 201"/>
                <a:gd name="T37" fmla="*/ 0 h 1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197"/>
                <a:gd name="T59" fmla="*/ 201 w 201"/>
                <a:gd name="T60" fmla="*/ 197 h 1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197">
                  <a:moveTo>
                    <a:pt x="12" y="0"/>
                  </a:moveTo>
                  <a:lnTo>
                    <a:pt x="35" y="20"/>
                  </a:lnTo>
                  <a:lnTo>
                    <a:pt x="59" y="43"/>
                  </a:lnTo>
                  <a:lnTo>
                    <a:pt x="83" y="66"/>
                  </a:lnTo>
                  <a:lnTo>
                    <a:pt x="106" y="90"/>
                  </a:lnTo>
                  <a:lnTo>
                    <a:pt x="129" y="112"/>
                  </a:lnTo>
                  <a:lnTo>
                    <a:pt x="153" y="136"/>
                  </a:lnTo>
                  <a:lnTo>
                    <a:pt x="177" y="158"/>
                  </a:lnTo>
                  <a:lnTo>
                    <a:pt x="201" y="181"/>
                  </a:lnTo>
                  <a:lnTo>
                    <a:pt x="201" y="197"/>
                  </a:lnTo>
                  <a:lnTo>
                    <a:pt x="176" y="171"/>
                  </a:lnTo>
                  <a:lnTo>
                    <a:pt x="152" y="146"/>
                  </a:lnTo>
                  <a:lnTo>
                    <a:pt x="126" y="120"/>
                  </a:lnTo>
                  <a:lnTo>
                    <a:pt x="100" y="95"/>
                  </a:lnTo>
                  <a:lnTo>
                    <a:pt x="73" y="69"/>
                  </a:lnTo>
                  <a:lnTo>
                    <a:pt x="47" y="45"/>
                  </a:lnTo>
                  <a:lnTo>
                    <a:pt x="22" y="21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11"/>
            <p:cNvSpPr>
              <a:spLocks/>
            </p:cNvSpPr>
            <p:nvPr/>
          </p:nvSpPr>
          <p:spPr bwMode="auto">
            <a:xfrm>
              <a:off x="5093" y="294"/>
              <a:ext cx="11" cy="2"/>
            </a:xfrm>
            <a:custGeom>
              <a:avLst/>
              <a:gdLst>
                <a:gd name="T0" fmla="*/ 11 w 47"/>
                <a:gd name="T1" fmla="*/ 1 h 11"/>
                <a:gd name="T2" fmla="*/ 10 w 47"/>
                <a:gd name="T3" fmla="*/ 1 h 11"/>
                <a:gd name="T4" fmla="*/ 8 w 47"/>
                <a:gd name="T5" fmla="*/ 1 h 11"/>
                <a:gd name="T6" fmla="*/ 7 w 47"/>
                <a:gd name="T7" fmla="*/ 2 h 11"/>
                <a:gd name="T8" fmla="*/ 6 w 47"/>
                <a:gd name="T9" fmla="*/ 2 h 11"/>
                <a:gd name="T10" fmla="*/ 4 w 47"/>
                <a:gd name="T11" fmla="*/ 2 h 11"/>
                <a:gd name="T12" fmla="*/ 3 w 47"/>
                <a:gd name="T13" fmla="*/ 2 h 11"/>
                <a:gd name="T14" fmla="*/ 1 w 47"/>
                <a:gd name="T15" fmla="*/ 2 h 11"/>
                <a:gd name="T16" fmla="*/ 0 w 47"/>
                <a:gd name="T17" fmla="*/ 2 h 11"/>
                <a:gd name="T18" fmla="*/ 0 w 47"/>
                <a:gd name="T19" fmla="*/ 1 h 11"/>
                <a:gd name="T20" fmla="*/ 1 w 47"/>
                <a:gd name="T21" fmla="*/ 0 h 11"/>
                <a:gd name="T22" fmla="*/ 3 w 47"/>
                <a:gd name="T23" fmla="*/ 0 h 11"/>
                <a:gd name="T24" fmla="*/ 4 w 47"/>
                <a:gd name="T25" fmla="*/ 0 h 11"/>
                <a:gd name="T26" fmla="*/ 6 w 47"/>
                <a:gd name="T27" fmla="*/ 1 h 11"/>
                <a:gd name="T28" fmla="*/ 8 w 47"/>
                <a:gd name="T29" fmla="*/ 1 h 11"/>
                <a:gd name="T30" fmla="*/ 9 w 47"/>
                <a:gd name="T31" fmla="*/ 1 h 11"/>
                <a:gd name="T32" fmla="*/ 11 w 47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1"/>
                <a:gd name="T53" fmla="*/ 47 w 47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1">
                  <a:moveTo>
                    <a:pt x="47" y="6"/>
                  </a:moveTo>
                  <a:lnTo>
                    <a:pt x="42" y="7"/>
                  </a:lnTo>
                  <a:lnTo>
                    <a:pt x="36" y="8"/>
                  </a:lnTo>
                  <a:lnTo>
                    <a:pt x="30" y="9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1" y="3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9" y="2"/>
                  </a:lnTo>
                  <a:lnTo>
                    <a:pt x="25" y="4"/>
                  </a:lnTo>
                  <a:lnTo>
                    <a:pt x="33" y="6"/>
                  </a:lnTo>
                  <a:lnTo>
                    <a:pt x="39" y="7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F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12"/>
            <p:cNvSpPr>
              <a:spLocks/>
            </p:cNvSpPr>
            <p:nvPr/>
          </p:nvSpPr>
          <p:spPr bwMode="auto">
            <a:xfrm>
              <a:off x="5064" y="295"/>
              <a:ext cx="25" cy="18"/>
            </a:xfrm>
            <a:custGeom>
              <a:avLst/>
              <a:gdLst>
                <a:gd name="T0" fmla="*/ 25 w 102"/>
                <a:gd name="T1" fmla="*/ 1 h 76"/>
                <a:gd name="T2" fmla="*/ 22 w 102"/>
                <a:gd name="T3" fmla="*/ 3 h 76"/>
                <a:gd name="T4" fmla="*/ 19 w 102"/>
                <a:gd name="T5" fmla="*/ 5 h 76"/>
                <a:gd name="T6" fmla="*/ 16 w 102"/>
                <a:gd name="T7" fmla="*/ 6 h 76"/>
                <a:gd name="T8" fmla="*/ 13 w 102"/>
                <a:gd name="T9" fmla="*/ 8 h 76"/>
                <a:gd name="T10" fmla="*/ 10 w 102"/>
                <a:gd name="T11" fmla="*/ 10 h 76"/>
                <a:gd name="T12" fmla="*/ 8 w 102"/>
                <a:gd name="T13" fmla="*/ 12 h 76"/>
                <a:gd name="T14" fmla="*/ 5 w 102"/>
                <a:gd name="T15" fmla="*/ 15 h 76"/>
                <a:gd name="T16" fmla="*/ 4 w 102"/>
                <a:gd name="T17" fmla="*/ 18 h 76"/>
                <a:gd name="T18" fmla="*/ 0 w 102"/>
                <a:gd name="T19" fmla="*/ 18 h 76"/>
                <a:gd name="T20" fmla="*/ 1 w 102"/>
                <a:gd name="T21" fmla="*/ 16 h 76"/>
                <a:gd name="T22" fmla="*/ 2 w 102"/>
                <a:gd name="T23" fmla="*/ 13 h 76"/>
                <a:gd name="T24" fmla="*/ 3 w 102"/>
                <a:gd name="T25" fmla="*/ 11 h 76"/>
                <a:gd name="T26" fmla="*/ 4 w 102"/>
                <a:gd name="T27" fmla="*/ 9 h 76"/>
                <a:gd name="T28" fmla="*/ 5 w 102"/>
                <a:gd name="T29" fmla="*/ 7 h 76"/>
                <a:gd name="T30" fmla="*/ 6 w 102"/>
                <a:gd name="T31" fmla="*/ 5 h 76"/>
                <a:gd name="T32" fmla="*/ 8 w 102"/>
                <a:gd name="T33" fmla="*/ 4 h 76"/>
                <a:gd name="T34" fmla="*/ 11 w 102"/>
                <a:gd name="T35" fmla="*/ 4 h 76"/>
                <a:gd name="T36" fmla="*/ 11 w 102"/>
                <a:gd name="T37" fmla="*/ 3 h 76"/>
                <a:gd name="T38" fmla="*/ 12 w 102"/>
                <a:gd name="T39" fmla="*/ 2 h 76"/>
                <a:gd name="T40" fmla="*/ 13 w 102"/>
                <a:gd name="T41" fmla="*/ 2 h 76"/>
                <a:gd name="T42" fmla="*/ 14 w 102"/>
                <a:gd name="T43" fmla="*/ 3 h 76"/>
                <a:gd name="T44" fmla="*/ 16 w 102"/>
                <a:gd name="T45" fmla="*/ 3 h 76"/>
                <a:gd name="T46" fmla="*/ 18 w 102"/>
                <a:gd name="T47" fmla="*/ 4 h 76"/>
                <a:gd name="T48" fmla="*/ 20 w 102"/>
                <a:gd name="T49" fmla="*/ 2 h 76"/>
                <a:gd name="T50" fmla="*/ 22 w 102"/>
                <a:gd name="T51" fmla="*/ 1 h 76"/>
                <a:gd name="T52" fmla="*/ 23 w 102"/>
                <a:gd name="T53" fmla="*/ 0 h 76"/>
                <a:gd name="T54" fmla="*/ 25 w 102"/>
                <a:gd name="T55" fmla="*/ 1 h 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2"/>
                <a:gd name="T85" fmla="*/ 0 h 76"/>
                <a:gd name="T86" fmla="*/ 102 w 102"/>
                <a:gd name="T87" fmla="*/ 76 h 7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2" h="76">
                  <a:moveTo>
                    <a:pt x="102" y="5"/>
                  </a:moveTo>
                  <a:lnTo>
                    <a:pt x="90" y="12"/>
                  </a:lnTo>
                  <a:lnTo>
                    <a:pt x="78" y="19"/>
                  </a:lnTo>
                  <a:lnTo>
                    <a:pt x="66" y="26"/>
                  </a:lnTo>
                  <a:lnTo>
                    <a:pt x="54" y="35"/>
                  </a:lnTo>
                  <a:lnTo>
                    <a:pt x="41" y="42"/>
                  </a:lnTo>
                  <a:lnTo>
                    <a:pt x="32" y="52"/>
                  </a:lnTo>
                  <a:lnTo>
                    <a:pt x="22" y="63"/>
                  </a:lnTo>
                  <a:lnTo>
                    <a:pt x="17" y="76"/>
                  </a:lnTo>
                  <a:lnTo>
                    <a:pt x="0" y="76"/>
                  </a:lnTo>
                  <a:lnTo>
                    <a:pt x="4" y="66"/>
                  </a:lnTo>
                  <a:lnTo>
                    <a:pt x="8" y="56"/>
                  </a:lnTo>
                  <a:lnTo>
                    <a:pt x="11" y="45"/>
                  </a:lnTo>
                  <a:lnTo>
                    <a:pt x="15" y="37"/>
                  </a:lnTo>
                  <a:lnTo>
                    <a:pt x="20" y="28"/>
                  </a:lnTo>
                  <a:lnTo>
                    <a:pt x="26" y="23"/>
                  </a:lnTo>
                  <a:lnTo>
                    <a:pt x="33" y="18"/>
                  </a:lnTo>
                  <a:lnTo>
                    <a:pt x="44" y="17"/>
                  </a:lnTo>
                  <a:lnTo>
                    <a:pt x="46" y="12"/>
                  </a:lnTo>
                  <a:lnTo>
                    <a:pt x="49" y="10"/>
                  </a:lnTo>
                  <a:lnTo>
                    <a:pt x="53" y="9"/>
                  </a:lnTo>
                  <a:lnTo>
                    <a:pt x="58" y="11"/>
                  </a:lnTo>
                  <a:lnTo>
                    <a:pt x="65" y="14"/>
                  </a:lnTo>
                  <a:lnTo>
                    <a:pt x="75" y="17"/>
                  </a:lnTo>
                  <a:lnTo>
                    <a:pt x="80" y="10"/>
                  </a:lnTo>
                  <a:lnTo>
                    <a:pt x="88" y="3"/>
                  </a:lnTo>
                  <a:lnTo>
                    <a:pt x="95" y="0"/>
                  </a:lnTo>
                  <a:lnTo>
                    <a:pt x="102" y="5"/>
                  </a:lnTo>
                  <a:close/>
                </a:path>
              </a:pathLst>
            </a:custGeom>
            <a:solidFill>
              <a:srgbClr val="F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13"/>
            <p:cNvSpPr>
              <a:spLocks/>
            </p:cNvSpPr>
            <p:nvPr/>
          </p:nvSpPr>
          <p:spPr bwMode="auto">
            <a:xfrm>
              <a:off x="5146" y="296"/>
              <a:ext cx="82" cy="48"/>
            </a:xfrm>
            <a:custGeom>
              <a:avLst/>
              <a:gdLst>
                <a:gd name="T0" fmla="*/ 55 w 336"/>
                <a:gd name="T1" fmla="*/ 7 h 204"/>
                <a:gd name="T2" fmla="*/ 44 w 336"/>
                <a:gd name="T3" fmla="*/ 4 h 204"/>
                <a:gd name="T4" fmla="*/ 33 w 336"/>
                <a:gd name="T5" fmla="*/ 4 h 204"/>
                <a:gd name="T6" fmla="*/ 22 w 336"/>
                <a:gd name="T7" fmla="*/ 7 h 204"/>
                <a:gd name="T8" fmla="*/ 25 w 336"/>
                <a:gd name="T9" fmla="*/ 12 h 204"/>
                <a:gd name="T10" fmla="*/ 41 w 336"/>
                <a:gd name="T11" fmla="*/ 13 h 204"/>
                <a:gd name="T12" fmla="*/ 57 w 336"/>
                <a:gd name="T13" fmla="*/ 14 h 204"/>
                <a:gd name="T14" fmla="*/ 72 w 336"/>
                <a:gd name="T15" fmla="*/ 16 h 204"/>
                <a:gd name="T16" fmla="*/ 82 w 336"/>
                <a:gd name="T17" fmla="*/ 20 h 204"/>
                <a:gd name="T18" fmla="*/ 81 w 336"/>
                <a:gd name="T19" fmla="*/ 24 h 204"/>
                <a:gd name="T20" fmla="*/ 79 w 336"/>
                <a:gd name="T21" fmla="*/ 27 h 204"/>
                <a:gd name="T22" fmla="*/ 76 w 336"/>
                <a:gd name="T23" fmla="*/ 31 h 204"/>
                <a:gd name="T24" fmla="*/ 71 w 336"/>
                <a:gd name="T25" fmla="*/ 36 h 204"/>
                <a:gd name="T26" fmla="*/ 62 w 336"/>
                <a:gd name="T27" fmla="*/ 40 h 204"/>
                <a:gd name="T28" fmla="*/ 53 w 336"/>
                <a:gd name="T29" fmla="*/ 43 h 204"/>
                <a:gd name="T30" fmla="*/ 43 w 336"/>
                <a:gd name="T31" fmla="*/ 44 h 204"/>
                <a:gd name="T32" fmla="*/ 34 w 336"/>
                <a:gd name="T33" fmla="*/ 43 h 204"/>
                <a:gd name="T34" fmla="*/ 28 w 336"/>
                <a:gd name="T35" fmla="*/ 41 h 204"/>
                <a:gd name="T36" fmla="*/ 21 w 336"/>
                <a:gd name="T37" fmla="*/ 40 h 204"/>
                <a:gd name="T38" fmla="*/ 15 w 336"/>
                <a:gd name="T39" fmla="*/ 37 h 204"/>
                <a:gd name="T40" fmla="*/ 10 w 336"/>
                <a:gd name="T41" fmla="*/ 35 h 204"/>
                <a:gd name="T42" fmla="*/ 8 w 336"/>
                <a:gd name="T43" fmla="*/ 31 h 204"/>
                <a:gd name="T44" fmla="*/ 6 w 336"/>
                <a:gd name="T45" fmla="*/ 31 h 204"/>
                <a:gd name="T46" fmla="*/ 5 w 336"/>
                <a:gd name="T47" fmla="*/ 36 h 204"/>
                <a:gd name="T48" fmla="*/ 7 w 336"/>
                <a:gd name="T49" fmla="*/ 40 h 204"/>
                <a:gd name="T50" fmla="*/ 11 w 336"/>
                <a:gd name="T51" fmla="*/ 45 h 204"/>
                <a:gd name="T52" fmla="*/ 15 w 336"/>
                <a:gd name="T53" fmla="*/ 46 h 204"/>
                <a:gd name="T54" fmla="*/ 16 w 336"/>
                <a:gd name="T55" fmla="*/ 48 h 204"/>
                <a:gd name="T56" fmla="*/ 12 w 336"/>
                <a:gd name="T57" fmla="*/ 47 h 204"/>
                <a:gd name="T58" fmla="*/ 7 w 336"/>
                <a:gd name="T59" fmla="*/ 45 h 204"/>
                <a:gd name="T60" fmla="*/ 3 w 336"/>
                <a:gd name="T61" fmla="*/ 41 h 204"/>
                <a:gd name="T62" fmla="*/ 1 w 336"/>
                <a:gd name="T63" fmla="*/ 37 h 204"/>
                <a:gd name="T64" fmla="*/ 0 w 336"/>
                <a:gd name="T65" fmla="*/ 30 h 204"/>
                <a:gd name="T66" fmla="*/ 1 w 336"/>
                <a:gd name="T67" fmla="*/ 24 h 204"/>
                <a:gd name="T68" fmla="*/ 3 w 336"/>
                <a:gd name="T69" fmla="*/ 18 h 204"/>
                <a:gd name="T70" fmla="*/ 5 w 336"/>
                <a:gd name="T71" fmla="*/ 13 h 204"/>
                <a:gd name="T72" fmla="*/ 9 w 336"/>
                <a:gd name="T73" fmla="*/ 10 h 204"/>
                <a:gd name="T74" fmla="*/ 14 w 336"/>
                <a:gd name="T75" fmla="*/ 6 h 204"/>
                <a:gd name="T76" fmla="*/ 18 w 336"/>
                <a:gd name="T77" fmla="*/ 3 h 204"/>
                <a:gd name="T78" fmla="*/ 24 w 336"/>
                <a:gd name="T79" fmla="*/ 2 h 204"/>
                <a:gd name="T80" fmla="*/ 33 w 336"/>
                <a:gd name="T81" fmla="*/ 0 h 204"/>
                <a:gd name="T82" fmla="*/ 43 w 336"/>
                <a:gd name="T83" fmla="*/ 1 h 204"/>
                <a:gd name="T84" fmla="*/ 52 w 336"/>
                <a:gd name="T85" fmla="*/ 3 h 204"/>
                <a:gd name="T86" fmla="*/ 60 w 336"/>
                <a:gd name="T87" fmla="*/ 9 h 2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6"/>
                <a:gd name="T133" fmla="*/ 0 h 204"/>
                <a:gd name="T134" fmla="*/ 336 w 336"/>
                <a:gd name="T135" fmla="*/ 204 h 2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6" h="204">
                  <a:moveTo>
                    <a:pt x="247" y="39"/>
                  </a:moveTo>
                  <a:lnTo>
                    <a:pt x="226" y="29"/>
                  </a:lnTo>
                  <a:lnTo>
                    <a:pt x="204" y="23"/>
                  </a:lnTo>
                  <a:lnTo>
                    <a:pt x="180" y="17"/>
                  </a:lnTo>
                  <a:lnTo>
                    <a:pt x="157" y="16"/>
                  </a:lnTo>
                  <a:lnTo>
                    <a:pt x="134" y="16"/>
                  </a:lnTo>
                  <a:lnTo>
                    <a:pt x="111" y="21"/>
                  </a:lnTo>
                  <a:lnTo>
                    <a:pt x="89" y="29"/>
                  </a:lnTo>
                  <a:lnTo>
                    <a:pt x="71" y="42"/>
                  </a:lnTo>
                  <a:lnTo>
                    <a:pt x="101" y="49"/>
                  </a:lnTo>
                  <a:lnTo>
                    <a:pt x="134" y="53"/>
                  </a:lnTo>
                  <a:lnTo>
                    <a:pt x="166" y="55"/>
                  </a:lnTo>
                  <a:lnTo>
                    <a:pt x="200" y="59"/>
                  </a:lnTo>
                  <a:lnTo>
                    <a:pt x="232" y="60"/>
                  </a:lnTo>
                  <a:lnTo>
                    <a:pt x="266" y="63"/>
                  </a:lnTo>
                  <a:lnTo>
                    <a:pt x="297" y="68"/>
                  </a:lnTo>
                  <a:lnTo>
                    <a:pt x="330" y="78"/>
                  </a:lnTo>
                  <a:lnTo>
                    <a:pt x="335" y="86"/>
                  </a:lnTo>
                  <a:lnTo>
                    <a:pt x="336" y="94"/>
                  </a:lnTo>
                  <a:lnTo>
                    <a:pt x="333" y="102"/>
                  </a:lnTo>
                  <a:lnTo>
                    <a:pt x="329" y="110"/>
                  </a:lnTo>
                  <a:lnTo>
                    <a:pt x="322" y="116"/>
                  </a:lnTo>
                  <a:lnTo>
                    <a:pt x="316" y="124"/>
                  </a:lnTo>
                  <a:lnTo>
                    <a:pt x="311" y="131"/>
                  </a:lnTo>
                  <a:lnTo>
                    <a:pt x="310" y="141"/>
                  </a:lnTo>
                  <a:lnTo>
                    <a:pt x="291" y="151"/>
                  </a:lnTo>
                  <a:lnTo>
                    <a:pt x="272" y="162"/>
                  </a:lnTo>
                  <a:lnTo>
                    <a:pt x="255" y="169"/>
                  </a:lnTo>
                  <a:lnTo>
                    <a:pt x="238" y="177"/>
                  </a:lnTo>
                  <a:lnTo>
                    <a:pt x="218" y="182"/>
                  </a:lnTo>
                  <a:lnTo>
                    <a:pt x="199" y="185"/>
                  </a:lnTo>
                  <a:lnTo>
                    <a:pt x="176" y="188"/>
                  </a:lnTo>
                  <a:lnTo>
                    <a:pt x="153" y="188"/>
                  </a:lnTo>
                  <a:lnTo>
                    <a:pt x="140" y="182"/>
                  </a:lnTo>
                  <a:lnTo>
                    <a:pt x="127" y="178"/>
                  </a:lnTo>
                  <a:lnTo>
                    <a:pt x="114" y="175"/>
                  </a:lnTo>
                  <a:lnTo>
                    <a:pt x="102" y="172"/>
                  </a:lnTo>
                  <a:lnTo>
                    <a:pt x="88" y="168"/>
                  </a:lnTo>
                  <a:lnTo>
                    <a:pt x="75" y="165"/>
                  </a:lnTo>
                  <a:lnTo>
                    <a:pt x="62" y="159"/>
                  </a:lnTo>
                  <a:lnTo>
                    <a:pt x="51" y="153"/>
                  </a:lnTo>
                  <a:lnTo>
                    <a:pt x="43" y="147"/>
                  </a:lnTo>
                  <a:lnTo>
                    <a:pt x="37" y="140"/>
                  </a:lnTo>
                  <a:lnTo>
                    <a:pt x="32" y="130"/>
                  </a:lnTo>
                  <a:lnTo>
                    <a:pt x="27" y="121"/>
                  </a:lnTo>
                  <a:lnTo>
                    <a:pt x="23" y="131"/>
                  </a:lnTo>
                  <a:lnTo>
                    <a:pt x="22" y="142"/>
                  </a:lnTo>
                  <a:lnTo>
                    <a:pt x="22" y="153"/>
                  </a:lnTo>
                  <a:lnTo>
                    <a:pt x="26" y="164"/>
                  </a:lnTo>
                  <a:lnTo>
                    <a:pt x="30" y="172"/>
                  </a:lnTo>
                  <a:lnTo>
                    <a:pt x="37" y="182"/>
                  </a:lnTo>
                  <a:lnTo>
                    <a:pt x="45" y="190"/>
                  </a:lnTo>
                  <a:lnTo>
                    <a:pt x="56" y="196"/>
                  </a:lnTo>
                  <a:lnTo>
                    <a:pt x="63" y="196"/>
                  </a:lnTo>
                  <a:lnTo>
                    <a:pt x="64" y="201"/>
                  </a:lnTo>
                  <a:lnTo>
                    <a:pt x="66" y="204"/>
                  </a:lnTo>
                  <a:lnTo>
                    <a:pt x="57" y="201"/>
                  </a:lnTo>
                  <a:lnTo>
                    <a:pt x="48" y="198"/>
                  </a:lnTo>
                  <a:lnTo>
                    <a:pt x="38" y="194"/>
                  </a:lnTo>
                  <a:lnTo>
                    <a:pt x="30" y="190"/>
                  </a:lnTo>
                  <a:lnTo>
                    <a:pt x="20" y="182"/>
                  </a:lnTo>
                  <a:lnTo>
                    <a:pt x="13" y="176"/>
                  </a:lnTo>
                  <a:lnTo>
                    <a:pt x="7" y="166"/>
                  </a:lnTo>
                  <a:lnTo>
                    <a:pt x="4" y="156"/>
                  </a:lnTo>
                  <a:lnTo>
                    <a:pt x="0" y="141"/>
                  </a:lnTo>
                  <a:lnTo>
                    <a:pt x="0" y="127"/>
                  </a:lnTo>
                  <a:lnTo>
                    <a:pt x="1" y="114"/>
                  </a:lnTo>
                  <a:lnTo>
                    <a:pt x="5" y="102"/>
                  </a:lnTo>
                  <a:lnTo>
                    <a:pt x="8" y="89"/>
                  </a:lnTo>
                  <a:lnTo>
                    <a:pt x="12" y="77"/>
                  </a:lnTo>
                  <a:lnTo>
                    <a:pt x="15" y="65"/>
                  </a:lnTo>
                  <a:lnTo>
                    <a:pt x="20" y="54"/>
                  </a:lnTo>
                  <a:lnTo>
                    <a:pt x="28" y="49"/>
                  </a:lnTo>
                  <a:lnTo>
                    <a:pt x="38" y="42"/>
                  </a:lnTo>
                  <a:lnTo>
                    <a:pt x="47" y="35"/>
                  </a:lnTo>
                  <a:lnTo>
                    <a:pt x="57" y="27"/>
                  </a:lnTo>
                  <a:lnTo>
                    <a:pt x="65" y="20"/>
                  </a:lnTo>
                  <a:lnTo>
                    <a:pt x="75" y="13"/>
                  </a:lnTo>
                  <a:lnTo>
                    <a:pt x="85" y="9"/>
                  </a:lnTo>
                  <a:lnTo>
                    <a:pt x="98" y="8"/>
                  </a:lnTo>
                  <a:lnTo>
                    <a:pt x="114" y="3"/>
                  </a:lnTo>
                  <a:lnTo>
                    <a:pt x="134" y="1"/>
                  </a:lnTo>
                  <a:lnTo>
                    <a:pt x="154" y="0"/>
                  </a:lnTo>
                  <a:lnTo>
                    <a:pt x="176" y="3"/>
                  </a:lnTo>
                  <a:lnTo>
                    <a:pt x="195" y="7"/>
                  </a:lnTo>
                  <a:lnTo>
                    <a:pt x="215" y="14"/>
                  </a:lnTo>
                  <a:lnTo>
                    <a:pt x="232" y="25"/>
                  </a:lnTo>
                  <a:lnTo>
                    <a:pt x="247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14"/>
            <p:cNvSpPr>
              <a:spLocks/>
            </p:cNvSpPr>
            <p:nvPr/>
          </p:nvSpPr>
          <p:spPr bwMode="auto">
            <a:xfrm>
              <a:off x="5080" y="299"/>
              <a:ext cx="45" cy="10"/>
            </a:xfrm>
            <a:custGeom>
              <a:avLst/>
              <a:gdLst>
                <a:gd name="T0" fmla="*/ 45 w 184"/>
                <a:gd name="T1" fmla="*/ 4 h 42"/>
                <a:gd name="T2" fmla="*/ 42 w 184"/>
                <a:gd name="T3" fmla="*/ 5 h 42"/>
                <a:gd name="T4" fmla="*/ 38 w 184"/>
                <a:gd name="T5" fmla="*/ 6 h 42"/>
                <a:gd name="T6" fmla="*/ 34 w 184"/>
                <a:gd name="T7" fmla="*/ 7 h 42"/>
                <a:gd name="T8" fmla="*/ 30 w 184"/>
                <a:gd name="T9" fmla="*/ 7 h 42"/>
                <a:gd name="T10" fmla="*/ 26 w 184"/>
                <a:gd name="T11" fmla="*/ 7 h 42"/>
                <a:gd name="T12" fmla="*/ 22 w 184"/>
                <a:gd name="T13" fmla="*/ 7 h 42"/>
                <a:gd name="T14" fmla="*/ 18 w 184"/>
                <a:gd name="T15" fmla="*/ 7 h 42"/>
                <a:gd name="T16" fmla="*/ 13 w 184"/>
                <a:gd name="T17" fmla="*/ 8 h 42"/>
                <a:gd name="T18" fmla="*/ 12 w 184"/>
                <a:gd name="T19" fmla="*/ 8 h 42"/>
                <a:gd name="T20" fmla="*/ 10 w 184"/>
                <a:gd name="T21" fmla="*/ 9 h 42"/>
                <a:gd name="T22" fmla="*/ 8 w 184"/>
                <a:gd name="T23" fmla="*/ 9 h 42"/>
                <a:gd name="T24" fmla="*/ 7 w 184"/>
                <a:gd name="T25" fmla="*/ 9 h 42"/>
                <a:gd name="T26" fmla="*/ 5 w 184"/>
                <a:gd name="T27" fmla="*/ 9 h 42"/>
                <a:gd name="T28" fmla="*/ 3 w 184"/>
                <a:gd name="T29" fmla="*/ 9 h 42"/>
                <a:gd name="T30" fmla="*/ 1 w 184"/>
                <a:gd name="T31" fmla="*/ 9 h 42"/>
                <a:gd name="T32" fmla="*/ 0 w 184"/>
                <a:gd name="T33" fmla="*/ 10 h 42"/>
                <a:gd name="T34" fmla="*/ 5 w 184"/>
                <a:gd name="T35" fmla="*/ 6 h 42"/>
                <a:gd name="T36" fmla="*/ 10 w 184"/>
                <a:gd name="T37" fmla="*/ 4 h 42"/>
                <a:gd name="T38" fmla="*/ 15 w 184"/>
                <a:gd name="T39" fmla="*/ 2 h 42"/>
                <a:gd name="T40" fmla="*/ 22 w 184"/>
                <a:gd name="T41" fmla="*/ 1 h 42"/>
                <a:gd name="T42" fmla="*/ 27 w 184"/>
                <a:gd name="T43" fmla="*/ 0 h 42"/>
                <a:gd name="T44" fmla="*/ 34 w 184"/>
                <a:gd name="T45" fmla="*/ 1 h 42"/>
                <a:gd name="T46" fmla="*/ 39 w 184"/>
                <a:gd name="T47" fmla="*/ 2 h 42"/>
                <a:gd name="T48" fmla="*/ 45 w 184"/>
                <a:gd name="T49" fmla="*/ 4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4"/>
                <a:gd name="T76" fmla="*/ 0 h 42"/>
                <a:gd name="T77" fmla="*/ 184 w 184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4" h="42">
                  <a:moveTo>
                    <a:pt x="184" y="18"/>
                  </a:moveTo>
                  <a:lnTo>
                    <a:pt x="170" y="23"/>
                  </a:lnTo>
                  <a:lnTo>
                    <a:pt x="155" y="26"/>
                  </a:lnTo>
                  <a:lnTo>
                    <a:pt x="139" y="28"/>
                  </a:lnTo>
                  <a:lnTo>
                    <a:pt x="124" y="29"/>
                  </a:lnTo>
                  <a:lnTo>
                    <a:pt x="106" y="28"/>
                  </a:lnTo>
                  <a:lnTo>
                    <a:pt x="89" y="29"/>
                  </a:lnTo>
                  <a:lnTo>
                    <a:pt x="72" y="29"/>
                  </a:lnTo>
                  <a:lnTo>
                    <a:pt x="55" y="33"/>
                  </a:lnTo>
                  <a:lnTo>
                    <a:pt x="48" y="35"/>
                  </a:lnTo>
                  <a:lnTo>
                    <a:pt x="41" y="37"/>
                  </a:lnTo>
                  <a:lnTo>
                    <a:pt x="34" y="38"/>
                  </a:lnTo>
                  <a:lnTo>
                    <a:pt x="27" y="39"/>
                  </a:lnTo>
                  <a:lnTo>
                    <a:pt x="20" y="39"/>
                  </a:lnTo>
                  <a:lnTo>
                    <a:pt x="12" y="39"/>
                  </a:lnTo>
                  <a:lnTo>
                    <a:pt x="6" y="39"/>
                  </a:lnTo>
                  <a:lnTo>
                    <a:pt x="0" y="42"/>
                  </a:lnTo>
                  <a:lnTo>
                    <a:pt x="19" y="26"/>
                  </a:lnTo>
                  <a:lnTo>
                    <a:pt x="40" y="16"/>
                  </a:lnTo>
                  <a:lnTo>
                    <a:pt x="63" y="7"/>
                  </a:lnTo>
                  <a:lnTo>
                    <a:pt x="88" y="3"/>
                  </a:lnTo>
                  <a:lnTo>
                    <a:pt x="112" y="0"/>
                  </a:lnTo>
                  <a:lnTo>
                    <a:pt x="137" y="4"/>
                  </a:lnTo>
                  <a:lnTo>
                    <a:pt x="160" y="8"/>
                  </a:lnTo>
                  <a:lnTo>
                    <a:pt x="184" y="18"/>
                  </a:lnTo>
                  <a:close/>
                </a:path>
              </a:pathLst>
            </a:custGeom>
            <a:solidFill>
              <a:srgbClr val="F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15"/>
            <p:cNvSpPr>
              <a:spLocks/>
            </p:cNvSpPr>
            <p:nvPr/>
          </p:nvSpPr>
          <p:spPr bwMode="auto">
            <a:xfrm>
              <a:off x="5077" y="311"/>
              <a:ext cx="50" cy="16"/>
            </a:xfrm>
            <a:custGeom>
              <a:avLst/>
              <a:gdLst>
                <a:gd name="T0" fmla="*/ 50 w 208"/>
                <a:gd name="T1" fmla="*/ 5 h 71"/>
                <a:gd name="T2" fmla="*/ 45 w 208"/>
                <a:gd name="T3" fmla="*/ 8 h 71"/>
                <a:gd name="T4" fmla="*/ 41 w 208"/>
                <a:gd name="T5" fmla="*/ 11 h 71"/>
                <a:gd name="T6" fmla="*/ 36 w 208"/>
                <a:gd name="T7" fmla="*/ 13 h 71"/>
                <a:gd name="T8" fmla="*/ 31 w 208"/>
                <a:gd name="T9" fmla="*/ 14 h 71"/>
                <a:gd name="T10" fmla="*/ 25 w 208"/>
                <a:gd name="T11" fmla="*/ 15 h 71"/>
                <a:gd name="T12" fmla="*/ 20 w 208"/>
                <a:gd name="T13" fmla="*/ 16 h 71"/>
                <a:gd name="T14" fmla="*/ 14 w 208"/>
                <a:gd name="T15" fmla="*/ 16 h 71"/>
                <a:gd name="T16" fmla="*/ 10 w 208"/>
                <a:gd name="T17" fmla="*/ 16 h 71"/>
                <a:gd name="T18" fmla="*/ 8 w 208"/>
                <a:gd name="T19" fmla="*/ 15 h 71"/>
                <a:gd name="T20" fmla="*/ 6 w 208"/>
                <a:gd name="T21" fmla="*/ 14 h 71"/>
                <a:gd name="T22" fmla="*/ 5 w 208"/>
                <a:gd name="T23" fmla="*/ 13 h 71"/>
                <a:gd name="T24" fmla="*/ 3 w 208"/>
                <a:gd name="T25" fmla="*/ 12 h 71"/>
                <a:gd name="T26" fmla="*/ 2 w 208"/>
                <a:gd name="T27" fmla="*/ 11 h 71"/>
                <a:gd name="T28" fmla="*/ 1 w 208"/>
                <a:gd name="T29" fmla="*/ 9 h 71"/>
                <a:gd name="T30" fmla="*/ 0 w 208"/>
                <a:gd name="T31" fmla="*/ 8 h 71"/>
                <a:gd name="T32" fmla="*/ 1 w 208"/>
                <a:gd name="T33" fmla="*/ 6 h 71"/>
                <a:gd name="T34" fmla="*/ 2 w 208"/>
                <a:gd name="T35" fmla="*/ 5 h 71"/>
                <a:gd name="T36" fmla="*/ 3 w 208"/>
                <a:gd name="T37" fmla="*/ 5 h 71"/>
                <a:gd name="T38" fmla="*/ 5 w 208"/>
                <a:gd name="T39" fmla="*/ 4 h 71"/>
                <a:gd name="T40" fmla="*/ 6 w 208"/>
                <a:gd name="T41" fmla="*/ 4 h 71"/>
                <a:gd name="T42" fmla="*/ 8 w 208"/>
                <a:gd name="T43" fmla="*/ 3 h 71"/>
                <a:gd name="T44" fmla="*/ 10 w 208"/>
                <a:gd name="T45" fmla="*/ 3 h 71"/>
                <a:gd name="T46" fmla="*/ 12 w 208"/>
                <a:gd name="T47" fmla="*/ 3 h 71"/>
                <a:gd name="T48" fmla="*/ 14 w 208"/>
                <a:gd name="T49" fmla="*/ 3 h 71"/>
                <a:gd name="T50" fmla="*/ 15 w 208"/>
                <a:gd name="T51" fmla="*/ 4 h 71"/>
                <a:gd name="T52" fmla="*/ 16 w 208"/>
                <a:gd name="T53" fmla="*/ 6 h 71"/>
                <a:gd name="T54" fmla="*/ 18 w 208"/>
                <a:gd name="T55" fmla="*/ 7 h 71"/>
                <a:gd name="T56" fmla="*/ 20 w 208"/>
                <a:gd name="T57" fmla="*/ 9 h 71"/>
                <a:gd name="T58" fmla="*/ 21 w 208"/>
                <a:gd name="T59" fmla="*/ 10 h 71"/>
                <a:gd name="T60" fmla="*/ 24 w 208"/>
                <a:gd name="T61" fmla="*/ 11 h 71"/>
                <a:gd name="T62" fmla="*/ 26 w 208"/>
                <a:gd name="T63" fmla="*/ 11 h 71"/>
                <a:gd name="T64" fmla="*/ 28 w 208"/>
                <a:gd name="T65" fmla="*/ 11 h 71"/>
                <a:gd name="T66" fmla="*/ 31 w 208"/>
                <a:gd name="T67" fmla="*/ 10 h 71"/>
                <a:gd name="T68" fmla="*/ 34 w 208"/>
                <a:gd name="T69" fmla="*/ 10 h 71"/>
                <a:gd name="T70" fmla="*/ 37 w 208"/>
                <a:gd name="T71" fmla="*/ 9 h 71"/>
                <a:gd name="T72" fmla="*/ 40 w 208"/>
                <a:gd name="T73" fmla="*/ 9 h 71"/>
                <a:gd name="T74" fmla="*/ 43 w 208"/>
                <a:gd name="T75" fmla="*/ 7 h 71"/>
                <a:gd name="T76" fmla="*/ 45 w 208"/>
                <a:gd name="T77" fmla="*/ 6 h 71"/>
                <a:gd name="T78" fmla="*/ 47 w 208"/>
                <a:gd name="T79" fmla="*/ 3 h 71"/>
                <a:gd name="T80" fmla="*/ 49 w 208"/>
                <a:gd name="T81" fmla="*/ 0 h 71"/>
                <a:gd name="T82" fmla="*/ 50 w 208"/>
                <a:gd name="T83" fmla="*/ 0 h 71"/>
                <a:gd name="T84" fmla="*/ 50 w 208"/>
                <a:gd name="T85" fmla="*/ 1 h 71"/>
                <a:gd name="T86" fmla="*/ 49 w 208"/>
                <a:gd name="T87" fmla="*/ 2 h 71"/>
                <a:gd name="T88" fmla="*/ 50 w 208"/>
                <a:gd name="T89" fmla="*/ 5 h 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8"/>
                <a:gd name="T136" fmla="*/ 0 h 71"/>
                <a:gd name="T137" fmla="*/ 208 w 208"/>
                <a:gd name="T138" fmla="*/ 71 h 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8" h="71">
                  <a:moveTo>
                    <a:pt x="206" y="20"/>
                  </a:moveTo>
                  <a:lnTo>
                    <a:pt x="189" y="35"/>
                  </a:lnTo>
                  <a:lnTo>
                    <a:pt x="170" y="48"/>
                  </a:lnTo>
                  <a:lnTo>
                    <a:pt x="149" y="57"/>
                  </a:lnTo>
                  <a:lnTo>
                    <a:pt x="127" y="64"/>
                  </a:lnTo>
                  <a:lnTo>
                    <a:pt x="103" y="67"/>
                  </a:lnTo>
                  <a:lnTo>
                    <a:pt x="82" y="71"/>
                  </a:lnTo>
                  <a:lnTo>
                    <a:pt x="60" y="71"/>
                  </a:lnTo>
                  <a:lnTo>
                    <a:pt x="42" y="71"/>
                  </a:lnTo>
                  <a:lnTo>
                    <a:pt x="34" y="65"/>
                  </a:lnTo>
                  <a:lnTo>
                    <a:pt x="27" y="62"/>
                  </a:lnTo>
                  <a:lnTo>
                    <a:pt x="20" y="58"/>
                  </a:lnTo>
                  <a:lnTo>
                    <a:pt x="13" y="53"/>
                  </a:lnTo>
                  <a:lnTo>
                    <a:pt x="7" y="47"/>
                  </a:lnTo>
                  <a:lnTo>
                    <a:pt x="3" y="41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8" y="24"/>
                  </a:lnTo>
                  <a:lnTo>
                    <a:pt x="14" y="21"/>
                  </a:lnTo>
                  <a:lnTo>
                    <a:pt x="21" y="19"/>
                  </a:lnTo>
                  <a:lnTo>
                    <a:pt x="27" y="16"/>
                  </a:lnTo>
                  <a:lnTo>
                    <a:pt x="34" y="13"/>
                  </a:lnTo>
                  <a:lnTo>
                    <a:pt x="42" y="12"/>
                  </a:lnTo>
                  <a:lnTo>
                    <a:pt x="49" y="12"/>
                  </a:lnTo>
                  <a:lnTo>
                    <a:pt x="58" y="12"/>
                  </a:lnTo>
                  <a:lnTo>
                    <a:pt x="61" y="18"/>
                  </a:lnTo>
                  <a:lnTo>
                    <a:pt x="68" y="25"/>
                  </a:lnTo>
                  <a:lnTo>
                    <a:pt x="74" y="32"/>
                  </a:lnTo>
                  <a:lnTo>
                    <a:pt x="82" y="39"/>
                  </a:lnTo>
                  <a:lnTo>
                    <a:pt x="89" y="45"/>
                  </a:lnTo>
                  <a:lnTo>
                    <a:pt x="98" y="48"/>
                  </a:lnTo>
                  <a:lnTo>
                    <a:pt x="107" y="48"/>
                  </a:lnTo>
                  <a:lnTo>
                    <a:pt x="116" y="47"/>
                  </a:lnTo>
                  <a:lnTo>
                    <a:pt x="127" y="45"/>
                  </a:lnTo>
                  <a:lnTo>
                    <a:pt x="140" y="44"/>
                  </a:lnTo>
                  <a:lnTo>
                    <a:pt x="153" y="40"/>
                  </a:lnTo>
                  <a:lnTo>
                    <a:pt x="166" y="38"/>
                  </a:lnTo>
                  <a:lnTo>
                    <a:pt x="177" y="32"/>
                  </a:lnTo>
                  <a:lnTo>
                    <a:pt x="188" y="25"/>
                  </a:lnTo>
                  <a:lnTo>
                    <a:pt x="196" y="14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08" y="5"/>
                  </a:lnTo>
                  <a:lnTo>
                    <a:pt x="205" y="11"/>
                  </a:lnTo>
                  <a:lnTo>
                    <a:pt x="206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16"/>
            <p:cNvSpPr>
              <a:spLocks/>
            </p:cNvSpPr>
            <p:nvPr/>
          </p:nvSpPr>
          <p:spPr bwMode="auto">
            <a:xfrm>
              <a:off x="5101" y="313"/>
              <a:ext cx="6" cy="0"/>
            </a:xfrm>
            <a:custGeom>
              <a:avLst/>
              <a:gdLst>
                <a:gd name="T0" fmla="*/ 0 w 24"/>
                <a:gd name="T1" fmla="*/ 6 w 24"/>
                <a:gd name="T2" fmla="*/ 0 w 24"/>
                <a:gd name="T3" fmla="*/ 0 60000 65536"/>
                <a:gd name="T4" fmla="*/ 0 60000 65536"/>
                <a:gd name="T5" fmla="*/ 0 60000 65536"/>
                <a:gd name="T6" fmla="*/ 0 w 24"/>
                <a:gd name="T7" fmla="*/ 24 w 24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24">
                  <a:moveTo>
                    <a:pt x="0" y="0"/>
                  </a:move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17"/>
            <p:cNvSpPr>
              <a:spLocks/>
            </p:cNvSpPr>
            <p:nvPr/>
          </p:nvSpPr>
          <p:spPr bwMode="auto">
            <a:xfrm>
              <a:off x="5157" y="313"/>
              <a:ext cx="61" cy="21"/>
            </a:xfrm>
            <a:custGeom>
              <a:avLst/>
              <a:gdLst>
                <a:gd name="T0" fmla="*/ 16 w 254"/>
                <a:gd name="T1" fmla="*/ 5 h 90"/>
                <a:gd name="T2" fmla="*/ 19 w 254"/>
                <a:gd name="T3" fmla="*/ 7 h 90"/>
                <a:gd name="T4" fmla="*/ 23 w 254"/>
                <a:gd name="T5" fmla="*/ 9 h 90"/>
                <a:gd name="T6" fmla="*/ 27 w 254"/>
                <a:gd name="T7" fmla="*/ 10 h 90"/>
                <a:gd name="T8" fmla="*/ 31 w 254"/>
                <a:gd name="T9" fmla="*/ 11 h 90"/>
                <a:gd name="T10" fmla="*/ 35 w 254"/>
                <a:gd name="T11" fmla="*/ 11 h 90"/>
                <a:gd name="T12" fmla="*/ 39 w 254"/>
                <a:gd name="T13" fmla="*/ 11 h 90"/>
                <a:gd name="T14" fmla="*/ 43 w 254"/>
                <a:gd name="T15" fmla="*/ 10 h 90"/>
                <a:gd name="T16" fmla="*/ 47 w 254"/>
                <a:gd name="T17" fmla="*/ 8 h 90"/>
                <a:gd name="T18" fmla="*/ 48 w 254"/>
                <a:gd name="T19" fmla="*/ 5 h 90"/>
                <a:gd name="T20" fmla="*/ 49 w 254"/>
                <a:gd name="T21" fmla="*/ 4 h 90"/>
                <a:gd name="T22" fmla="*/ 51 w 254"/>
                <a:gd name="T23" fmla="*/ 4 h 90"/>
                <a:gd name="T24" fmla="*/ 54 w 254"/>
                <a:gd name="T25" fmla="*/ 4 h 90"/>
                <a:gd name="T26" fmla="*/ 55 w 254"/>
                <a:gd name="T27" fmla="*/ 4 h 90"/>
                <a:gd name="T28" fmla="*/ 58 w 254"/>
                <a:gd name="T29" fmla="*/ 4 h 90"/>
                <a:gd name="T30" fmla="*/ 60 w 254"/>
                <a:gd name="T31" fmla="*/ 5 h 90"/>
                <a:gd name="T32" fmla="*/ 61 w 254"/>
                <a:gd name="T33" fmla="*/ 5 h 90"/>
                <a:gd name="T34" fmla="*/ 61 w 254"/>
                <a:gd name="T35" fmla="*/ 8 h 90"/>
                <a:gd name="T36" fmla="*/ 60 w 254"/>
                <a:gd name="T37" fmla="*/ 11 h 90"/>
                <a:gd name="T38" fmla="*/ 58 w 254"/>
                <a:gd name="T39" fmla="*/ 13 h 90"/>
                <a:gd name="T40" fmla="*/ 55 w 254"/>
                <a:gd name="T41" fmla="*/ 14 h 90"/>
                <a:gd name="T42" fmla="*/ 53 w 254"/>
                <a:gd name="T43" fmla="*/ 16 h 90"/>
                <a:gd name="T44" fmla="*/ 51 w 254"/>
                <a:gd name="T45" fmla="*/ 17 h 90"/>
                <a:gd name="T46" fmla="*/ 48 w 254"/>
                <a:gd name="T47" fmla="*/ 18 h 90"/>
                <a:gd name="T48" fmla="*/ 46 w 254"/>
                <a:gd name="T49" fmla="*/ 20 h 90"/>
                <a:gd name="T50" fmla="*/ 40 w 254"/>
                <a:gd name="T51" fmla="*/ 20 h 90"/>
                <a:gd name="T52" fmla="*/ 35 w 254"/>
                <a:gd name="T53" fmla="*/ 21 h 90"/>
                <a:gd name="T54" fmla="*/ 29 w 254"/>
                <a:gd name="T55" fmla="*/ 21 h 90"/>
                <a:gd name="T56" fmla="*/ 24 w 254"/>
                <a:gd name="T57" fmla="*/ 20 h 90"/>
                <a:gd name="T58" fmla="*/ 18 w 254"/>
                <a:gd name="T59" fmla="*/ 19 h 90"/>
                <a:gd name="T60" fmla="*/ 13 w 254"/>
                <a:gd name="T61" fmla="*/ 17 h 90"/>
                <a:gd name="T62" fmla="*/ 8 w 254"/>
                <a:gd name="T63" fmla="*/ 14 h 90"/>
                <a:gd name="T64" fmla="*/ 4 w 254"/>
                <a:gd name="T65" fmla="*/ 12 h 90"/>
                <a:gd name="T66" fmla="*/ 3 w 254"/>
                <a:gd name="T67" fmla="*/ 11 h 90"/>
                <a:gd name="T68" fmla="*/ 2 w 254"/>
                <a:gd name="T69" fmla="*/ 10 h 90"/>
                <a:gd name="T70" fmla="*/ 1 w 254"/>
                <a:gd name="T71" fmla="*/ 8 h 90"/>
                <a:gd name="T72" fmla="*/ 1 w 254"/>
                <a:gd name="T73" fmla="*/ 7 h 90"/>
                <a:gd name="T74" fmla="*/ 0 w 254"/>
                <a:gd name="T75" fmla="*/ 5 h 90"/>
                <a:gd name="T76" fmla="*/ 0 w 254"/>
                <a:gd name="T77" fmla="*/ 3 h 90"/>
                <a:gd name="T78" fmla="*/ 0 w 254"/>
                <a:gd name="T79" fmla="*/ 2 h 90"/>
                <a:gd name="T80" fmla="*/ 1 w 254"/>
                <a:gd name="T81" fmla="*/ 0 h 90"/>
                <a:gd name="T82" fmla="*/ 3 w 254"/>
                <a:gd name="T83" fmla="*/ 0 h 90"/>
                <a:gd name="T84" fmla="*/ 5 w 254"/>
                <a:gd name="T85" fmla="*/ 0 h 90"/>
                <a:gd name="T86" fmla="*/ 8 w 254"/>
                <a:gd name="T87" fmla="*/ 0 h 90"/>
                <a:gd name="T88" fmla="*/ 10 w 254"/>
                <a:gd name="T89" fmla="*/ 0 h 90"/>
                <a:gd name="T90" fmla="*/ 12 w 254"/>
                <a:gd name="T91" fmla="*/ 0 h 90"/>
                <a:gd name="T92" fmla="*/ 14 w 254"/>
                <a:gd name="T93" fmla="*/ 1 h 90"/>
                <a:gd name="T94" fmla="*/ 15 w 254"/>
                <a:gd name="T95" fmla="*/ 2 h 90"/>
                <a:gd name="T96" fmla="*/ 16 w 254"/>
                <a:gd name="T97" fmla="*/ 5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4"/>
                <a:gd name="T148" fmla="*/ 0 h 90"/>
                <a:gd name="T149" fmla="*/ 254 w 254"/>
                <a:gd name="T150" fmla="*/ 90 h 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4" h="90">
                  <a:moveTo>
                    <a:pt x="66" y="21"/>
                  </a:moveTo>
                  <a:lnTo>
                    <a:pt x="79" y="29"/>
                  </a:lnTo>
                  <a:lnTo>
                    <a:pt x="95" y="38"/>
                  </a:lnTo>
                  <a:lnTo>
                    <a:pt x="112" y="43"/>
                  </a:lnTo>
                  <a:lnTo>
                    <a:pt x="131" y="47"/>
                  </a:lnTo>
                  <a:lnTo>
                    <a:pt x="147" y="48"/>
                  </a:lnTo>
                  <a:lnTo>
                    <a:pt x="164" y="47"/>
                  </a:lnTo>
                  <a:lnTo>
                    <a:pt x="179" y="42"/>
                  </a:lnTo>
                  <a:lnTo>
                    <a:pt x="196" y="33"/>
                  </a:lnTo>
                  <a:lnTo>
                    <a:pt x="199" y="23"/>
                  </a:lnTo>
                  <a:lnTo>
                    <a:pt x="205" y="19"/>
                  </a:lnTo>
                  <a:lnTo>
                    <a:pt x="213" y="16"/>
                  </a:lnTo>
                  <a:lnTo>
                    <a:pt x="223" y="17"/>
                  </a:lnTo>
                  <a:lnTo>
                    <a:pt x="231" y="17"/>
                  </a:lnTo>
                  <a:lnTo>
                    <a:pt x="240" y="19"/>
                  </a:lnTo>
                  <a:lnTo>
                    <a:pt x="248" y="20"/>
                  </a:lnTo>
                  <a:lnTo>
                    <a:pt x="254" y="21"/>
                  </a:lnTo>
                  <a:lnTo>
                    <a:pt x="252" y="34"/>
                  </a:lnTo>
                  <a:lnTo>
                    <a:pt x="248" y="45"/>
                  </a:lnTo>
                  <a:lnTo>
                    <a:pt x="240" y="55"/>
                  </a:lnTo>
                  <a:lnTo>
                    <a:pt x="231" y="62"/>
                  </a:lnTo>
                  <a:lnTo>
                    <a:pt x="221" y="68"/>
                  </a:lnTo>
                  <a:lnTo>
                    <a:pt x="211" y="74"/>
                  </a:lnTo>
                  <a:lnTo>
                    <a:pt x="200" y="79"/>
                  </a:lnTo>
                  <a:lnTo>
                    <a:pt x="191" y="84"/>
                  </a:lnTo>
                  <a:lnTo>
                    <a:pt x="168" y="87"/>
                  </a:lnTo>
                  <a:lnTo>
                    <a:pt x="144" y="90"/>
                  </a:lnTo>
                  <a:lnTo>
                    <a:pt x="121" y="88"/>
                  </a:lnTo>
                  <a:lnTo>
                    <a:pt x="98" y="86"/>
                  </a:lnTo>
                  <a:lnTo>
                    <a:pt x="75" y="80"/>
                  </a:lnTo>
                  <a:lnTo>
                    <a:pt x="54" y="72"/>
                  </a:lnTo>
                  <a:lnTo>
                    <a:pt x="33" y="62"/>
                  </a:lnTo>
                  <a:lnTo>
                    <a:pt x="15" y="53"/>
                  </a:lnTo>
                  <a:lnTo>
                    <a:pt x="12" y="46"/>
                  </a:lnTo>
                  <a:lnTo>
                    <a:pt x="8" y="41"/>
                  </a:lnTo>
                  <a:lnTo>
                    <a:pt x="5" y="34"/>
                  </a:lnTo>
                  <a:lnTo>
                    <a:pt x="3" y="29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8"/>
                  </a:lnTo>
                  <a:lnTo>
                    <a:pt x="3" y="2"/>
                  </a:lnTo>
                  <a:lnTo>
                    <a:pt x="12" y="2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4"/>
                  </a:lnTo>
                  <a:lnTo>
                    <a:pt x="64" y="10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18"/>
            <p:cNvSpPr>
              <a:spLocks/>
            </p:cNvSpPr>
            <p:nvPr/>
          </p:nvSpPr>
          <p:spPr bwMode="auto">
            <a:xfrm>
              <a:off x="5186" y="314"/>
              <a:ext cx="2" cy="1"/>
            </a:xfrm>
            <a:custGeom>
              <a:avLst/>
              <a:gdLst>
                <a:gd name="T0" fmla="*/ 2 w 12"/>
                <a:gd name="T1" fmla="*/ 1 h 8"/>
                <a:gd name="T2" fmla="*/ 2 w 12"/>
                <a:gd name="T3" fmla="*/ 1 h 8"/>
                <a:gd name="T4" fmla="*/ 0 w 12"/>
                <a:gd name="T5" fmla="*/ 1 h 8"/>
                <a:gd name="T6" fmla="*/ 0 w 12"/>
                <a:gd name="T7" fmla="*/ 0 h 8"/>
                <a:gd name="T8" fmla="*/ 1 w 12"/>
                <a:gd name="T9" fmla="*/ 0 h 8"/>
                <a:gd name="T10" fmla="*/ 2 w 12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8"/>
                <a:gd name="T20" fmla="*/ 12 w 1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8">
                  <a:moveTo>
                    <a:pt x="12" y="8"/>
                  </a:move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7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19"/>
            <p:cNvSpPr>
              <a:spLocks/>
            </p:cNvSpPr>
            <p:nvPr/>
          </p:nvSpPr>
          <p:spPr bwMode="auto">
            <a:xfrm>
              <a:off x="5285" y="322"/>
              <a:ext cx="9" cy="41"/>
            </a:xfrm>
            <a:custGeom>
              <a:avLst/>
              <a:gdLst>
                <a:gd name="T0" fmla="*/ 3 w 40"/>
                <a:gd name="T1" fmla="*/ 26 h 173"/>
                <a:gd name="T2" fmla="*/ 5 w 40"/>
                <a:gd name="T3" fmla="*/ 27 h 173"/>
                <a:gd name="T4" fmla="*/ 7 w 40"/>
                <a:gd name="T5" fmla="*/ 27 h 173"/>
                <a:gd name="T6" fmla="*/ 8 w 40"/>
                <a:gd name="T7" fmla="*/ 26 h 173"/>
                <a:gd name="T8" fmla="*/ 9 w 40"/>
                <a:gd name="T9" fmla="*/ 25 h 173"/>
                <a:gd name="T10" fmla="*/ 9 w 40"/>
                <a:gd name="T11" fmla="*/ 23 h 173"/>
                <a:gd name="T12" fmla="*/ 9 w 40"/>
                <a:gd name="T13" fmla="*/ 22 h 173"/>
                <a:gd name="T14" fmla="*/ 9 w 40"/>
                <a:gd name="T15" fmla="*/ 23 h 173"/>
                <a:gd name="T16" fmla="*/ 9 w 40"/>
                <a:gd name="T17" fmla="*/ 26 h 173"/>
                <a:gd name="T18" fmla="*/ 9 w 40"/>
                <a:gd name="T19" fmla="*/ 28 h 173"/>
                <a:gd name="T20" fmla="*/ 9 w 40"/>
                <a:gd name="T21" fmla="*/ 31 h 173"/>
                <a:gd name="T22" fmla="*/ 8 w 40"/>
                <a:gd name="T23" fmla="*/ 34 h 173"/>
                <a:gd name="T24" fmla="*/ 7 w 40"/>
                <a:gd name="T25" fmla="*/ 36 h 173"/>
                <a:gd name="T26" fmla="*/ 6 w 40"/>
                <a:gd name="T27" fmla="*/ 39 h 173"/>
                <a:gd name="T28" fmla="*/ 5 w 40"/>
                <a:gd name="T29" fmla="*/ 41 h 173"/>
                <a:gd name="T30" fmla="*/ 3 w 40"/>
                <a:gd name="T31" fmla="*/ 41 h 173"/>
                <a:gd name="T32" fmla="*/ 2 w 40"/>
                <a:gd name="T33" fmla="*/ 40 h 173"/>
                <a:gd name="T34" fmla="*/ 1 w 40"/>
                <a:gd name="T35" fmla="*/ 39 h 173"/>
                <a:gd name="T36" fmla="*/ 0 w 40"/>
                <a:gd name="T37" fmla="*/ 40 h 173"/>
                <a:gd name="T38" fmla="*/ 0 w 40"/>
                <a:gd name="T39" fmla="*/ 35 h 173"/>
                <a:gd name="T40" fmla="*/ 1 w 40"/>
                <a:gd name="T41" fmla="*/ 31 h 173"/>
                <a:gd name="T42" fmla="*/ 1 w 40"/>
                <a:gd name="T43" fmla="*/ 27 h 173"/>
                <a:gd name="T44" fmla="*/ 1 w 40"/>
                <a:gd name="T45" fmla="*/ 23 h 173"/>
                <a:gd name="T46" fmla="*/ 1 w 40"/>
                <a:gd name="T47" fmla="*/ 19 h 173"/>
                <a:gd name="T48" fmla="*/ 1 w 40"/>
                <a:gd name="T49" fmla="*/ 15 h 173"/>
                <a:gd name="T50" fmla="*/ 1 w 40"/>
                <a:gd name="T51" fmla="*/ 12 h 173"/>
                <a:gd name="T52" fmla="*/ 3 w 40"/>
                <a:gd name="T53" fmla="*/ 9 h 173"/>
                <a:gd name="T54" fmla="*/ 3 w 40"/>
                <a:gd name="T55" fmla="*/ 0 h 173"/>
                <a:gd name="T56" fmla="*/ 3 w 40"/>
                <a:gd name="T57" fmla="*/ 3 h 173"/>
                <a:gd name="T58" fmla="*/ 3 w 40"/>
                <a:gd name="T59" fmla="*/ 7 h 173"/>
                <a:gd name="T60" fmla="*/ 3 w 40"/>
                <a:gd name="T61" fmla="*/ 10 h 173"/>
                <a:gd name="T62" fmla="*/ 4 w 40"/>
                <a:gd name="T63" fmla="*/ 13 h 173"/>
                <a:gd name="T64" fmla="*/ 3 w 40"/>
                <a:gd name="T65" fmla="*/ 16 h 173"/>
                <a:gd name="T66" fmla="*/ 3 w 40"/>
                <a:gd name="T67" fmla="*/ 19 h 173"/>
                <a:gd name="T68" fmla="*/ 3 w 40"/>
                <a:gd name="T69" fmla="*/ 23 h 173"/>
                <a:gd name="T70" fmla="*/ 3 w 40"/>
                <a:gd name="T71" fmla="*/ 26 h 1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"/>
                <a:gd name="T109" fmla="*/ 0 h 173"/>
                <a:gd name="T110" fmla="*/ 40 w 40"/>
                <a:gd name="T111" fmla="*/ 173 h 1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" h="173">
                  <a:moveTo>
                    <a:pt x="12" y="110"/>
                  </a:moveTo>
                  <a:lnTo>
                    <a:pt x="20" y="115"/>
                  </a:lnTo>
                  <a:lnTo>
                    <a:pt x="32" y="115"/>
                  </a:lnTo>
                  <a:lnTo>
                    <a:pt x="35" y="109"/>
                  </a:lnTo>
                  <a:lnTo>
                    <a:pt x="38" y="104"/>
                  </a:lnTo>
                  <a:lnTo>
                    <a:pt x="38" y="96"/>
                  </a:lnTo>
                  <a:lnTo>
                    <a:pt x="39" y="91"/>
                  </a:lnTo>
                  <a:lnTo>
                    <a:pt x="39" y="98"/>
                  </a:lnTo>
                  <a:lnTo>
                    <a:pt x="40" y="108"/>
                  </a:lnTo>
                  <a:lnTo>
                    <a:pt x="40" y="119"/>
                  </a:lnTo>
                  <a:lnTo>
                    <a:pt x="39" y="132"/>
                  </a:lnTo>
                  <a:lnTo>
                    <a:pt x="36" y="143"/>
                  </a:lnTo>
                  <a:lnTo>
                    <a:pt x="33" y="154"/>
                  </a:lnTo>
                  <a:lnTo>
                    <a:pt x="26" y="163"/>
                  </a:lnTo>
                  <a:lnTo>
                    <a:pt x="20" y="173"/>
                  </a:lnTo>
                  <a:lnTo>
                    <a:pt x="13" y="172"/>
                  </a:lnTo>
                  <a:lnTo>
                    <a:pt x="10" y="169"/>
                  </a:lnTo>
                  <a:lnTo>
                    <a:pt x="5" y="165"/>
                  </a:lnTo>
                  <a:lnTo>
                    <a:pt x="0" y="169"/>
                  </a:lnTo>
                  <a:lnTo>
                    <a:pt x="1" y="149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3" y="97"/>
                  </a:lnTo>
                  <a:lnTo>
                    <a:pt x="3" y="81"/>
                  </a:lnTo>
                  <a:lnTo>
                    <a:pt x="4" y="65"/>
                  </a:lnTo>
                  <a:lnTo>
                    <a:pt x="6" y="50"/>
                  </a:lnTo>
                  <a:lnTo>
                    <a:pt x="12" y="36"/>
                  </a:lnTo>
                  <a:lnTo>
                    <a:pt x="12" y="0"/>
                  </a:lnTo>
                  <a:lnTo>
                    <a:pt x="13" y="14"/>
                  </a:lnTo>
                  <a:lnTo>
                    <a:pt x="14" y="28"/>
                  </a:lnTo>
                  <a:lnTo>
                    <a:pt x="14" y="41"/>
                  </a:lnTo>
                  <a:lnTo>
                    <a:pt x="16" y="55"/>
                  </a:lnTo>
                  <a:lnTo>
                    <a:pt x="14" y="68"/>
                  </a:lnTo>
                  <a:lnTo>
                    <a:pt x="14" y="81"/>
                  </a:lnTo>
                  <a:lnTo>
                    <a:pt x="13" y="95"/>
                  </a:lnTo>
                  <a:lnTo>
                    <a:pt x="12" y="110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Rectangle 20"/>
            <p:cNvSpPr>
              <a:spLocks noChangeArrowheads="1"/>
            </p:cNvSpPr>
            <p:nvPr/>
          </p:nvSpPr>
          <p:spPr bwMode="auto">
            <a:xfrm>
              <a:off x="5279" y="324"/>
              <a:ext cx="2" cy="5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Freeform 21"/>
            <p:cNvSpPr>
              <a:spLocks/>
            </p:cNvSpPr>
            <p:nvPr/>
          </p:nvSpPr>
          <p:spPr bwMode="auto">
            <a:xfrm>
              <a:off x="5294" y="326"/>
              <a:ext cx="3" cy="7"/>
            </a:xfrm>
            <a:custGeom>
              <a:avLst/>
              <a:gdLst>
                <a:gd name="T0" fmla="*/ 3 w 9"/>
                <a:gd name="T1" fmla="*/ 7 h 31"/>
                <a:gd name="T2" fmla="*/ 0 w 9"/>
                <a:gd name="T3" fmla="*/ 7 h 31"/>
                <a:gd name="T4" fmla="*/ 0 w 9"/>
                <a:gd name="T5" fmla="*/ 0 h 31"/>
                <a:gd name="T6" fmla="*/ 1 w 9"/>
                <a:gd name="T7" fmla="*/ 1 h 31"/>
                <a:gd name="T8" fmla="*/ 2 w 9"/>
                <a:gd name="T9" fmla="*/ 3 h 31"/>
                <a:gd name="T10" fmla="*/ 3 w 9"/>
                <a:gd name="T11" fmla="*/ 5 h 31"/>
                <a:gd name="T12" fmla="*/ 3 w 9"/>
                <a:gd name="T13" fmla="*/ 7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1"/>
                <a:gd name="T23" fmla="*/ 9 w 9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1">
                  <a:moveTo>
                    <a:pt x="9" y="31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4" y="5"/>
                  </a:lnTo>
                  <a:lnTo>
                    <a:pt x="7" y="14"/>
                  </a:lnTo>
                  <a:lnTo>
                    <a:pt x="9" y="22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2"/>
            <p:cNvSpPr>
              <a:spLocks/>
            </p:cNvSpPr>
            <p:nvPr/>
          </p:nvSpPr>
          <p:spPr bwMode="auto">
            <a:xfrm>
              <a:off x="5030" y="327"/>
              <a:ext cx="15" cy="26"/>
            </a:xfrm>
            <a:custGeom>
              <a:avLst/>
              <a:gdLst>
                <a:gd name="T0" fmla="*/ 8 w 63"/>
                <a:gd name="T1" fmla="*/ 7 h 106"/>
                <a:gd name="T2" fmla="*/ 8 w 63"/>
                <a:gd name="T3" fmla="*/ 9 h 106"/>
                <a:gd name="T4" fmla="*/ 10 w 63"/>
                <a:gd name="T5" fmla="*/ 10 h 106"/>
                <a:gd name="T6" fmla="*/ 10 w 63"/>
                <a:gd name="T7" fmla="*/ 11 h 106"/>
                <a:gd name="T8" fmla="*/ 11 w 63"/>
                <a:gd name="T9" fmla="*/ 11 h 106"/>
                <a:gd name="T10" fmla="*/ 11 w 63"/>
                <a:gd name="T11" fmla="*/ 13 h 106"/>
                <a:gd name="T12" fmla="*/ 11 w 63"/>
                <a:gd name="T13" fmla="*/ 14 h 106"/>
                <a:gd name="T14" fmla="*/ 13 w 63"/>
                <a:gd name="T15" fmla="*/ 16 h 106"/>
                <a:gd name="T16" fmla="*/ 15 w 63"/>
                <a:gd name="T17" fmla="*/ 16 h 106"/>
                <a:gd name="T18" fmla="*/ 15 w 63"/>
                <a:gd name="T19" fmla="*/ 18 h 106"/>
                <a:gd name="T20" fmla="*/ 14 w 63"/>
                <a:gd name="T21" fmla="*/ 19 h 106"/>
                <a:gd name="T22" fmla="*/ 13 w 63"/>
                <a:gd name="T23" fmla="*/ 20 h 106"/>
                <a:gd name="T24" fmla="*/ 12 w 63"/>
                <a:gd name="T25" fmla="*/ 21 h 106"/>
                <a:gd name="T26" fmla="*/ 9 w 63"/>
                <a:gd name="T27" fmla="*/ 23 h 106"/>
                <a:gd name="T28" fmla="*/ 8 w 63"/>
                <a:gd name="T29" fmla="*/ 26 h 106"/>
                <a:gd name="T30" fmla="*/ 7 w 63"/>
                <a:gd name="T31" fmla="*/ 24 h 106"/>
                <a:gd name="T32" fmla="*/ 6 w 63"/>
                <a:gd name="T33" fmla="*/ 23 h 106"/>
                <a:gd name="T34" fmla="*/ 5 w 63"/>
                <a:gd name="T35" fmla="*/ 21 h 106"/>
                <a:gd name="T36" fmla="*/ 4 w 63"/>
                <a:gd name="T37" fmla="*/ 20 h 106"/>
                <a:gd name="T38" fmla="*/ 1 w 63"/>
                <a:gd name="T39" fmla="*/ 20 h 106"/>
                <a:gd name="T40" fmla="*/ 0 w 63"/>
                <a:gd name="T41" fmla="*/ 22 h 106"/>
                <a:gd name="T42" fmla="*/ 1 w 63"/>
                <a:gd name="T43" fmla="*/ 20 h 106"/>
                <a:gd name="T44" fmla="*/ 1 w 63"/>
                <a:gd name="T45" fmla="*/ 17 h 106"/>
                <a:gd name="T46" fmla="*/ 2 w 63"/>
                <a:gd name="T47" fmla="*/ 15 h 106"/>
                <a:gd name="T48" fmla="*/ 2 w 63"/>
                <a:gd name="T49" fmla="*/ 13 h 106"/>
                <a:gd name="T50" fmla="*/ 3 w 63"/>
                <a:gd name="T51" fmla="*/ 11 h 106"/>
                <a:gd name="T52" fmla="*/ 3 w 63"/>
                <a:gd name="T53" fmla="*/ 8 h 106"/>
                <a:gd name="T54" fmla="*/ 3 w 63"/>
                <a:gd name="T55" fmla="*/ 6 h 106"/>
                <a:gd name="T56" fmla="*/ 3 w 63"/>
                <a:gd name="T57" fmla="*/ 4 h 106"/>
                <a:gd name="T58" fmla="*/ 1 w 63"/>
                <a:gd name="T59" fmla="*/ 4 h 106"/>
                <a:gd name="T60" fmla="*/ 1 w 63"/>
                <a:gd name="T61" fmla="*/ 1 h 106"/>
                <a:gd name="T62" fmla="*/ 2 w 63"/>
                <a:gd name="T63" fmla="*/ 0 h 106"/>
                <a:gd name="T64" fmla="*/ 4 w 63"/>
                <a:gd name="T65" fmla="*/ 0 h 106"/>
                <a:gd name="T66" fmla="*/ 5 w 63"/>
                <a:gd name="T67" fmla="*/ 0 h 106"/>
                <a:gd name="T68" fmla="*/ 6 w 63"/>
                <a:gd name="T69" fmla="*/ 1 h 106"/>
                <a:gd name="T70" fmla="*/ 7 w 63"/>
                <a:gd name="T71" fmla="*/ 3 h 106"/>
                <a:gd name="T72" fmla="*/ 7 w 63"/>
                <a:gd name="T73" fmla="*/ 5 h 106"/>
                <a:gd name="T74" fmla="*/ 8 w 63"/>
                <a:gd name="T75" fmla="*/ 7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106"/>
                <a:gd name="T116" fmla="*/ 63 w 63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106">
                  <a:moveTo>
                    <a:pt x="32" y="28"/>
                  </a:moveTo>
                  <a:lnTo>
                    <a:pt x="35" y="35"/>
                  </a:lnTo>
                  <a:lnTo>
                    <a:pt x="42" y="41"/>
                  </a:lnTo>
                  <a:lnTo>
                    <a:pt x="44" y="43"/>
                  </a:lnTo>
                  <a:lnTo>
                    <a:pt x="46" y="46"/>
                  </a:lnTo>
                  <a:lnTo>
                    <a:pt x="47" y="52"/>
                  </a:lnTo>
                  <a:lnTo>
                    <a:pt x="47" y="59"/>
                  </a:lnTo>
                  <a:lnTo>
                    <a:pt x="55" y="64"/>
                  </a:lnTo>
                  <a:lnTo>
                    <a:pt x="63" y="67"/>
                  </a:lnTo>
                  <a:lnTo>
                    <a:pt x="61" y="72"/>
                  </a:lnTo>
                  <a:lnTo>
                    <a:pt x="59" y="79"/>
                  </a:lnTo>
                  <a:lnTo>
                    <a:pt x="55" y="83"/>
                  </a:lnTo>
                  <a:lnTo>
                    <a:pt x="50" y="87"/>
                  </a:lnTo>
                  <a:lnTo>
                    <a:pt x="39" y="95"/>
                  </a:lnTo>
                  <a:lnTo>
                    <a:pt x="32" y="106"/>
                  </a:lnTo>
                  <a:lnTo>
                    <a:pt x="28" y="99"/>
                  </a:lnTo>
                  <a:lnTo>
                    <a:pt x="24" y="94"/>
                  </a:lnTo>
                  <a:lnTo>
                    <a:pt x="20" y="87"/>
                  </a:lnTo>
                  <a:lnTo>
                    <a:pt x="16" y="82"/>
                  </a:lnTo>
                  <a:lnTo>
                    <a:pt x="6" y="83"/>
                  </a:lnTo>
                  <a:lnTo>
                    <a:pt x="0" y="91"/>
                  </a:lnTo>
                  <a:lnTo>
                    <a:pt x="3" y="81"/>
                  </a:lnTo>
                  <a:lnTo>
                    <a:pt x="5" y="71"/>
                  </a:lnTo>
                  <a:lnTo>
                    <a:pt x="7" y="61"/>
                  </a:lnTo>
                  <a:lnTo>
                    <a:pt x="10" y="53"/>
                  </a:lnTo>
                  <a:lnTo>
                    <a:pt x="11" y="43"/>
                  </a:lnTo>
                  <a:lnTo>
                    <a:pt x="12" y="33"/>
                  </a:lnTo>
                  <a:lnTo>
                    <a:pt x="11" y="23"/>
                  </a:lnTo>
                  <a:lnTo>
                    <a:pt x="11" y="16"/>
                  </a:lnTo>
                  <a:lnTo>
                    <a:pt x="4" y="16"/>
                  </a:lnTo>
                  <a:lnTo>
                    <a:pt x="6" y="5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4" y="5"/>
                  </a:lnTo>
                  <a:lnTo>
                    <a:pt x="29" y="12"/>
                  </a:lnTo>
                  <a:lnTo>
                    <a:pt x="31" y="19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23"/>
            <p:cNvSpPr>
              <a:spLocks/>
            </p:cNvSpPr>
            <p:nvPr/>
          </p:nvSpPr>
          <p:spPr bwMode="auto">
            <a:xfrm>
              <a:off x="5004" y="335"/>
              <a:ext cx="25" cy="43"/>
            </a:xfrm>
            <a:custGeom>
              <a:avLst/>
              <a:gdLst>
                <a:gd name="T0" fmla="*/ 19 w 106"/>
                <a:gd name="T1" fmla="*/ 5 h 185"/>
                <a:gd name="T2" fmla="*/ 19 w 106"/>
                <a:gd name="T3" fmla="*/ 7 h 185"/>
                <a:gd name="T4" fmla="*/ 19 w 106"/>
                <a:gd name="T5" fmla="*/ 10 h 185"/>
                <a:gd name="T6" fmla="*/ 19 w 106"/>
                <a:gd name="T7" fmla="*/ 12 h 185"/>
                <a:gd name="T8" fmla="*/ 18 w 106"/>
                <a:gd name="T9" fmla="*/ 15 h 185"/>
                <a:gd name="T10" fmla="*/ 18 w 106"/>
                <a:gd name="T11" fmla="*/ 18 h 185"/>
                <a:gd name="T12" fmla="*/ 19 w 106"/>
                <a:gd name="T13" fmla="*/ 20 h 185"/>
                <a:gd name="T14" fmla="*/ 21 w 106"/>
                <a:gd name="T15" fmla="*/ 22 h 185"/>
                <a:gd name="T16" fmla="*/ 24 w 106"/>
                <a:gd name="T17" fmla="*/ 23 h 185"/>
                <a:gd name="T18" fmla="*/ 25 w 106"/>
                <a:gd name="T19" fmla="*/ 25 h 185"/>
                <a:gd name="T20" fmla="*/ 25 w 106"/>
                <a:gd name="T21" fmla="*/ 28 h 185"/>
                <a:gd name="T22" fmla="*/ 24 w 106"/>
                <a:gd name="T23" fmla="*/ 30 h 185"/>
                <a:gd name="T24" fmla="*/ 24 w 106"/>
                <a:gd name="T25" fmla="*/ 33 h 185"/>
                <a:gd name="T26" fmla="*/ 22 w 106"/>
                <a:gd name="T27" fmla="*/ 35 h 185"/>
                <a:gd name="T28" fmla="*/ 21 w 106"/>
                <a:gd name="T29" fmla="*/ 37 h 185"/>
                <a:gd name="T30" fmla="*/ 21 w 106"/>
                <a:gd name="T31" fmla="*/ 40 h 185"/>
                <a:gd name="T32" fmla="*/ 21 w 106"/>
                <a:gd name="T33" fmla="*/ 43 h 185"/>
                <a:gd name="T34" fmla="*/ 21 w 106"/>
                <a:gd name="T35" fmla="*/ 37 h 185"/>
                <a:gd name="T36" fmla="*/ 20 w 106"/>
                <a:gd name="T37" fmla="*/ 32 h 185"/>
                <a:gd name="T38" fmla="*/ 18 w 106"/>
                <a:gd name="T39" fmla="*/ 27 h 185"/>
                <a:gd name="T40" fmla="*/ 16 w 106"/>
                <a:gd name="T41" fmla="*/ 23 h 185"/>
                <a:gd name="T42" fmla="*/ 13 w 106"/>
                <a:gd name="T43" fmla="*/ 18 h 185"/>
                <a:gd name="T44" fmla="*/ 10 w 106"/>
                <a:gd name="T45" fmla="*/ 14 h 185"/>
                <a:gd name="T46" fmla="*/ 6 w 106"/>
                <a:gd name="T47" fmla="*/ 10 h 185"/>
                <a:gd name="T48" fmla="*/ 3 w 106"/>
                <a:gd name="T49" fmla="*/ 6 h 185"/>
                <a:gd name="T50" fmla="*/ 0 w 106"/>
                <a:gd name="T51" fmla="*/ 6 h 185"/>
                <a:gd name="T52" fmla="*/ 0 w 106"/>
                <a:gd name="T53" fmla="*/ 4 h 185"/>
                <a:gd name="T54" fmla="*/ 1 w 106"/>
                <a:gd name="T55" fmla="*/ 3 h 185"/>
                <a:gd name="T56" fmla="*/ 3 w 106"/>
                <a:gd name="T57" fmla="*/ 2 h 185"/>
                <a:gd name="T58" fmla="*/ 4 w 106"/>
                <a:gd name="T59" fmla="*/ 1 h 185"/>
                <a:gd name="T60" fmla="*/ 6 w 106"/>
                <a:gd name="T61" fmla="*/ 0 h 185"/>
                <a:gd name="T62" fmla="*/ 7 w 106"/>
                <a:gd name="T63" fmla="*/ 0 h 185"/>
                <a:gd name="T64" fmla="*/ 9 w 106"/>
                <a:gd name="T65" fmla="*/ 0 h 185"/>
                <a:gd name="T66" fmla="*/ 11 w 106"/>
                <a:gd name="T67" fmla="*/ 0 h 185"/>
                <a:gd name="T68" fmla="*/ 13 w 106"/>
                <a:gd name="T69" fmla="*/ 2 h 185"/>
                <a:gd name="T70" fmla="*/ 14 w 106"/>
                <a:gd name="T71" fmla="*/ 3 h 185"/>
                <a:gd name="T72" fmla="*/ 15 w 106"/>
                <a:gd name="T73" fmla="*/ 4 h 185"/>
                <a:gd name="T74" fmla="*/ 16 w 106"/>
                <a:gd name="T75" fmla="*/ 5 h 185"/>
                <a:gd name="T76" fmla="*/ 17 w 106"/>
                <a:gd name="T77" fmla="*/ 5 h 185"/>
                <a:gd name="T78" fmla="*/ 19 w 106"/>
                <a:gd name="T79" fmla="*/ 5 h 1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6"/>
                <a:gd name="T121" fmla="*/ 0 h 185"/>
                <a:gd name="T122" fmla="*/ 106 w 106"/>
                <a:gd name="T123" fmla="*/ 185 h 1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6" h="185">
                  <a:moveTo>
                    <a:pt x="79" y="20"/>
                  </a:moveTo>
                  <a:lnTo>
                    <a:pt x="80" y="28"/>
                  </a:lnTo>
                  <a:lnTo>
                    <a:pt x="80" y="41"/>
                  </a:lnTo>
                  <a:lnTo>
                    <a:pt x="79" y="53"/>
                  </a:lnTo>
                  <a:lnTo>
                    <a:pt x="78" y="66"/>
                  </a:lnTo>
                  <a:lnTo>
                    <a:pt x="78" y="77"/>
                  </a:lnTo>
                  <a:lnTo>
                    <a:pt x="81" y="87"/>
                  </a:lnTo>
                  <a:lnTo>
                    <a:pt x="88" y="94"/>
                  </a:lnTo>
                  <a:lnTo>
                    <a:pt x="102" y="99"/>
                  </a:lnTo>
                  <a:lnTo>
                    <a:pt x="105" y="108"/>
                  </a:lnTo>
                  <a:lnTo>
                    <a:pt x="106" y="119"/>
                  </a:lnTo>
                  <a:lnTo>
                    <a:pt x="103" y="129"/>
                  </a:lnTo>
                  <a:lnTo>
                    <a:pt x="100" y="140"/>
                  </a:lnTo>
                  <a:lnTo>
                    <a:pt x="94" y="149"/>
                  </a:lnTo>
                  <a:lnTo>
                    <a:pt x="90" y="160"/>
                  </a:lnTo>
                  <a:lnTo>
                    <a:pt x="88" y="171"/>
                  </a:lnTo>
                  <a:lnTo>
                    <a:pt x="90" y="185"/>
                  </a:lnTo>
                  <a:lnTo>
                    <a:pt x="88" y="160"/>
                  </a:lnTo>
                  <a:lnTo>
                    <a:pt x="83" y="138"/>
                  </a:lnTo>
                  <a:lnTo>
                    <a:pt x="76" y="117"/>
                  </a:lnTo>
                  <a:lnTo>
                    <a:pt x="67" y="97"/>
                  </a:lnTo>
                  <a:lnTo>
                    <a:pt x="54" y="78"/>
                  </a:lnTo>
                  <a:lnTo>
                    <a:pt x="42" y="61"/>
                  </a:lnTo>
                  <a:lnTo>
                    <a:pt x="27" y="41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6" y="13"/>
                  </a:lnTo>
                  <a:lnTo>
                    <a:pt x="12" y="9"/>
                  </a:lnTo>
                  <a:lnTo>
                    <a:pt x="18" y="5"/>
                  </a:lnTo>
                  <a:lnTo>
                    <a:pt x="25" y="2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3" y="7"/>
                  </a:lnTo>
                  <a:lnTo>
                    <a:pt x="60" y="15"/>
                  </a:lnTo>
                  <a:lnTo>
                    <a:pt x="63" y="17"/>
                  </a:lnTo>
                  <a:lnTo>
                    <a:pt x="67" y="21"/>
                  </a:lnTo>
                  <a:lnTo>
                    <a:pt x="73" y="21"/>
                  </a:lnTo>
                  <a:lnTo>
                    <a:pt x="79" y="20"/>
                  </a:lnTo>
                  <a:close/>
                </a:path>
              </a:pathLst>
            </a:custGeom>
            <a:solidFill>
              <a:srgbClr val="F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24"/>
            <p:cNvSpPr>
              <a:spLocks/>
            </p:cNvSpPr>
            <p:nvPr/>
          </p:nvSpPr>
          <p:spPr bwMode="auto">
            <a:xfrm>
              <a:off x="5278" y="336"/>
              <a:ext cx="1" cy="8"/>
            </a:xfrm>
            <a:custGeom>
              <a:avLst/>
              <a:gdLst>
                <a:gd name="T0" fmla="*/ 0 w 8"/>
                <a:gd name="T1" fmla="*/ 8 h 35"/>
                <a:gd name="T2" fmla="*/ 0 w 8"/>
                <a:gd name="T3" fmla="*/ 6 h 35"/>
                <a:gd name="T4" fmla="*/ 0 w 8"/>
                <a:gd name="T5" fmla="*/ 4 h 35"/>
                <a:gd name="T6" fmla="*/ 0 w 8"/>
                <a:gd name="T7" fmla="*/ 2 h 35"/>
                <a:gd name="T8" fmla="*/ 1 w 8"/>
                <a:gd name="T9" fmla="*/ 0 h 35"/>
                <a:gd name="T10" fmla="*/ 1 w 8"/>
                <a:gd name="T11" fmla="*/ 2 h 35"/>
                <a:gd name="T12" fmla="*/ 1 w 8"/>
                <a:gd name="T13" fmla="*/ 4 h 35"/>
                <a:gd name="T14" fmla="*/ 0 w 8"/>
                <a:gd name="T15" fmla="*/ 6 h 35"/>
                <a:gd name="T16" fmla="*/ 0 w 8"/>
                <a:gd name="T17" fmla="*/ 8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35"/>
                <a:gd name="T29" fmla="*/ 8 w 8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35">
                  <a:moveTo>
                    <a:pt x="0" y="35"/>
                  </a:moveTo>
                  <a:lnTo>
                    <a:pt x="0" y="26"/>
                  </a:lnTo>
                  <a:lnTo>
                    <a:pt x="0" y="18"/>
                  </a:lnTo>
                  <a:lnTo>
                    <a:pt x="1" y="9"/>
                  </a:lnTo>
                  <a:lnTo>
                    <a:pt x="4" y="0"/>
                  </a:lnTo>
                  <a:lnTo>
                    <a:pt x="8" y="7"/>
                  </a:lnTo>
                  <a:lnTo>
                    <a:pt x="6" y="16"/>
                  </a:lnTo>
                  <a:lnTo>
                    <a:pt x="1" y="2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25"/>
            <p:cNvSpPr>
              <a:spLocks/>
            </p:cNvSpPr>
            <p:nvPr/>
          </p:nvSpPr>
          <p:spPr bwMode="auto">
            <a:xfrm>
              <a:off x="5198" y="339"/>
              <a:ext cx="25" cy="11"/>
            </a:xfrm>
            <a:custGeom>
              <a:avLst/>
              <a:gdLst>
                <a:gd name="T0" fmla="*/ 25 w 101"/>
                <a:gd name="T1" fmla="*/ 2 h 43"/>
                <a:gd name="T2" fmla="*/ 22 w 101"/>
                <a:gd name="T3" fmla="*/ 4 h 43"/>
                <a:gd name="T4" fmla="*/ 20 w 101"/>
                <a:gd name="T5" fmla="*/ 5 h 43"/>
                <a:gd name="T6" fmla="*/ 17 w 101"/>
                <a:gd name="T7" fmla="*/ 6 h 43"/>
                <a:gd name="T8" fmla="*/ 14 w 101"/>
                <a:gd name="T9" fmla="*/ 7 h 43"/>
                <a:gd name="T10" fmla="*/ 10 w 101"/>
                <a:gd name="T11" fmla="*/ 8 h 43"/>
                <a:gd name="T12" fmla="*/ 7 w 101"/>
                <a:gd name="T13" fmla="*/ 9 h 43"/>
                <a:gd name="T14" fmla="*/ 4 w 101"/>
                <a:gd name="T15" fmla="*/ 9 h 43"/>
                <a:gd name="T16" fmla="*/ 2 w 101"/>
                <a:gd name="T17" fmla="*/ 11 h 43"/>
                <a:gd name="T18" fmla="*/ 0 w 101"/>
                <a:gd name="T19" fmla="*/ 9 h 43"/>
                <a:gd name="T20" fmla="*/ 2 w 101"/>
                <a:gd name="T21" fmla="*/ 7 h 43"/>
                <a:gd name="T22" fmla="*/ 5 w 101"/>
                <a:gd name="T23" fmla="*/ 6 h 43"/>
                <a:gd name="T24" fmla="*/ 8 w 101"/>
                <a:gd name="T25" fmla="*/ 5 h 43"/>
                <a:gd name="T26" fmla="*/ 12 w 101"/>
                <a:gd name="T27" fmla="*/ 3 h 43"/>
                <a:gd name="T28" fmla="*/ 15 w 101"/>
                <a:gd name="T29" fmla="*/ 2 h 43"/>
                <a:gd name="T30" fmla="*/ 18 w 101"/>
                <a:gd name="T31" fmla="*/ 1 h 43"/>
                <a:gd name="T32" fmla="*/ 22 w 101"/>
                <a:gd name="T33" fmla="*/ 0 h 43"/>
                <a:gd name="T34" fmla="*/ 25 w 101"/>
                <a:gd name="T35" fmla="*/ 0 h 43"/>
                <a:gd name="T36" fmla="*/ 25 w 101"/>
                <a:gd name="T37" fmla="*/ 2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1"/>
                <a:gd name="T58" fmla="*/ 0 h 43"/>
                <a:gd name="T59" fmla="*/ 101 w 101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1" h="43">
                  <a:moveTo>
                    <a:pt x="101" y="8"/>
                  </a:moveTo>
                  <a:lnTo>
                    <a:pt x="90" y="14"/>
                  </a:lnTo>
                  <a:lnTo>
                    <a:pt x="79" y="19"/>
                  </a:lnTo>
                  <a:lnTo>
                    <a:pt x="67" y="23"/>
                  </a:lnTo>
                  <a:lnTo>
                    <a:pt x="55" y="28"/>
                  </a:lnTo>
                  <a:lnTo>
                    <a:pt x="42" y="31"/>
                  </a:lnTo>
                  <a:lnTo>
                    <a:pt x="30" y="34"/>
                  </a:lnTo>
                  <a:lnTo>
                    <a:pt x="18" y="37"/>
                  </a:lnTo>
                  <a:lnTo>
                    <a:pt x="7" y="43"/>
                  </a:lnTo>
                  <a:lnTo>
                    <a:pt x="0" y="35"/>
                  </a:lnTo>
                  <a:lnTo>
                    <a:pt x="9" y="29"/>
                  </a:lnTo>
                  <a:lnTo>
                    <a:pt x="21" y="23"/>
                  </a:lnTo>
                  <a:lnTo>
                    <a:pt x="33" y="18"/>
                  </a:lnTo>
                  <a:lnTo>
                    <a:pt x="47" y="13"/>
                  </a:lnTo>
                  <a:lnTo>
                    <a:pt x="60" y="6"/>
                  </a:lnTo>
                  <a:lnTo>
                    <a:pt x="73" y="3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26"/>
            <p:cNvSpPr>
              <a:spLocks/>
            </p:cNvSpPr>
            <p:nvPr/>
          </p:nvSpPr>
          <p:spPr bwMode="auto">
            <a:xfrm>
              <a:off x="5003" y="345"/>
              <a:ext cx="8" cy="11"/>
            </a:xfrm>
            <a:custGeom>
              <a:avLst/>
              <a:gdLst>
                <a:gd name="T0" fmla="*/ 8 w 35"/>
                <a:gd name="T1" fmla="*/ 11 h 44"/>
                <a:gd name="T2" fmla="*/ 7 w 35"/>
                <a:gd name="T3" fmla="*/ 10 h 44"/>
                <a:gd name="T4" fmla="*/ 6 w 35"/>
                <a:gd name="T5" fmla="*/ 10 h 44"/>
                <a:gd name="T6" fmla="*/ 4 w 35"/>
                <a:gd name="T7" fmla="*/ 9 h 44"/>
                <a:gd name="T8" fmla="*/ 3 w 35"/>
                <a:gd name="T9" fmla="*/ 7 h 44"/>
                <a:gd name="T10" fmla="*/ 1 w 35"/>
                <a:gd name="T11" fmla="*/ 6 h 44"/>
                <a:gd name="T12" fmla="*/ 0 w 35"/>
                <a:gd name="T13" fmla="*/ 4 h 44"/>
                <a:gd name="T14" fmla="*/ 0 w 35"/>
                <a:gd name="T15" fmla="*/ 2 h 44"/>
                <a:gd name="T16" fmla="*/ 1 w 35"/>
                <a:gd name="T17" fmla="*/ 0 h 44"/>
                <a:gd name="T18" fmla="*/ 8 w 35"/>
                <a:gd name="T19" fmla="*/ 11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44"/>
                <a:gd name="T32" fmla="*/ 35 w 35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44">
                  <a:moveTo>
                    <a:pt x="35" y="44"/>
                  </a:moveTo>
                  <a:lnTo>
                    <a:pt x="31" y="40"/>
                  </a:lnTo>
                  <a:lnTo>
                    <a:pt x="26" y="38"/>
                  </a:lnTo>
                  <a:lnTo>
                    <a:pt x="18" y="34"/>
                  </a:lnTo>
                  <a:lnTo>
                    <a:pt x="12" y="30"/>
                  </a:lnTo>
                  <a:lnTo>
                    <a:pt x="5" y="23"/>
                  </a:lnTo>
                  <a:lnTo>
                    <a:pt x="1" y="17"/>
                  </a:lnTo>
                  <a:lnTo>
                    <a:pt x="0" y="9"/>
                  </a:lnTo>
                  <a:lnTo>
                    <a:pt x="4" y="0"/>
                  </a:lnTo>
                  <a:lnTo>
                    <a:pt x="35" y="44"/>
                  </a:lnTo>
                  <a:close/>
                </a:path>
              </a:pathLst>
            </a:custGeom>
            <a:solidFill>
              <a:srgbClr val="F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Freeform 27"/>
            <p:cNvSpPr>
              <a:spLocks/>
            </p:cNvSpPr>
            <p:nvPr/>
          </p:nvSpPr>
          <p:spPr bwMode="auto">
            <a:xfrm>
              <a:off x="5293" y="353"/>
              <a:ext cx="30" cy="53"/>
            </a:xfrm>
            <a:custGeom>
              <a:avLst/>
              <a:gdLst>
                <a:gd name="T0" fmla="*/ 30 w 125"/>
                <a:gd name="T1" fmla="*/ 4 h 226"/>
                <a:gd name="T2" fmla="*/ 26 w 125"/>
                <a:gd name="T3" fmla="*/ 4 h 226"/>
                <a:gd name="T4" fmla="*/ 23 w 125"/>
                <a:gd name="T5" fmla="*/ 6 h 226"/>
                <a:gd name="T6" fmla="*/ 20 w 125"/>
                <a:gd name="T7" fmla="*/ 8 h 226"/>
                <a:gd name="T8" fmla="*/ 18 w 125"/>
                <a:gd name="T9" fmla="*/ 11 h 226"/>
                <a:gd name="T10" fmla="*/ 16 w 125"/>
                <a:gd name="T11" fmla="*/ 13 h 226"/>
                <a:gd name="T12" fmla="*/ 14 w 125"/>
                <a:gd name="T13" fmla="*/ 17 h 226"/>
                <a:gd name="T14" fmla="*/ 13 w 125"/>
                <a:gd name="T15" fmla="*/ 20 h 226"/>
                <a:gd name="T16" fmla="*/ 11 w 125"/>
                <a:gd name="T17" fmla="*/ 23 h 226"/>
                <a:gd name="T18" fmla="*/ 14 w 125"/>
                <a:gd name="T19" fmla="*/ 24 h 226"/>
                <a:gd name="T20" fmla="*/ 17 w 125"/>
                <a:gd name="T21" fmla="*/ 26 h 226"/>
                <a:gd name="T22" fmla="*/ 18 w 125"/>
                <a:gd name="T23" fmla="*/ 27 h 226"/>
                <a:gd name="T24" fmla="*/ 19 w 125"/>
                <a:gd name="T25" fmla="*/ 28 h 226"/>
                <a:gd name="T26" fmla="*/ 20 w 125"/>
                <a:gd name="T27" fmla="*/ 29 h 226"/>
                <a:gd name="T28" fmla="*/ 21 w 125"/>
                <a:gd name="T29" fmla="*/ 31 h 226"/>
                <a:gd name="T30" fmla="*/ 20 w 125"/>
                <a:gd name="T31" fmla="*/ 34 h 226"/>
                <a:gd name="T32" fmla="*/ 20 w 125"/>
                <a:gd name="T33" fmla="*/ 36 h 226"/>
                <a:gd name="T34" fmla="*/ 19 w 125"/>
                <a:gd name="T35" fmla="*/ 38 h 226"/>
                <a:gd name="T36" fmla="*/ 18 w 125"/>
                <a:gd name="T37" fmla="*/ 41 h 226"/>
                <a:gd name="T38" fmla="*/ 17 w 125"/>
                <a:gd name="T39" fmla="*/ 43 h 226"/>
                <a:gd name="T40" fmla="*/ 16 w 125"/>
                <a:gd name="T41" fmla="*/ 45 h 226"/>
                <a:gd name="T42" fmla="*/ 14 w 125"/>
                <a:gd name="T43" fmla="*/ 47 h 226"/>
                <a:gd name="T44" fmla="*/ 13 w 125"/>
                <a:gd name="T45" fmla="*/ 49 h 226"/>
                <a:gd name="T46" fmla="*/ 12 w 125"/>
                <a:gd name="T47" fmla="*/ 49 h 226"/>
                <a:gd name="T48" fmla="*/ 11 w 125"/>
                <a:gd name="T49" fmla="*/ 48 h 226"/>
                <a:gd name="T50" fmla="*/ 10 w 125"/>
                <a:gd name="T51" fmla="*/ 47 h 226"/>
                <a:gd name="T52" fmla="*/ 10 w 125"/>
                <a:gd name="T53" fmla="*/ 46 h 226"/>
                <a:gd name="T54" fmla="*/ 11 w 125"/>
                <a:gd name="T55" fmla="*/ 44 h 226"/>
                <a:gd name="T56" fmla="*/ 12 w 125"/>
                <a:gd name="T57" fmla="*/ 43 h 226"/>
                <a:gd name="T58" fmla="*/ 13 w 125"/>
                <a:gd name="T59" fmla="*/ 41 h 226"/>
                <a:gd name="T60" fmla="*/ 14 w 125"/>
                <a:gd name="T61" fmla="*/ 40 h 226"/>
                <a:gd name="T62" fmla="*/ 14 w 125"/>
                <a:gd name="T63" fmla="*/ 38 h 226"/>
                <a:gd name="T64" fmla="*/ 15 w 125"/>
                <a:gd name="T65" fmla="*/ 36 h 226"/>
                <a:gd name="T66" fmla="*/ 16 w 125"/>
                <a:gd name="T67" fmla="*/ 34 h 226"/>
                <a:gd name="T68" fmla="*/ 16 w 125"/>
                <a:gd name="T69" fmla="*/ 33 h 226"/>
                <a:gd name="T70" fmla="*/ 11 w 125"/>
                <a:gd name="T71" fmla="*/ 29 h 226"/>
                <a:gd name="T72" fmla="*/ 8 w 125"/>
                <a:gd name="T73" fmla="*/ 31 h 226"/>
                <a:gd name="T74" fmla="*/ 6 w 125"/>
                <a:gd name="T75" fmla="*/ 34 h 226"/>
                <a:gd name="T76" fmla="*/ 5 w 125"/>
                <a:gd name="T77" fmla="*/ 36 h 226"/>
                <a:gd name="T78" fmla="*/ 4 w 125"/>
                <a:gd name="T79" fmla="*/ 39 h 226"/>
                <a:gd name="T80" fmla="*/ 3 w 125"/>
                <a:gd name="T81" fmla="*/ 42 h 226"/>
                <a:gd name="T82" fmla="*/ 3 w 125"/>
                <a:gd name="T83" fmla="*/ 46 h 226"/>
                <a:gd name="T84" fmla="*/ 2 w 125"/>
                <a:gd name="T85" fmla="*/ 49 h 226"/>
                <a:gd name="T86" fmla="*/ 2 w 125"/>
                <a:gd name="T87" fmla="*/ 53 h 226"/>
                <a:gd name="T88" fmla="*/ 0 w 125"/>
                <a:gd name="T89" fmla="*/ 52 h 226"/>
                <a:gd name="T90" fmla="*/ 0 w 125"/>
                <a:gd name="T91" fmla="*/ 50 h 226"/>
                <a:gd name="T92" fmla="*/ 0 w 125"/>
                <a:gd name="T93" fmla="*/ 47 h 226"/>
                <a:gd name="T94" fmla="*/ 0 w 125"/>
                <a:gd name="T95" fmla="*/ 46 h 226"/>
                <a:gd name="T96" fmla="*/ 1 w 125"/>
                <a:gd name="T97" fmla="*/ 39 h 226"/>
                <a:gd name="T98" fmla="*/ 2 w 125"/>
                <a:gd name="T99" fmla="*/ 33 h 226"/>
                <a:gd name="T100" fmla="*/ 4 w 125"/>
                <a:gd name="T101" fmla="*/ 26 h 226"/>
                <a:gd name="T102" fmla="*/ 7 w 125"/>
                <a:gd name="T103" fmla="*/ 21 h 226"/>
                <a:gd name="T104" fmla="*/ 10 w 125"/>
                <a:gd name="T105" fmla="*/ 15 h 226"/>
                <a:gd name="T106" fmla="*/ 13 w 125"/>
                <a:gd name="T107" fmla="*/ 10 h 226"/>
                <a:gd name="T108" fmla="*/ 18 w 125"/>
                <a:gd name="T109" fmla="*/ 5 h 226"/>
                <a:gd name="T110" fmla="*/ 23 w 125"/>
                <a:gd name="T111" fmla="*/ 1 h 226"/>
                <a:gd name="T112" fmla="*/ 25 w 125"/>
                <a:gd name="T113" fmla="*/ 0 h 226"/>
                <a:gd name="T114" fmla="*/ 27 w 125"/>
                <a:gd name="T115" fmla="*/ 0 h 226"/>
                <a:gd name="T116" fmla="*/ 28 w 125"/>
                <a:gd name="T117" fmla="*/ 0 h 226"/>
                <a:gd name="T118" fmla="*/ 29 w 125"/>
                <a:gd name="T119" fmla="*/ 1 h 226"/>
                <a:gd name="T120" fmla="*/ 29 w 125"/>
                <a:gd name="T121" fmla="*/ 3 h 226"/>
                <a:gd name="T122" fmla="*/ 30 w 125"/>
                <a:gd name="T123" fmla="*/ 4 h 2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5"/>
                <a:gd name="T187" fmla="*/ 0 h 226"/>
                <a:gd name="T188" fmla="*/ 125 w 125"/>
                <a:gd name="T189" fmla="*/ 226 h 2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5" h="226">
                  <a:moveTo>
                    <a:pt x="125" y="18"/>
                  </a:moveTo>
                  <a:lnTo>
                    <a:pt x="108" y="19"/>
                  </a:lnTo>
                  <a:lnTo>
                    <a:pt x="95" y="26"/>
                  </a:lnTo>
                  <a:lnTo>
                    <a:pt x="84" y="33"/>
                  </a:lnTo>
                  <a:lnTo>
                    <a:pt x="76" y="45"/>
                  </a:lnTo>
                  <a:lnTo>
                    <a:pt x="67" y="57"/>
                  </a:lnTo>
                  <a:lnTo>
                    <a:pt x="60" y="71"/>
                  </a:lnTo>
                  <a:lnTo>
                    <a:pt x="54" y="84"/>
                  </a:lnTo>
                  <a:lnTo>
                    <a:pt x="47" y="97"/>
                  </a:lnTo>
                  <a:lnTo>
                    <a:pt x="58" y="104"/>
                  </a:lnTo>
                  <a:lnTo>
                    <a:pt x="69" y="111"/>
                  </a:lnTo>
                  <a:lnTo>
                    <a:pt x="73" y="115"/>
                  </a:lnTo>
                  <a:lnTo>
                    <a:pt x="79" y="119"/>
                  </a:lnTo>
                  <a:lnTo>
                    <a:pt x="82" y="124"/>
                  </a:lnTo>
                  <a:lnTo>
                    <a:pt x="86" y="132"/>
                  </a:lnTo>
                  <a:lnTo>
                    <a:pt x="85" y="143"/>
                  </a:lnTo>
                  <a:lnTo>
                    <a:pt x="84" y="154"/>
                  </a:lnTo>
                  <a:lnTo>
                    <a:pt x="80" y="163"/>
                  </a:lnTo>
                  <a:lnTo>
                    <a:pt x="77" y="174"/>
                  </a:lnTo>
                  <a:lnTo>
                    <a:pt x="71" y="183"/>
                  </a:lnTo>
                  <a:lnTo>
                    <a:pt x="66" y="193"/>
                  </a:lnTo>
                  <a:lnTo>
                    <a:pt x="60" y="201"/>
                  </a:lnTo>
                  <a:lnTo>
                    <a:pt x="55" y="211"/>
                  </a:lnTo>
                  <a:lnTo>
                    <a:pt x="49" y="208"/>
                  </a:lnTo>
                  <a:lnTo>
                    <a:pt x="44" y="206"/>
                  </a:lnTo>
                  <a:lnTo>
                    <a:pt x="42" y="201"/>
                  </a:lnTo>
                  <a:lnTo>
                    <a:pt x="43" y="195"/>
                  </a:lnTo>
                  <a:lnTo>
                    <a:pt x="47" y="188"/>
                  </a:lnTo>
                  <a:lnTo>
                    <a:pt x="52" y="182"/>
                  </a:lnTo>
                  <a:lnTo>
                    <a:pt x="55" y="175"/>
                  </a:lnTo>
                  <a:lnTo>
                    <a:pt x="58" y="169"/>
                  </a:lnTo>
                  <a:lnTo>
                    <a:pt x="60" y="161"/>
                  </a:lnTo>
                  <a:lnTo>
                    <a:pt x="63" y="155"/>
                  </a:lnTo>
                  <a:lnTo>
                    <a:pt x="65" y="147"/>
                  </a:lnTo>
                  <a:lnTo>
                    <a:pt x="67" y="141"/>
                  </a:lnTo>
                  <a:lnTo>
                    <a:pt x="47" y="124"/>
                  </a:lnTo>
                  <a:lnTo>
                    <a:pt x="34" y="132"/>
                  </a:lnTo>
                  <a:lnTo>
                    <a:pt x="27" y="143"/>
                  </a:lnTo>
                  <a:lnTo>
                    <a:pt x="20" y="154"/>
                  </a:lnTo>
                  <a:lnTo>
                    <a:pt x="17" y="168"/>
                  </a:lnTo>
                  <a:lnTo>
                    <a:pt x="14" y="181"/>
                  </a:lnTo>
                  <a:lnTo>
                    <a:pt x="12" y="196"/>
                  </a:lnTo>
                  <a:lnTo>
                    <a:pt x="10" y="211"/>
                  </a:lnTo>
                  <a:lnTo>
                    <a:pt x="7" y="226"/>
                  </a:lnTo>
                  <a:lnTo>
                    <a:pt x="0" y="222"/>
                  </a:lnTo>
                  <a:lnTo>
                    <a:pt x="0" y="213"/>
                  </a:lnTo>
                  <a:lnTo>
                    <a:pt x="1" y="202"/>
                  </a:lnTo>
                  <a:lnTo>
                    <a:pt x="0" y="195"/>
                  </a:lnTo>
                  <a:lnTo>
                    <a:pt x="3" y="166"/>
                  </a:lnTo>
                  <a:lnTo>
                    <a:pt x="10" y="140"/>
                  </a:lnTo>
                  <a:lnTo>
                    <a:pt x="17" y="112"/>
                  </a:lnTo>
                  <a:lnTo>
                    <a:pt x="29" y="88"/>
                  </a:lnTo>
                  <a:lnTo>
                    <a:pt x="41" y="63"/>
                  </a:lnTo>
                  <a:lnTo>
                    <a:pt x="56" y="41"/>
                  </a:lnTo>
                  <a:lnTo>
                    <a:pt x="73" y="20"/>
                  </a:lnTo>
                  <a:lnTo>
                    <a:pt x="94" y="3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16" y="2"/>
                  </a:lnTo>
                  <a:lnTo>
                    <a:pt x="120" y="6"/>
                  </a:lnTo>
                  <a:lnTo>
                    <a:pt x="122" y="11"/>
                  </a:lnTo>
                  <a:lnTo>
                    <a:pt x="125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28"/>
            <p:cNvSpPr>
              <a:spLocks/>
            </p:cNvSpPr>
            <p:nvPr/>
          </p:nvSpPr>
          <p:spPr bwMode="auto">
            <a:xfrm>
              <a:off x="5013" y="375"/>
              <a:ext cx="9" cy="31"/>
            </a:xfrm>
            <a:custGeom>
              <a:avLst/>
              <a:gdLst>
                <a:gd name="T0" fmla="*/ 6 w 34"/>
                <a:gd name="T1" fmla="*/ 31 h 129"/>
                <a:gd name="T2" fmla="*/ 3 w 34"/>
                <a:gd name="T3" fmla="*/ 27 h 129"/>
                <a:gd name="T4" fmla="*/ 1 w 34"/>
                <a:gd name="T5" fmla="*/ 24 h 129"/>
                <a:gd name="T6" fmla="*/ 0 w 34"/>
                <a:gd name="T7" fmla="*/ 20 h 129"/>
                <a:gd name="T8" fmla="*/ 0 w 34"/>
                <a:gd name="T9" fmla="*/ 16 h 129"/>
                <a:gd name="T10" fmla="*/ 0 w 34"/>
                <a:gd name="T11" fmla="*/ 12 h 129"/>
                <a:gd name="T12" fmla="*/ 1 w 34"/>
                <a:gd name="T13" fmla="*/ 8 h 129"/>
                <a:gd name="T14" fmla="*/ 2 w 34"/>
                <a:gd name="T15" fmla="*/ 3 h 129"/>
                <a:gd name="T16" fmla="*/ 4 w 34"/>
                <a:gd name="T17" fmla="*/ 0 h 129"/>
                <a:gd name="T18" fmla="*/ 6 w 34"/>
                <a:gd name="T19" fmla="*/ 3 h 129"/>
                <a:gd name="T20" fmla="*/ 8 w 34"/>
                <a:gd name="T21" fmla="*/ 6 h 129"/>
                <a:gd name="T22" fmla="*/ 9 w 34"/>
                <a:gd name="T23" fmla="*/ 10 h 129"/>
                <a:gd name="T24" fmla="*/ 9 w 34"/>
                <a:gd name="T25" fmla="*/ 14 h 129"/>
                <a:gd name="T26" fmla="*/ 8 w 34"/>
                <a:gd name="T27" fmla="*/ 18 h 129"/>
                <a:gd name="T28" fmla="*/ 8 w 34"/>
                <a:gd name="T29" fmla="*/ 23 h 129"/>
                <a:gd name="T30" fmla="*/ 7 w 34"/>
                <a:gd name="T31" fmla="*/ 27 h 129"/>
                <a:gd name="T32" fmla="*/ 6 w 34"/>
                <a:gd name="T33" fmla="*/ 31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129"/>
                <a:gd name="T53" fmla="*/ 34 w 34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129">
                  <a:moveTo>
                    <a:pt x="22" y="129"/>
                  </a:moveTo>
                  <a:lnTo>
                    <a:pt x="11" y="114"/>
                  </a:lnTo>
                  <a:lnTo>
                    <a:pt x="4" y="99"/>
                  </a:lnTo>
                  <a:lnTo>
                    <a:pt x="0" y="83"/>
                  </a:lnTo>
                  <a:lnTo>
                    <a:pt x="0" y="66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8" y="14"/>
                  </a:lnTo>
                  <a:lnTo>
                    <a:pt x="14" y="0"/>
                  </a:lnTo>
                  <a:lnTo>
                    <a:pt x="23" y="12"/>
                  </a:lnTo>
                  <a:lnTo>
                    <a:pt x="29" y="26"/>
                  </a:lnTo>
                  <a:lnTo>
                    <a:pt x="33" y="43"/>
                  </a:lnTo>
                  <a:lnTo>
                    <a:pt x="34" y="60"/>
                  </a:lnTo>
                  <a:lnTo>
                    <a:pt x="32" y="76"/>
                  </a:lnTo>
                  <a:lnTo>
                    <a:pt x="29" y="95"/>
                  </a:lnTo>
                  <a:lnTo>
                    <a:pt x="25" y="112"/>
                  </a:lnTo>
                  <a:lnTo>
                    <a:pt x="22" y="129"/>
                  </a:lnTo>
                  <a:close/>
                </a:path>
              </a:pathLst>
            </a:custGeom>
            <a:solidFill>
              <a:srgbClr val="F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29"/>
            <p:cNvSpPr>
              <a:spLocks/>
            </p:cNvSpPr>
            <p:nvPr/>
          </p:nvSpPr>
          <p:spPr bwMode="auto">
            <a:xfrm>
              <a:off x="5202" y="450"/>
              <a:ext cx="117" cy="248"/>
            </a:xfrm>
            <a:custGeom>
              <a:avLst/>
              <a:gdLst>
                <a:gd name="T0" fmla="*/ 110 w 487"/>
                <a:gd name="T1" fmla="*/ 20 h 1053"/>
                <a:gd name="T2" fmla="*/ 105 w 487"/>
                <a:gd name="T3" fmla="*/ 24 h 1053"/>
                <a:gd name="T4" fmla="*/ 117 w 487"/>
                <a:gd name="T5" fmla="*/ 37 h 1053"/>
                <a:gd name="T6" fmla="*/ 112 w 487"/>
                <a:gd name="T7" fmla="*/ 40 h 1053"/>
                <a:gd name="T8" fmla="*/ 105 w 487"/>
                <a:gd name="T9" fmla="*/ 39 h 1053"/>
                <a:gd name="T10" fmla="*/ 114 w 487"/>
                <a:gd name="T11" fmla="*/ 50 h 1053"/>
                <a:gd name="T12" fmla="*/ 103 w 487"/>
                <a:gd name="T13" fmla="*/ 54 h 1053"/>
                <a:gd name="T14" fmla="*/ 109 w 487"/>
                <a:gd name="T15" fmla="*/ 63 h 1053"/>
                <a:gd name="T16" fmla="*/ 106 w 487"/>
                <a:gd name="T17" fmla="*/ 74 h 1053"/>
                <a:gd name="T18" fmla="*/ 99 w 487"/>
                <a:gd name="T19" fmla="*/ 72 h 1053"/>
                <a:gd name="T20" fmla="*/ 95 w 487"/>
                <a:gd name="T21" fmla="*/ 76 h 1053"/>
                <a:gd name="T22" fmla="*/ 101 w 487"/>
                <a:gd name="T23" fmla="*/ 84 h 1053"/>
                <a:gd name="T24" fmla="*/ 96 w 487"/>
                <a:gd name="T25" fmla="*/ 89 h 1053"/>
                <a:gd name="T26" fmla="*/ 89 w 487"/>
                <a:gd name="T27" fmla="*/ 85 h 1053"/>
                <a:gd name="T28" fmla="*/ 90 w 487"/>
                <a:gd name="T29" fmla="*/ 92 h 1053"/>
                <a:gd name="T30" fmla="*/ 93 w 487"/>
                <a:gd name="T31" fmla="*/ 100 h 1053"/>
                <a:gd name="T32" fmla="*/ 86 w 487"/>
                <a:gd name="T33" fmla="*/ 106 h 1053"/>
                <a:gd name="T34" fmla="*/ 77 w 487"/>
                <a:gd name="T35" fmla="*/ 106 h 1053"/>
                <a:gd name="T36" fmla="*/ 84 w 487"/>
                <a:gd name="T37" fmla="*/ 111 h 1053"/>
                <a:gd name="T38" fmla="*/ 83 w 487"/>
                <a:gd name="T39" fmla="*/ 119 h 1053"/>
                <a:gd name="T40" fmla="*/ 76 w 487"/>
                <a:gd name="T41" fmla="*/ 117 h 1053"/>
                <a:gd name="T42" fmla="*/ 71 w 487"/>
                <a:gd name="T43" fmla="*/ 117 h 1053"/>
                <a:gd name="T44" fmla="*/ 75 w 487"/>
                <a:gd name="T45" fmla="*/ 123 h 1053"/>
                <a:gd name="T46" fmla="*/ 76 w 487"/>
                <a:gd name="T47" fmla="*/ 131 h 1053"/>
                <a:gd name="T48" fmla="*/ 65 w 487"/>
                <a:gd name="T49" fmla="*/ 132 h 1053"/>
                <a:gd name="T50" fmla="*/ 64 w 487"/>
                <a:gd name="T51" fmla="*/ 136 h 1053"/>
                <a:gd name="T52" fmla="*/ 66 w 487"/>
                <a:gd name="T53" fmla="*/ 146 h 1053"/>
                <a:gd name="T54" fmla="*/ 57 w 487"/>
                <a:gd name="T55" fmla="*/ 155 h 1053"/>
                <a:gd name="T56" fmla="*/ 48 w 487"/>
                <a:gd name="T57" fmla="*/ 152 h 1053"/>
                <a:gd name="T58" fmla="*/ 48 w 487"/>
                <a:gd name="T59" fmla="*/ 158 h 1053"/>
                <a:gd name="T60" fmla="*/ 56 w 487"/>
                <a:gd name="T61" fmla="*/ 162 h 1053"/>
                <a:gd name="T62" fmla="*/ 52 w 487"/>
                <a:gd name="T63" fmla="*/ 170 h 1053"/>
                <a:gd name="T64" fmla="*/ 44 w 487"/>
                <a:gd name="T65" fmla="*/ 171 h 1053"/>
                <a:gd name="T66" fmla="*/ 43 w 487"/>
                <a:gd name="T67" fmla="*/ 176 h 1053"/>
                <a:gd name="T68" fmla="*/ 48 w 487"/>
                <a:gd name="T69" fmla="*/ 183 h 1053"/>
                <a:gd name="T70" fmla="*/ 43 w 487"/>
                <a:gd name="T71" fmla="*/ 191 h 1053"/>
                <a:gd name="T72" fmla="*/ 35 w 487"/>
                <a:gd name="T73" fmla="*/ 189 h 1053"/>
                <a:gd name="T74" fmla="*/ 31 w 487"/>
                <a:gd name="T75" fmla="*/ 193 h 1053"/>
                <a:gd name="T76" fmla="*/ 39 w 487"/>
                <a:gd name="T77" fmla="*/ 195 h 1053"/>
                <a:gd name="T78" fmla="*/ 33 w 487"/>
                <a:gd name="T79" fmla="*/ 204 h 1053"/>
                <a:gd name="T80" fmla="*/ 25 w 487"/>
                <a:gd name="T81" fmla="*/ 204 h 1053"/>
                <a:gd name="T82" fmla="*/ 31 w 487"/>
                <a:gd name="T83" fmla="*/ 211 h 1053"/>
                <a:gd name="T84" fmla="*/ 34 w 487"/>
                <a:gd name="T85" fmla="*/ 217 h 1053"/>
                <a:gd name="T86" fmla="*/ 27 w 487"/>
                <a:gd name="T87" fmla="*/ 221 h 1053"/>
                <a:gd name="T88" fmla="*/ 21 w 487"/>
                <a:gd name="T89" fmla="*/ 223 h 1053"/>
                <a:gd name="T90" fmla="*/ 29 w 487"/>
                <a:gd name="T91" fmla="*/ 227 h 1053"/>
                <a:gd name="T92" fmla="*/ 18 w 487"/>
                <a:gd name="T93" fmla="*/ 244 h 1053"/>
                <a:gd name="T94" fmla="*/ 22 w 487"/>
                <a:gd name="T95" fmla="*/ 248 h 1053"/>
                <a:gd name="T96" fmla="*/ 4 w 487"/>
                <a:gd name="T97" fmla="*/ 248 h 1053"/>
                <a:gd name="T98" fmla="*/ 4 w 487"/>
                <a:gd name="T99" fmla="*/ 233 h 1053"/>
                <a:gd name="T100" fmla="*/ 10 w 487"/>
                <a:gd name="T101" fmla="*/ 195 h 1053"/>
                <a:gd name="T102" fmla="*/ 68 w 487"/>
                <a:gd name="T103" fmla="*/ 99 h 1053"/>
                <a:gd name="T104" fmla="*/ 97 w 487"/>
                <a:gd name="T105" fmla="*/ 39 h 1053"/>
                <a:gd name="T106" fmla="*/ 97 w 487"/>
                <a:gd name="T107" fmla="*/ 0 h 1053"/>
                <a:gd name="T108" fmla="*/ 113 w 487"/>
                <a:gd name="T109" fmla="*/ 16 h 10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7"/>
                <a:gd name="T166" fmla="*/ 0 h 1053"/>
                <a:gd name="T167" fmla="*/ 487 w 487"/>
                <a:gd name="T168" fmla="*/ 1053 h 10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7" h="1053">
                  <a:moveTo>
                    <a:pt x="487" y="118"/>
                  </a:moveTo>
                  <a:lnTo>
                    <a:pt x="480" y="115"/>
                  </a:lnTo>
                  <a:lnTo>
                    <a:pt x="472" y="108"/>
                  </a:lnTo>
                  <a:lnTo>
                    <a:pt x="463" y="97"/>
                  </a:lnTo>
                  <a:lnTo>
                    <a:pt x="456" y="87"/>
                  </a:lnTo>
                  <a:lnTo>
                    <a:pt x="446" y="79"/>
                  </a:lnTo>
                  <a:lnTo>
                    <a:pt x="439" y="75"/>
                  </a:lnTo>
                  <a:lnTo>
                    <a:pt x="432" y="80"/>
                  </a:lnTo>
                  <a:lnTo>
                    <a:pt x="428" y="94"/>
                  </a:lnTo>
                  <a:lnTo>
                    <a:pt x="439" y="104"/>
                  </a:lnTo>
                  <a:lnTo>
                    <a:pt x="450" y="114"/>
                  </a:lnTo>
                  <a:lnTo>
                    <a:pt x="462" y="124"/>
                  </a:lnTo>
                  <a:lnTo>
                    <a:pt x="474" y="135"/>
                  </a:lnTo>
                  <a:lnTo>
                    <a:pt x="482" y="145"/>
                  </a:lnTo>
                  <a:lnTo>
                    <a:pt x="487" y="158"/>
                  </a:lnTo>
                  <a:lnTo>
                    <a:pt x="487" y="171"/>
                  </a:lnTo>
                  <a:lnTo>
                    <a:pt x="483" y="188"/>
                  </a:lnTo>
                  <a:lnTo>
                    <a:pt x="476" y="183"/>
                  </a:lnTo>
                  <a:lnTo>
                    <a:pt x="471" y="177"/>
                  </a:lnTo>
                  <a:lnTo>
                    <a:pt x="465" y="171"/>
                  </a:lnTo>
                  <a:lnTo>
                    <a:pt x="460" y="165"/>
                  </a:lnTo>
                  <a:lnTo>
                    <a:pt x="454" y="160"/>
                  </a:lnTo>
                  <a:lnTo>
                    <a:pt x="448" y="159"/>
                  </a:lnTo>
                  <a:lnTo>
                    <a:pt x="442" y="159"/>
                  </a:lnTo>
                  <a:lnTo>
                    <a:pt x="435" y="165"/>
                  </a:lnTo>
                  <a:lnTo>
                    <a:pt x="439" y="174"/>
                  </a:lnTo>
                  <a:lnTo>
                    <a:pt x="446" y="184"/>
                  </a:lnTo>
                  <a:lnTo>
                    <a:pt x="456" y="193"/>
                  </a:lnTo>
                  <a:lnTo>
                    <a:pt x="466" y="203"/>
                  </a:lnTo>
                  <a:lnTo>
                    <a:pt x="473" y="213"/>
                  </a:lnTo>
                  <a:lnTo>
                    <a:pt x="479" y="224"/>
                  </a:lnTo>
                  <a:lnTo>
                    <a:pt x="478" y="237"/>
                  </a:lnTo>
                  <a:lnTo>
                    <a:pt x="471" y="251"/>
                  </a:lnTo>
                  <a:lnTo>
                    <a:pt x="440" y="224"/>
                  </a:lnTo>
                  <a:lnTo>
                    <a:pt x="430" y="229"/>
                  </a:lnTo>
                  <a:lnTo>
                    <a:pt x="428" y="238"/>
                  </a:lnTo>
                  <a:lnTo>
                    <a:pt x="429" y="245"/>
                  </a:lnTo>
                  <a:lnTo>
                    <a:pt x="435" y="255"/>
                  </a:lnTo>
                  <a:lnTo>
                    <a:pt x="447" y="260"/>
                  </a:lnTo>
                  <a:lnTo>
                    <a:pt x="455" y="266"/>
                  </a:lnTo>
                  <a:lnTo>
                    <a:pt x="456" y="274"/>
                  </a:lnTo>
                  <a:lnTo>
                    <a:pt x="456" y="283"/>
                  </a:lnTo>
                  <a:lnTo>
                    <a:pt x="452" y="293"/>
                  </a:lnTo>
                  <a:lnTo>
                    <a:pt x="447" y="303"/>
                  </a:lnTo>
                  <a:lnTo>
                    <a:pt x="442" y="313"/>
                  </a:lnTo>
                  <a:lnTo>
                    <a:pt x="440" y="322"/>
                  </a:lnTo>
                  <a:lnTo>
                    <a:pt x="433" y="320"/>
                  </a:lnTo>
                  <a:lnTo>
                    <a:pt x="427" y="316"/>
                  </a:lnTo>
                  <a:lnTo>
                    <a:pt x="420" y="312"/>
                  </a:lnTo>
                  <a:lnTo>
                    <a:pt x="414" y="307"/>
                  </a:lnTo>
                  <a:lnTo>
                    <a:pt x="407" y="303"/>
                  </a:lnTo>
                  <a:lnTo>
                    <a:pt x="401" y="303"/>
                  </a:lnTo>
                  <a:lnTo>
                    <a:pt x="394" y="305"/>
                  </a:lnTo>
                  <a:lnTo>
                    <a:pt x="389" y="314"/>
                  </a:lnTo>
                  <a:lnTo>
                    <a:pt x="395" y="323"/>
                  </a:lnTo>
                  <a:lnTo>
                    <a:pt x="406" y="331"/>
                  </a:lnTo>
                  <a:lnTo>
                    <a:pt x="417" y="336"/>
                  </a:lnTo>
                  <a:lnTo>
                    <a:pt x="428" y="345"/>
                  </a:lnTo>
                  <a:lnTo>
                    <a:pt x="424" y="349"/>
                  </a:lnTo>
                  <a:lnTo>
                    <a:pt x="421" y="356"/>
                  </a:lnTo>
                  <a:lnTo>
                    <a:pt x="418" y="363"/>
                  </a:lnTo>
                  <a:lnTo>
                    <a:pt x="416" y="371"/>
                  </a:lnTo>
                  <a:lnTo>
                    <a:pt x="410" y="376"/>
                  </a:lnTo>
                  <a:lnTo>
                    <a:pt x="406" y="380"/>
                  </a:lnTo>
                  <a:lnTo>
                    <a:pt x="400" y="380"/>
                  </a:lnTo>
                  <a:lnTo>
                    <a:pt x="393" y="376"/>
                  </a:lnTo>
                  <a:lnTo>
                    <a:pt x="388" y="371"/>
                  </a:lnTo>
                  <a:lnTo>
                    <a:pt x="382" y="369"/>
                  </a:lnTo>
                  <a:lnTo>
                    <a:pt x="375" y="365"/>
                  </a:lnTo>
                  <a:lnTo>
                    <a:pt x="369" y="361"/>
                  </a:lnTo>
                  <a:lnTo>
                    <a:pt x="364" y="367"/>
                  </a:lnTo>
                  <a:lnTo>
                    <a:pt x="363" y="374"/>
                  </a:lnTo>
                  <a:lnTo>
                    <a:pt x="364" y="380"/>
                  </a:lnTo>
                  <a:lnTo>
                    <a:pt x="369" y="385"/>
                  </a:lnTo>
                  <a:lnTo>
                    <a:pt x="375" y="389"/>
                  </a:lnTo>
                  <a:lnTo>
                    <a:pt x="382" y="395"/>
                  </a:lnTo>
                  <a:lnTo>
                    <a:pt x="389" y="399"/>
                  </a:lnTo>
                  <a:lnTo>
                    <a:pt x="396" y="408"/>
                  </a:lnTo>
                  <a:lnTo>
                    <a:pt x="391" y="414"/>
                  </a:lnTo>
                  <a:lnTo>
                    <a:pt x="388" y="423"/>
                  </a:lnTo>
                  <a:lnTo>
                    <a:pt x="383" y="433"/>
                  </a:lnTo>
                  <a:lnTo>
                    <a:pt x="380" y="443"/>
                  </a:lnTo>
                  <a:lnTo>
                    <a:pt x="374" y="449"/>
                  </a:lnTo>
                  <a:lnTo>
                    <a:pt x="368" y="453"/>
                  </a:lnTo>
                  <a:lnTo>
                    <a:pt x="359" y="452"/>
                  </a:lnTo>
                  <a:lnTo>
                    <a:pt x="350" y="448"/>
                  </a:lnTo>
                  <a:lnTo>
                    <a:pt x="333" y="436"/>
                  </a:lnTo>
                  <a:lnTo>
                    <a:pt x="327" y="437"/>
                  </a:lnTo>
                  <a:lnTo>
                    <a:pt x="324" y="443"/>
                  </a:lnTo>
                  <a:lnTo>
                    <a:pt x="322" y="449"/>
                  </a:lnTo>
                  <a:lnTo>
                    <a:pt x="326" y="456"/>
                  </a:lnTo>
                  <a:lnTo>
                    <a:pt x="331" y="458"/>
                  </a:lnTo>
                  <a:lnTo>
                    <a:pt x="338" y="461"/>
                  </a:lnTo>
                  <a:lnTo>
                    <a:pt x="344" y="465"/>
                  </a:lnTo>
                  <a:lnTo>
                    <a:pt x="351" y="471"/>
                  </a:lnTo>
                  <a:lnTo>
                    <a:pt x="354" y="475"/>
                  </a:lnTo>
                  <a:lnTo>
                    <a:pt x="356" y="483"/>
                  </a:lnTo>
                  <a:lnTo>
                    <a:pt x="354" y="489"/>
                  </a:lnTo>
                  <a:lnTo>
                    <a:pt x="350" y="499"/>
                  </a:lnTo>
                  <a:lnTo>
                    <a:pt x="344" y="504"/>
                  </a:lnTo>
                  <a:lnTo>
                    <a:pt x="339" y="508"/>
                  </a:lnTo>
                  <a:lnTo>
                    <a:pt x="333" y="508"/>
                  </a:lnTo>
                  <a:lnTo>
                    <a:pt x="328" y="505"/>
                  </a:lnTo>
                  <a:lnTo>
                    <a:pt x="322" y="501"/>
                  </a:lnTo>
                  <a:lnTo>
                    <a:pt x="315" y="498"/>
                  </a:lnTo>
                  <a:lnTo>
                    <a:pt x="310" y="493"/>
                  </a:lnTo>
                  <a:lnTo>
                    <a:pt x="306" y="490"/>
                  </a:lnTo>
                  <a:lnTo>
                    <a:pt x="301" y="491"/>
                  </a:lnTo>
                  <a:lnTo>
                    <a:pt x="298" y="495"/>
                  </a:lnTo>
                  <a:lnTo>
                    <a:pt x="294" y="498"/>
                  </a:lnTo>
                  <a:lnTo>
                    <a:pt x="290" y="502"/>
                  </a:lnTo>
                  <a:lnTo>
                    <a:pt x="292" y="509"/>
                  </a:lnTo>
                  <a:lnTo>
                    <a:pt x="298" y="515"/>
                  </a:lnTo>
                  <a:lnTo>
                    <a:pt x="304" y="518"/>
                  </a:lnTo>
                  <a:lnTo>
                    <a:pt x="312" y="523"/>
                  </a:lnTo>
                  <a:lnTo>
                    <a:pt x="317" y="526"/>
                  </a:lnTo>
                  <a:lnTo>
                    <a:pt x="322" y="529"/>
                  </a:lnTo>
                  <a:lnTo>
                    <a:pt x="323" y="535"/>
                  </a:lnTo>
                  <a:lnTo>
                    <a:pt x="322" y="542"/>
                  </a:lnTo>
                  <a:lnTo>
                    <a:pt x="316" y="555"/>
                  </a:lnTo>
                  <a:lnTo>
                    <a:pt x="310" y="563"/>
                  </a:lnTo>
                  <a:lnTo>
                    <a:pt x="301" y="565"/>
                  </a:lnTo>
                  <a:lnTo>
                    <a:pt x="292" y="565"/>
                  </a:lnTo>
                  <a:lnTo>
                    <a:pt x="281" y="563"/>
                  </a:lnTo>
                  <a:lnTo>
                    <a:pt x="272" y="561"/>
                  </a:lnTo>
                  <a:lnTo>
                    <a:pt x="263" y="561"/>
                  </a:lnTo>
                  <a:lnTo>
                    <a:pt x="255" y="565"/>
                  </a:lnTo>
                  <a:lnTo>
                    <a:pt x="257" y="569"/>
                  </a:lnTo>
                  <a:lnTo>
                    <a:pt x="262" y="575"/>
                  </a:lnTo>
                  <a:lnTo>
                    <a:pt x="268" y="579"/>
                  </a:lnTo>
                  <a:lnTo>
                    <a:pt x="275" y="584"/>
                  </a:lnTo>
                  <a:lnTo>
                    <a:pt x="290" y="584"/>
                  </a:lnTo>
                  <a:lnTo>
                    <a:pt x="284" y="595"/>
                  </a:lnTo>
                  <a:lnTo>
                    <a:pt x="279" y="608"/>
                  </a:lnTo>
                  <a:lnTo>
                    <a:pt x="274" y="620"/>
                  </a:lnTo>
                  <a:lnTo>
                    <a:pt x="270" y="633"/>
                  </a:lnTo>
                  <a:lnTo>
                    <a:pt x="263" y="644"/>
                  </a:lnTo>
                  <a:lnTo>
                    <a:pt x="257" y="653"/>
                  </a:lnTo>
                  <a:lnTo>
                    <a:pt x="247" y="657"/>
                  </a:lnTo>
                  <a:lnTo>
                    <a:pt x="236" y="659"/>
                  </a:lnTo>
                  <a:lnTo>
                    <a:pt x="228" y="657"/>
                  </a:lnTo>
                  <a:lnTo>
                    <a:pt x="222" y="654"/>
                  </a:lnTo>
                  <a:lnTo>
                    <a:pt x="215" y="649"/>
                  </a:lnTo>
                  <a:lnTo>
                    <a:pt x="209" y="647"/>
                  </a:lnTo>
                  <a:lnTo>
                    <a:pt x="201" y="644"/>
                  </a:lnTo>
                  <a:lnTo>
                    <a:pt x="196" y="645"/>
                  </a:lnTo>
                  <a:lnTo>
                    <a:pt x="190" y="648"/>
                  </a:lnTo>
                  <a:lnTo>
                    <a:pt x="188" y="659"/>
                  </a:lnTo>
                  <a:lnTo>
                    <a:pt x="193" y="666"/>
                  </a:lnTo>
                  <a:lnTo>
                    <a:pt x="200" y="671"/>
                  </a:lnTo>
                  <a:lnTo>
                    <a:pt x="209" y="674"/>
                  </a:lnTo>
                  <a:lnTo>
                    <a:pt x="218" y="679"/>
                  </a:lnTo>
                  <a:lnTo>
                    <a:pt x="224" y="681"/>
                  </a:lnTo>
                  <a:lnTo>
                    <a:pt x="231" y="684"/>
                  </a:lnTo>
                  <a:lnTo>
                    <a:pt x="234" y="687"/>
                  </a:lnTo>
                  <a:lnTo>
                    <a:pt x="236" y="695"/>
                  </a:lnTo>
                  <a:lnTo>
                    <a:pt x="228" y="700"/>
                  </a:lnTo>
                  <a:lnTo>
                    <a:pt x="223" y="708"/>
                  </a:lnTo>
                  <a:lnTo>
                    <a:pt x="219" y="715"/>
                  </a:lnTo>
                  <a:lnTo>
                    <a:pt x="215" y="723"/>
                  </a:lnTo>
                  <a:lnTo>
                    <a:pt x="210" y="728"/>
                  </a:lnTo>
                  <a:lnTo>
                    <a:pt x="205" y="731"/>
                  </a:lnTo>
                  <a:lnTo>
                    <a:pt x="198" y="730"/>
                  </a:lnTo>
                  <a:lnTo>
                    <a:pt x="188" y="726"/>
                  </a:lnTo>
                  <a:lnTo>
                    <a:pt x="182" y="724"/>
                  </a:lnTo>
                  <a:lnTo>
                    <a:pt x="179" y="726"/>
                  </a:lnTo>
                  <a:lnTo>
                    <a:pt x="175" y="730"/>
                  </a:lnTo>
                  <a:lnTo>
                    <a:pt x="173" y="734"/>
                  </a:lnTo>
                  <a:lnTo>
                    <a:pt x="175" y="740"/>
                  </a:lnTo>
                  <a:lnTo>
                    <a:pt x="181" y="747"/>
                  </a:lnTo>
                  <a:lnTo>
                    <a:pt x="188" y="750"/>
                  </a:lnTo>
                  <a:lnTo>
                    <a:pt x="196" y="753"/>
                  </a:lnTo>
                  <a:lnTo>
                    <a:pt x="198" y="760"/>
                  </a:lnTo>
                  <a:lnTo>
                    <a:pt x="199" y="767"/>
                  </a:lnTo>
                  <a:lnTo>
                    <a:pt x="198" y="775"/>
                  </a:lnTo>
                  <a:lnTo>
                    <a:pt x="197" y="783"/>
                  </a:lnTo>
                  <a:lnTo>
                    <a:pt x="193" y="789"/>
                  </a:lnTo>
                  <a:lnTo>
                    <a:pt x="188" y="796"/>
                  </a:lnTo>
                  <a:lnTo>
                    <a:pt x="184" y="802"/>
                  </a:lnTo>
                  <a:lnTo>
                    <a:pt x="181" y="809"/>
                  </a:lnTo>
                  <a:lnTo>
                    <a:pt x="175" y="808"/>
                  </a:lnTo>
                  <a:lnTo>
                    <a:pt x="170" y="805"/>
                  </a:lnTo>
                  <a:lnTo>
                    <a:pt x="162" y="803"/>
                  </a:lnTo>
                  <a:lnTo>
                    <a:pt x="156" y="802"/>
                  </a:lnTo>
                  <a:lnTo>
                    <a:pt x="146" y="801"/>
                  </a:lnTo>
                  <a:lnTo>
                    <a:pt x="137" y="802"/>
                  </a:lnTo>
                  <a:lnTo>
                    <a:pt x="128" y="803"/>
                  </a:lnTo>
                  <a:lnTo>
                    <a:pt x="121" y="809"/>
                  </a:lnTo>
                  <a:lnTo>
                    <a:pt x="123" y="815"/>
                  </a:lnTo>
                  <a:lnTo>
                    <a:pt x="128" y="819"/>
                  </a:lnTo>
                  <a:lnTo>
                    <a:pt x="133" y="823"/>
                  </a:lnTo>
                  <a:lnTo>
                    <a:pt x="140" y="825"/>
                  </a:lnTo>
                  <a:lnTo>
                    <a:pt x="146" y="825"/>
                  </a:lnTo>
                  <a:lnTo>
                    <a:pt x="154" y="826"/>
                  </a:lnTo>
                  <a:lnTo>
                    <a:pt x="161" y="828"/>
                  </a:lnTo>
                  <a:lnTo>
                    <a:pt x="169" y="832"/>
                  </a:lnTo>
                  <a:lnTo>
                    <a:pt x="157" y="871"/>
                  </a:lnTo>
                  <a:lnTo>
                    <a:pt x="150" y="868"/>
                  </a:lnTo>
                  <a:lnTo>
                    <a:pt x="145" y="867"/>
                  </a:lnTo>
                  <a:lnTo>
                    <a:pt x="138" y="867"/>
                  </a:lnTo>
                  <a:lnTo>
                    <a:pt x="133" y="867"/>
                  </a:lnTo>
                  <a:lnTo>
                    <a:pt x="125" y="867"/>
                  </a:lnTo>
                  <a:lnTo>
                    <a:pt x="119" y="868"/>
                  </a:lnTo>
                  <a:lnTo>
                    <a:pt x="112" y="867"/>
                  </a:lnTo>
                  <a:lnTo>
                    <a:pt x="106" y="867"/>
                  </a:lnTo>
                  <a:lnTo>
                    <a:pt x="102" y="875"/>
                  </a:lnTo>
                  <a:lnTo>
                    <a:pt x="102" y="883"/>
                  </a:lnTo>
                  <a:lnTo>
                    <a:pt x="109" y="891"/>
                  </a:lnTo>
                  <a:lnTo>
                    <a:pt x="121" y="896"/>
                  </a:lnTo>
                  <a:lnTo>
                    <a:pt x="127" y="896"/>
                  </a:lnTo>
                  <a:lnTo>
                    <a:pt x="133" y="897"/>
                  </a:lnTo>
                  <a:lnTo>
                    <a:pt x="138" y="897"/>
                  </a:lnTo>
                  <a:lnTo>
                    <a:pt x="145" y="898"/>
                  </a:lnTo>
                  <a:lnTo>
                    <a:pt x="145" y="909"/>
                  </a:lnTo>
                  <a:lnTo>
                    <a:pt x="142" y="920"/>
                  </a:lnTo>
                  <a:lnTo>
                    <a:pt x="135" y="930"/>
                  </a:lnTo>
                  <a:lnTo>
                    <a:pt x="133" y="942"/>
                  </a:lnTo>
                  <a:lnTo>
                    <a:pt x="125" y="943"/>
                  </a:lnTo>
                  <a:lnTo>
                    <a:pt x="119" y="941"/>
                  </a:lnTo>
                  <a:lnTo>
                    <a:pt x="111" y="937"/>
                  </a:lnTo>
                  <a:lnTo>
                    <a:pt x="105" y="935"/>
                  </a:lnTo>
                  <a:lnTo>
                    <a:pt x="97" y="932"/>
                  </a:lnTo>
                  <a:lnTo>
                    <a:pt x="92" y="932"/>
                  </a:lnTo>
                  <a:lnTo>
                    <a:pt x="88" y="936"/>
                  </a:lnTo>
                  <a:lnTo>
                    <a:pt x="86" y="946"/>
                  </a:lnTo>
                  <a:lnTo>
                    <a:pt x="93" y="955"/>
                  </a:lnTo>
                  <a:lnTo>
                    <a:pt x="103" y="961"/>
                  </a:lnTo>
                  <a:lnTo>
                    <a:pt x="108" y="962"/>
                  </a:lnTo>
                  <a:lnTo>
                    <a:pt x="115" y="965"/>
                  </a:lnTo>
                  <a:lnTo>
                    <a:pt x="122" y="965"/>
                  </a:lnTo>
                  <a:lnTo>
                    <a:pt x="130" y="966"/>
                  </a:lnTo>
                  <a:lnTo>
                    <a:pt x="121" y="1021"/>
                  </a:lnTo>
                  <a:lnTo>
                    <a:pt x="75" y="1021"/>
                  </a:lnTo>
                  <a:lnTo>
                    <a:pt x="75" y="1028"/>
                  </a:lnTo>
                  <a:lnTo>
                    <a:pt x="77" y="1035"/>
                  </a:lnTo>
                  <a:lnTo>
                    <a:pt x="80" y="1040"/>
                  </a:lnTo>
                  <a:lnTo>
                    <a:pt x="86" y="1045"/>
                  </a:lnTo>
                  <a:lnTo>
                    <a:pt x="121" y="1045"/>
                  </a:lnTo>
                  <a:lnTo>
                    <a:pt x="106" y="1048"/>
                  </a:lnTo>
                  <a:lnTo>
                    <a:pt x="91" y="1051"/>
                  </a:lnTo>
                  <a:lnTo>
                    <a:pt x="76" y="1052"/>
                  </a:lnTo>
                  <a:lnTo>
                    <a:pt x="62" y="1053"/>
                  </a:lnTo>
                  <a:lnTo>
                    <a:pt x="46" y="1052"/>
                  </a:lnTo>
                  <a:lnTo>
                    <a:pt x="31" y="1052"/>
                  </a:lnTo>
                  <a:lnTo>
                    <a:pt x="15" y="1052"/>
                  </a:lnTo>
                  <a:lnTo>
                    <a:pt x="0" y="1052"/>
                  </a:lnTo>
                  <a:lnTo>
                    <a:pt x="5" y="1036"/>
                  </a:lnTo>
                  <a:lnTo>
                    <a:pt x="10" y="1021"/>
                  </a:lnTo>
                  <a:lnTo>
                    <a:pt x="12" y="1005"/>
                  </a:lnTo>
                  <a:lnTo>
                    <a:pt x="15" y="988"/>
                  </a:lnTo>
                  <a:lnTo>
                    <a:pt x="16" y="971"/>
                  </a:lnTo>
                  <a:lnTo>
                    <a:pt x="17" y="955"/>
                  </a:lnTo>
                  <a:lnTo>
                    <a:pt x="17" y="939"/>
                  </a:lnTo>
                  <a:lnTo>
                    <a:pt x="19" y="922"/>
                  </a:lnTo>
                  <a:lnTo>
                    <a:pt x="42" y="829"/>
                  </a:lnTo>
                  <a:lnTo>
                    <a:pt x="78" y="743"/>
                  </a:lnTo>
                  <a:lnTo>
                    <a:pt x="122" y="659"/>
                  </a:lnTo>
                  <a:lnTo>
                    <a:pt x="174" y="579"/>
                  </a:lnTo>
                  <a:lnTo>
                    <a:pt x="227" y="500"/>
                  </a:lnTo>
                  <a:lnTo>
                    <a:pt x="281" y="421"/>
                  </a:lnTo>
                  <a:lnTo>
                    <a:pt x="332" y="341"/>
                  </a:lnTo>
                  <a:lnTo>
                    <a:pt x="377" y="260"/>
                  </a:lnTo>
                  <a:lnTo>
                    <a:pt x="387" y="228"/>
                  </a:lnTo>
                  <a:lnTo>
                    <a:pt x="396" y="197"/>
                  </a:lnTo>
                  <a:lnTo>
                    <a:pt x="403" y="164"/>
                  </a:lnTo>
                  <a:lnTo>
                    <a:pt x="409" y="132"/>
                  </a:lnTo>
                  <a:lnTo>
                    <a:pt x="411" y="98"/>
                  </a:lnTo>
                  <a:lnTo>
                    <a:pt x="411" y="65"/>
                  </a:lnTo>
                  <a:lnTo>
                    <a:pt x="409" y="32"/>
                  </a:lnTo>
                  <a:lnTo>
                    <a:pt x="404" y="0"/>
                  </a:lnTo>
                  <a:lnTo>
                    <a:pt x="417" y="13"/>
                  </a:lnTo>
                  <a:lnTo>
                    <a:pt x="431" y="26"/>
                  </a:lnTo>
                  <a:lnTo>
                    <a:pt x="444" y="39"/>
                  </a:lnTo>
                  <a:lnTo>
                    <a:pt x="458" y="53"/>
                  </a:lnTo>
                  <a:lnTo>
                    <a:pt x="469" y="66"/>
                  </a:lnTo>
                  <a:lnTo>
                    <a:pt x="479" y="82"/>
                  </a:lnTo>
                  <a:lnTo>
                    <a:pt x="484" y="98"/>
                  </a:lnTo>
                  <a:lnTo>
                    <a:pt x="487" y="118"/>
                  </a:lnTo>
                  <a:close/>
                </a:path>
              </a:pathLst>
            </a:custGeom>
            <a:solidFill>
              <a:srgbClr val="DED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Freeform 30"/>
            <p:cNvSpPr>
              <a:spLocks/>
            </p:cNvSpPr>
            <p:nvPr/>
          </p:nvSpPr>
          <p:spPr bwMode="auto">
            <a:xfrm>
              <a:off x="5066" y="452"/>
              <a:ext cx="85" cy="66"/>
            </a:xfrm>
            <a:custGeom>
              <a:avLst/>
              <a:gdLst>
                <a:gd name="T0" fmla="*/ 6 w 350"/>
                <a:gd name="T1" fmla="*/ 3 h 280"/>
                <a:gd name="T2" fmla="*/ 6 w 350"/>
                <a:gd name="T3" fmla="*/ 12 h 280"/>
                <a:gd name="T4" fmla="*/ 8 w 350"/>
                <a:gd name="T5" fmla="*/ 21 h 280"/>
                <a:gd name="T6" fmla="*/ 12 w 350"/>
                <a:gd name="T7" fmla="*/ 29 h 280"/>
                <a:gd name="T8" fmla="*/ 17 w 350"/>
                <a:gd name="T9" fmla="*/ 36 h 280"/>
                <a:gd name="T10" fmla="*/ 24 w 350"/>
                <a:gd name="T11" fmla="*/ 43 h 280"/>
                <a:gd name="T12" fmla="*/ 31 w 350"/>
                <a:gd name="T13" fmla="*/ 49 h 280"/>
                <a:gd name="T14" fmla="*/ 38 w 350"/>
                <a:gd name="T15" fmla="*/ 54 h 280"/>
                <a:gd name="T16" fmla="*/ 46 w 350"/>
                <a:gd name="T17" fmla="*/ 60 h 280"/>
                <a:gd name="T18" fmla="*/ 51 w 350"/>
                <a:gd name="T19" fmla="*/ 60 h 280"/>
                <a:gd name="T20" fmla="*/ 55 w 350"/>
                <a:gd name="T21" fmla="*/ 60 h 280"/>
                <a:gd name="T22" fmla="*/ 60 w 350"/>
                <a:gd name="T23" fmla="*/ 59 h 280"/>
                <a:gd name="T24" fmla="*/ 65 w 350"/>
                <a:gd name="T25" fmla="*/ 59 h 280"/>
                <a:gd name="T26" fmla="*/ 70 w 350"/>
                <a:gd name="T27" fmla="*/ 58 h 280"/>
                <a:gd name="T28" fmla="*/ 75 w 350"/>
                <a:gd name="T29" fmla="*/ 58 h 280"/>
                <a:gd name="T30" fmla="*/ 80 w 350"/>
                <a:gd name="T31" fmla="*/ 58 h 280"/>
                <a:gd name="T32" fmla="*/ 85 w 350"/>
                <a:gd name="T33" fmla="*/ 58 h 280"/>
                <a:gd name="T34" fmla="*/ 79 w 350"/>
                <a:gd name="T35" fmla="*/ 60 h 280"/>
                <a:gd name="T36" fmla="*/ 74 w 350"/>
                <a:gd name="T37" fmla="*/ 62 h 280"/>
                <a:gd name="T38" fmla="*/ 68 w 350"/>
                <a:gd name="T39" fmla="*/ 63 h 280"/>
                <a:gd name="T40" fmla="*/ 63 w 350"/>
                <a:gd name="T41" fmla="*/ 65 h 280"/>
                <a:gd name="T42" fmla="*/ 57 w 350"/>
                <a:gd name="T43" fmla="*/ 65 h 280"/>
                <a:gd name="T44" fmla="*/ 51 w 350"/>
                <a:gd name="T45" fmla="*/ 66 h 280"/>
                <a:gd name="T46" fmla="*/ 46 w 350"/>
                <a:gd name="T47" fmla="*/ 66 h 280"/>
                <a:gd name="T48" fmla="*/ 40 w 350"/>
                <a:gd name="T49" fmla="*/ 65 h 280"/>
                <a:gd name="T50" fmla="*/ 32 w 350"/>
                <a:gd name="T51" fmla="*/ 58 h 280"/>
                <a:gd name="T52" fmla="*/ 24 w 350"/>
                <a:gd name="T53" fmla="*/ 52 h 280"/>
                <a:gd name="T54" fmla="*/ 16 w 350"/>
                <a:gd name="T55" fmla="*/ 45 h 280"/>
                <a:gd name="T56" fmla="*/ 10 w 350"/>
                <a:gd name="T57" fmla="*/ 37 h 280"/>
                <a:gd name="T58" fmla="*/ 4 w 350"/>
                <a:gd name="T59" fmla="*/ 29 h 280"/>
                <a:gd name="T60" fmla="*/ 1 w 350"/>
                <a:gd name="T61" fmla="*/ 20 h 280"/>
                <a:gd name="T62" fmla="*/ 0 w 350"/>
                <a:gd name="T63" fmla="*/ 11 h 280"/>
                <a:gd name="T64" fmla="*/ 2 w 350"/>
                <a:gd name="T65" fmla="*/ 0 h 280"/>
                <a:gd name="T66" fmla="*/ 3 w 350"/>
                <a:gd name="T67" fmla="*/ 0 h 280"/>
                <a:gd name="T68" fmla="*/ 4 w 350"/>
                <a:gd name="T69" fmla="*/ 1 h 280"/>
                <a:gd name="T70" fmla="*/ 5 w 350"/>
                <a:gd name="T71" fmla="*/ 2 h 280"/>
                <a:gd name="T72" fmla="*/ 6 w 350"/>
                <a:gd name="T73" fmla="*/ 3 h 2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0"/>
                <a:gd name="T112" fmla="*/ 0 h 280"/>
                <a:gd name="T113" fmla="*/ 350 w 350"/>
                <a:gd name="T114" fmla="*/ 280 h 28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0" h="280">
                  <a:moveTo>
                    <a:pt x="24" y="12"/>
                  </a:moveTo>
                  <a:lnTo>
                    <a:pt x="23" y="52"/>
                  </a:lnTo>
                  <a:lnTo>
                    <a:pt x="32" y="89"/>
                  </a:lnTo>
                  <a:lnTo>
                    <a:pt x="49" y="123"/>
                  </a:lnTo>
                  <a:lnTo>
                    <a:pt x="71" y="154"/>
                  </a:lnTo>
                  <a:lnTo>
                    <a:pt x="97" y="181"/>
                  </a:lnTo>
                  <a:lnTo>
                    <a:pt x="128" y="207"/>
                  </a:lnTo>
                  <a:lnTo>
                    <a:pt x="158" y="230"/>
                  </a:lnTo>
                  <a:lnTo>
                    <a:pt x="188" y="253"/>
                  </a:lnTo>
                  <a:lnTo>
                    <a:pt x="208" y="254"/>
                  </a:lnTo>
                  <a:lnTo>
                    <a:pt x="228" y="254"/>
                  </a:lnTo>
                  <a:lnTo>
                    <a:pt x="248" y="251"/>
                  </a:lnTo>
                  <a:lnTo>
                    <a:pt x="269" y="249"/>
                  </a:lnTo>
                  <a:lnTo>
                    <a:pt x="288" y="246"/>
                  </a:lnTo>
                  <a:lnTo>
                    <a:pt x="309" y="245"/>
                  </a:lnTo>
                  <a:lnTo>
                    <a:pt x="328" y="245"/>
                  </a:lnTo>
                  <a:lnTo>
                    <a:pt x="350" y="248"/>
                  </a:lnTo>
                  <a:lnTo>
                    <a:pt x="327" y="255"/>
                  </a:lnTo>
                  <a:lnTo>
                    <a:pt x="304" y="262"/>
                  </a:lnTo>
                  <a:lnTo>
                    <a:pt x="282" y="268"/>
                  </a:lnTo>
                  <a:lnTo>
                    <a:pt x="259" y="274"/>
                  </a:lnTo>
                  <a:lnTo>
                    <a:pt x="235" y="277"/>
                  </a:lnTo>
                  <a:lnTo>
                    <a:pt x="212" y="280"/>
                  </a:lnTo>
                  <a:lnTo>
                    <a:pt x="188" y="279"/>
                  </a:lnTo>
                  <a:lnTo>
                    <a:pt x="166" y="275"/>
                  </a:lnTo>
                  <a:lnTo>
                    <a:pt x="132" y="248"/>
                  </a:lnTo>
                  <a:lnTo>
                    <a:pt x="98" y="221"/>
                  </a:lnTo>
                  <a:lnTo>
                    <a:pt x="67" y="191"/>
                  </a:lnTo>
                  <a:lnTo>
                    <a:pt x="41" y="158"/>
                  </a:lnTo>
                  <a:lnTo>
                    <a:pt x="18" y="123"/>
                  </a:lnTo>
                  <a:lnTo>
                    <a:pt x="5" y="86"/>
                  </a:lnTo>
                  <a:lnTo>
                    <a:pt x="0" y="4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8" y="3"/>
                  </a:lnTo>
                  <a:lnTo>
                    <a:pt x="20" y="8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31"/>
            <p:cNvSpPr>
              <a:spLocks/>
            </p:cNvSpPr>
            <p:nvPr/>
          </p:nvSpPr>
          <p:spPr bwMode="auto">
            <a:xfrm>
              <a:off x="5071" y="460"/>
              <a:ext cx="222" cy="112"/>
            </a:xfrm>
            <a:custGeom>
              <a:avLst/>
              <a:gdLst>
                <a:gd name="T0" fmla="*/ 205 w 916"/>
                <a:gd name="T1" fmla="*/ 34 h 478"/>
                <a:gd name="T2" fmla="*/ 181 w 916"/>
                <a:gd name="T3" fmla="*/ 57 h 478"/>
                <a:gd name="T4" fmla="*/ 152 w 916"/>
                <a:gd name="T5" fmla="*/ 75 h 478"/>
                <a:gd name="T6" fmla="*/ 121 w 916"/>
                <a:gd name="T7" fmla="*/ 88 h 478"/>
                <a:gd name="T8" fmla="*/ 102 w 916"/>
                <a:gd name="T9" fmla="*/ 90 h 478"/>
                <a:gd name="T10" fmla="*/ 94 w 916"/>
                <a:gd name="T11" fmla="*/ 83 h 478"/>
                <a:gd name="T12" fmla="*/ 85 w 916"/>
                <a:gd name="T13" fmla="*/ 77 h 478"/>
                <a:gd name="T14" fmla="*/ 76 w 916"/>
                <a:gd name="T15" fmla="*/ 75 h 478"/>
                <a:gd name="T16" fmla="*/ 69 w 916"/>
                <a:gd name="T17" fmla="*/ 76 h 478"/>
                <a:gd name="T18" fmla="*/ 65 w 916"/>
                <a:gd name="T19" fmla="*/ 78 h 478"/>
                <a:gd name="T20" fmla="*/ 66 w 916"/>
                <a:gd name="T21" fmla="*/ 81 h 478"/>
                <a:gd name="T22" fmla="*/ 69 w 916"/>
                <a:gd name="T23" fmla="*/ 82 h 478"/>
                <a:gd name="T24" fmla="*/ 72 w 916"/>
                <a:gd name="T25" fmla="*/ 83 h 478"/>
                <a:gd name="T26" fmla="*/ 76 w 916"/>
                <a:gd name="T27" fmla="*/ 83 h 478"/>
                <a:gd name="T28" fmla="*/ 75 w 916"/>
                <a:gd name="T29" fmla="*/ 85 h 478"/>
                <a:gd name="T30" fmla="*/ 68 w 916"/>
                <a:gd name="T31" fmla="*/ 89 h 478"/>
                <a:gd name="T32" fmla="*/ 60 w 916"/>
                <a:gd name="T33" fmla="*/ 92 h 478"/>
                <a:gd name="T34" fmla="*/ 53 w 916"/>
                <a:gd name="T35" fmla="*/ 95 h 478"/>
                <a:gd name="T36" fmla="*/ 46 w 916"/>
                <a:gd name="T37" fmla="*/ 98 h 478"/>
                <a:gd name="T38" fmla="*/ 39 w 916"/>
                <a:gd name="T39" fmla="*/ 101 h 478"/>
                <a:gd name="T40" fmla="*/ 32 w 916"/>
                <a:gd name="T41" fmla="*/ 104 h 478"/>
                <a:gd name="T42" fmla="*/ 26 w 916"/>
                <a:gd name="T43" fmla="*/ 107 h 478"/>
                <a:gd name="T44" fmla="*/ 20 w 916"/>
                <a:gd name="T45" fmla="*/ 108 h 478"/>
                <a:gd name="T46" fmla="*/ 14 w 916"/>
                <a:gd name="T47" fmla="*/ 110 h 478"/>
                <a:gd name="T48" fmla="*/ 8 w 916"/>
                <a:gd name="T49" fmla="*/ 112 h 478"/>
                <a:gd name="T50" fmla="*/ 2 w 916"/>
                <a:gd name="T51" fmla="*/ 112 h 478"/>
                <a:gd name="T52" fmla="*/ 2 w 916"/>
                <a:gd name="T53" fmla="*/ 107 h 478"/>
                <a:gd name="T54" fmla="*/ 7 w 916"/>
                <a:gd name="T55" fmla="*/ 102 h 478"/>
                <a:gd name="T56" fmla="*/ 13 w 916"/>
                <a:gd name="T57" fmla="*/ 99 h 478"/>
                <a:gd name="T58" fmla="*/ 19 w 916"/>
                <a:gd name="T59" fmla="*/ 96 h 478"/>
                <a:gd name="T60" fmla="*/ 24 w 916"/>
                <a:gd name="T61" fmla="*/ 94 h 478"/>
                <a:gd name="T62" fmla="*/ 28 w 916"/>
                <a:gd name="T63" fmla="*/ 92 h 478"/>
                <a:gd name="T64" fmla="*/ 32 w 916"/>
                <a:gd name="T65" fmla="*/ 90 h 478"/>
                <a:gd name="T66" fmla="*/ 35 w 916"/>
                <a:gd name="T67" fmla="*/ 90 h 478"/>
                <a:gd name="T68" fmla="*/ 43 w 916"/>
                <a:gd name="T69" fmla="*/ 86 h 478"/>
                <a:gd name="T70" fmla="*/ 55 w 916"/>
                <a:gd name="T71" fmla="*/ 79 h 478"/>
                <a:gd name="T72" fmla="*/ 69 w 916"/>
                <a:gd name="T73" fmla="*/ 75 h 478"/>
                <a:gd name="T74" fmla="*/ 84 w 916"/>
                <a:gd name="T75" fmla="*/ 70 h 478"/>
                <a:gd name="T76" fmla="*/ 101 w 916"/>
                <a:gd name="T77" fmla="*/ 66 h 478"/>
                <a:gd name="T78" fmla="*/ 121 w 916"/>
                <a:gd name="T79" fmla="*/ 61 h 478"/>
                <a:gd name="T80" fmla="*/ 141 w 916"/>
                <a:gd name="T81" fmla="*/ 54 h 478"/>
                <a:gd name="T82" fmla="*/ 160 w 916"/>
                <a:gd name="T83" fmla="*/ 47 h 478"/>
                <a:gd name="T84" fmla="*/ 178 w 916"/>
                <a:gd name="T85" fmla="*/ 40 h 478"/>
                <a:gd name="T86" fmla="*/ 192 w 916"/>
                <a:gd name="T87" fmla="*/ 31 h 478"/>
                <a:gd name="T88" fmla="*/ 206 w 916"/>
                <a:gd name="T89" fmla="*/ 20 h 478"/>
                <a:gd name="T90" fmla="*/ 217 w 916"/>
                <a:gd name="T91" fmla="*/ 7 h 478"/>
                <a:gd name="T92" fmla="*/ 221 w 916"/>
                <a:gd name="T93" fmla="*/ 2 h 478"/>
                <a:gd name="T94" fmla="*/ 219 w 916"/>
                <a:gd name="T95" fmla="*/ 7 h 478"/>
                <a:gd name="T96" fmla="*/ 216 w 916"/>
                <a:gd name="T97" fmla="*/ 12 h 478"/>
                <a:gd name="T98" fmla="*/ 214 w 916"/>
                <a:gd name="T99" fmla="*/ 18 h 4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16"/>
                <a:gd name="T151" fmla="*/ 0 h 478"/>
                <a:gd name="T152" fmla="*/ 916 w 916"/>
                <a:gd name="T153" fmla="*/ 478 h 4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16" h="478">
                  <a:moveTo>
                    <a:pt x="884" y="90"/>
                  </a:moveTo>
                  <a:lnTo>
                    <a:pt x="844" y="146"/>
                  </a:lnTo>
                  <a:lnTo>
                    <a:pt x="798" y="198"/>
                  </a:lnTo>
                  <a:lnTo>
                    <a:pt x="745" y="243"/>
                  </a:lnTo>
                  <a:lnTo>
                    <a:pt x="688" y="284"/>
                  </a:lnTo>
                  <a:lnTo>
                    <a:pt x="627" y="319"/>
                  </a:lnTo>
                  <a:lnTo>
                    <a:pt x="564" y="349"/>
                  </a:lnTo>
                  <a:lnTo>
                    <a:pt x="500" y="375"/>
                  </a:lnTo>
                  <a:lnTo>
                    <a:pt x="437" y="399"/>
                  </a:lnTo>
                  <a:lnTo>
                    <a:pt x="420" y="384"/>
                  </a:lnTo>
                  <a:lnTo>
                    <a:pt x="403" y="370"/>
                  </a:lnTo>
                  <a:lnTo>
                    <a:pt x="386" y="355"/>
                  </a:lnTo>
                  <a:lnTo>
                    <a:pt x="370" y="342"/>
                  </a:lnTo>
                  <a:lnTo>
                    <a:pt x="350" y="330"/>
                  </a:lnTo>
                  <a:lnTo>
                    <a:pt x="332" y="322"/>
                  </a:lnTo>
                  <a:lnTo>
                    <a:pt x="312" y="319"/>
                  </a:lnTo>
                  <a:lnTo>
                    <a:pt x="292" y="321"/>
                  </a:lnTo>
                  <a:lnTo>
                    <a:pt x="284" y="325"/>
                  </a:lnTo>
                  <a:lnTo>
                    <a:pt x="277" y="329"/>
                  </a:lnTo>
                  <a:lnTo>
                    <a:pt x="270" y="333"/>
                  </a:lnTo>
                  <a:lnTo>
                    <a:pt x="268" y="341"/>
                  </a:lnTo>
                  <a:lnTo>
                    <a:pt x="271" y="346"/>
                  </a:lnTo>
                  <a:lnTo>
                    <a:pt x="278" y="351"/>
                  </a:lnTo>
                  <a:lnTo>
                    <a:pt x="284" y="352"/>
                  </a:lnTo>
                  <a:lnTo>
                    <a:pt x="292" y="354"/>
                  </a:lnTo>
                  <a:lnTo>
                    <a:pt x="299" y="353"/>
                  </a:lnTo>
                  <a:lnTo>
                    <a:pt x="307" y="353"/>
                  </a:lnTo>
                  <a:lnTo>
                    <a:pt x="315" y="353"/>
                  </a:lnTo>
                  <a:lnTo>
                    <a:pt x="323" y="353"/>
                  </a:lnTo>
                  <a:lnTo>
                    <a:pt x="308" y="361"/>
                  </a:lnTo>
                  <a:lnTo>
                    <a:pt x="294" y="370"/>
                  </a:lnTo>
                  <a:lnTo>
                    <a:pt x="279" y="378"/>
                  </a:lnTo>
                  <a:lnTo>
                    <a:pt x="264" y="385"/>
                  </a:lnTo>
                  <a:lnTo>
                    <a:pt x="247" y="392"/>
                  </a:lnTo>
                  <a:lnTo>
                    <a:pt x="232" y="398"/>
                  </a:lnTo>
                  <a:lnTo>
                    <a:pt x="218" y="406"/>
                  </a:lnTo>
                  <a:lnTo>
                    <a:pt x="205" y="416"/>
                  </a:lnTo>
                  <a:lnTo>
                    <a:pt x="190" y="419"/>
                  </a:lnTo>
                  <a:lnTo>
                    <a:pt x="176" y="424"/>
                  </a:lnTo>
                  <a:lnTo>
                    <a:pt x="161" y="429"/>
                  </a:lnTo>
                  <a:lnTo>
                    <a:pt x="148" y="435"/>
                  </a:lnTo>
                  <a:lnTo>
                    <a:pt x="134" y="442"/>
                  </a:lnTo>
                  <a:lnTo>
                    <a:pt x="121" y="448"/>
                  </a:lnTo>
                  <a:lnTo>
                    <a:pt x="108" y="455"/>
                  </a:lnTo>
                  <a:lnTo>
                    <a:pt x="95" y="462"/>
                  </a:lnTo>
                  <a:lnTo>
                    <a:pt x="82" y="462"/>
                  </a:lnTo>
                  <a:lnTo>
                    <a:pt x="70" y="466"/>
                  </a:lnTo>
                  <a:lnTo>
                    <a:pt x="58" y="470"/>
                  </a:lnTo>
                  <a:lnTo>
                    <a:pt x="46" y="474"/>
                  </a:lnTo>
                  <a:lnTo>
                    <a:pt x="33" y="476"/>
                  </a:lnTo>
                  <a:lnTo>
                    <a:pt x="22" y="478"/>
                  </a:lnTo>
                  <a:lnTo>
                    <a:pt x="10" y="476"/>
                  </a:lnTo>
                  <a:lnTo>
                    <a:pt x="0" y="471"/>
                  </a:lnTo>
                  <a:lnTo>
                    <a:pt x="8" y="458"/>
                  </a:lnTo>
                  <a:lnTo>
                    <a:pt x="18" y="448"/>
                  </a:lnTo>
                  <a:lnTo>
                    <a:pt x="29" y="437"/>
                  </a:lnTo>
                  <a:lnTo>
                    <a:pt x="42" y="430"/>
                  </a:lnTo>
                  <a:lnTo>
                    <a:pt x="53" y="421"/>
                  </a:lnTo>
                  <a:lnTo>
                    <a:pt x="66" y="416"/>
                  </a:lnTo>
                  <a:lnTo>
                    <a:pt x="78" y="410"/>
                  </a:lnTo>
                  <a:lnTo>
                    <a:pt x="91" y="408"/>
                  </a:lnTo>
                  <a:lnTo>
                    <a:pt x="98" y="403"/>
                  </a:lnTo>
                  <a:lnTo>
                    <a:pt x="107" y="398"/>
                  </a:lnTo>
                  <a:lnTo>
                    <a:pt x="114" y="393"/>
                  </a:lnTo>
                  <a:lnTo>
                    <a:pt x="123" y="388"/>
                  </a:lnTo>
                  <a:lnTo>
                    <a:pt x="130" y="384"/>
                  </a:lnTo>
                  <a:lnTo>
                    <a:pt x="138" y="382"/>
                  </a:lnTo>
                  <a:lnTo>
                    <a:pt x="146" y="383"/>
                  </a:lnTo>
                  <a:lnTo>
                    <a:pt x="154" y="387"/>
                  </a:lnTo>
                  <a:lnTo>
                    <a:pt x="176" y="367"/>
                  </a:lnTo>
                  <a:lnTo>
                    <a:pt x="202" y="351"/>
                  </a:lnTo>
                  <a:lnTo>
                    <a:pt x="228" y="338"/>
                  </a:lnTo>
                  <a:lnTo>
                    <a:pt x="257" y="328"/>
                  </a:lnTo>
                  <a:lnTo>
                    <a:pt x="286" y="318"/>
                  </a:lnTo>
                  <a:lnTo>
                    <a:pt x="316" y="309"/>
                  </a:lnTo>
                  <a:lnTo>
                    <a:pt x="345" y="300"/>
                  </a:lnTo>
                  <a:lnTo>
                    <a:pt x="374" y="290"/>
                  </a:lnTo>
                  <a:lnTo>
                    <a:pt x="416" y="281"/>
                  </a:lnTo>
                  <a:lnTo>
                    <a:pt x="460" y="272"/>
                  </a:lnTo>
                  <a:lnTo>
                    <a:pt x="501" y="259"/>
                  </a:lnTo>
                  <a:lnTo>
                    <a:pt x="542" y="246"/>
                  </a:lnTo>
                  <a:lnTo>
                    <a:pt x="581" y="230"/>
                  </a:lnTo>
                  <a:lnTo>
                    <a:pt x="621" y="215"/>
                  </a:lnTo>
                  <a:lnTo>
                    <a:pt x="661" y="201"/>
                  </a:lnTo>
                  <a:lnTo>
                    <a:pt x="703" y="188"/>
                  </a:lnTo>
                  <a:lnTo>
                    <a:pt x="734" y="171"/>
                  </a:lnTo>
                  <a:lnTo>
                    <a:pt x="764" y="152"/>
                  </a:lnTo>
                  <a:lnTo>
                    <a:pt x="793" y="132"/>
                  </a:lnTo>
                  <a:lnTo>
                    <a:pt x="823" y="110"/>
                  </a:lnTo>
                  <a:lnTo>
                    <a:pt x="849" y="84"/>
                  </a:lnTo>
                  <a:lnTo>
                    <a:pt x="874" y="58"/>
                  </a:lnTo>
                  <a:lnTo>
                    <a:pt x="896" y="29"/>
                  </a:lnTo>
                  <a:lnTo>
                    <a:pt x="916" y="0"/>
                  </a:lnTo>
                  <a:lnTo>
                    <a:pt x="911" y="8"/>
                  </a:lnTo>
                  <a:lnTo>
                    <a:pt x="907" y="18"/>
                  </a:lnTo>
                  <a:lnTo>
                    <a:pt x="903" y="29"/>
                  </a:lnTo>
                  <a:lnTo>
                    <a:pt x="898" y="41"/>
                  </a:lnTo>
                  <a:lnTo>
                    <a:pt x="893" y="53"/>
                  </a:lnTo>
                  <a:lnTo>
                    <a:pt x="890" y="65"/>
                  </a:lnTo>
                  <a:lnTo>
                    <a:pt x="885" y="77"/>
                  </a:lnTo>
                  <a:lnTo>
                    <a:pt x="884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32"/>
            <p:cNvSpPr>
              <a:spLocks/>
            </p:cNvSpPr>
            <p:nvPr/>
          </p:nvSpPr>
          <p:spPr bwMode="auto">
            <a:xfrm>
              <a:off x="4920" y="473"/>
              <a:ext cx="93" cy="186"/>
            </a:xfrm>
            <a:custGeom>
              <a:avLst/>
              <a:gdLst>
                <a:gd name="T0" fmla="*/ 89 w 385"/>
                <a:gd name="T1" fmla="*/ 4 h 794"/>
                <a:gd name="T2" fmla="*/ 88 w 385"/>
                <a:gd name="T3" fmla="*/ 13 h 794"/>
                <a:gd name="T4" fmla="*/ 73 w 385"/>
                <a:gd name="T5" fmla="*/ 36 h 794"/>
                <a:gd name="T6" fmla="*/ 60 w 385"/>
                <a:gd name="T7" fmla="*/ 68 h 794"/>
                <a:gd name="T8" fmla="*/ 52 w 385"/>
                <a:gd name="T9" fmla="*/ 104 h 794"/>
                <a:gd name="T10" fmla="*/ 44 w 385"/>
                <a:gd name="T11" fmla="*/ 140 h 794"/>
                <a:gd name="T12" fmla="*/ 37 w 385"/>
                <a:gd name="T13" fmla="*/ 160 h 794"/>
                <a:gd name="T14" fmla="*/ 33 w 385"/>
                <a:gd name="T15" fmla="*/ 175 h 794"/>
                <a:gd name="T16" fmla="*/ 20 w 385"/>
                <a:gd name="T17" fmla="*/ 180 h 794"/>
                <a:gd name="T18" fmla="*/ 4 w 385"/>
                <a:gd name="T19" fmla="*/ 185 h 794"/>
                <a:gd name="T20" fmla="*/ 5 w 385"/>
                <a:gd name="T21" fmla="*/ 183 h 794"/>
                <a:gd name="T22" fmla="*/ 14 w 385"/>
                <a:gd name="T23" fmla="*/ 180 h 794"/>
                <a:gd name="T24" fmla="*/ 12 w 385"/>
                <a:gd name="T25" fmla="*/ 175 h 794"/>
                <a:gd name="T26" fmla="*/ 3 w 385"/>
                <a:gd name="T27" fmla="*/ 177 h 794"/>
                <a:gd name="T28" fmla="*/ 7 w 385"/>
                <a:gd name="T29" fmla="*/ 168 h 794"/>
                <a:gd name="T30" fmla="*/ 12 w 385"/>
                <a:gd name="T31" fmla="*/ 164 h 794"/>
                <a:gd name="T32" fmla="*/ 20 w 385"/>
                <a:gd name="T33" fmla="*/ 160 h 794"/>
                <a:gd name="T34" fmla="*/ 14 w 385"/>
                <a:gd name="T35" fmla="*/ 158 h 794"/>
                <a:gd name="T36" fmla="*/ 14 w 385"/>
                <a:gd name="T37" fmla="*/ 151 h 794"/>
                <a:gd name="T38" fmla="*/ 16 w 385"/>
                <a:gd name="T39" fmla="*/ 146 h 794"/>
                <a:gd name="T40" fmla="*/ 24 w 385"/>
                <a:gd name="T41" fmla="*/ 147 h 794"/>
                <a:gd name="T42" fmla="*/ 30 w 385"/>
                <a:gd name="T43" fmla="*/ 143 h 794"/>
                <a:gd name="T44" fmla="*/ 25 w 385"/>
                <a:gd name="T45" fmla="*/ 140 h 794"/>
                <a:gd name="T46" fmla="*/ 18 w 385"/>
                <a:gd name="T47" fmla="*/ 141 h 794"/>
                <a:gd name="T48" fmla="*/ 16 w 385"/>
                <a:gd name="T49" fmla="*/ 137 h 794"/>
                <a:gd name="T50" fmla="*/ 17 w 385"/>
                <a:gd name="T51" fmla="*/ 130 h 794"/>
                <a:gd name="T52" fmla="*/ 25 w 385"/>
                <a:gd name="T53" fmla="*/ 130 h 794"/>
                <a:gd name="T54" fmla="*/ 35 w 385"/>
                <a:gd name="T55" fmla="*/ 128 h 794"/>
                <a:gd name="T56" fmla="*/ 35 w 385"/>
                <a:gd name="T57" fmla="*/ 123 h 794"/>
                <a:gd name="T58" fmla="*/ 28 w 385"/>
                <a:gd name="T59" fmla="*/ 124 h 794"/>
                <a:gd name="T60" fmla="*/ 20 w 385"/>
                <a:gd name="T61" fmla="*/ 124 h 794"/>
                <a:gd name="T62" fmla="*/ 18 w 385"/>
                <a:gd name="T63" fmla="*/ 118 h 794"/>
                <a:gd name="T64" fmla="*/ 20 w 385"/>
                <a:gd name="T65" fmla="*/ 111 h 794"/>
                <a:gd name="T66" fmla="*/ 27 w 385"/>
                <a:gd name="T67" fmla="*/ 110 h 794"/>
                <a:gd name="T68" fmla="*/ 36 w 385"/>
                <a:gd name="T69" fmla="*/ 107 h 794"/>
                <a:gd name="T70" fmla="*/ 33 w 385"/>
                <a:gd name="T71" fmla="*/ 103 h 794"/>
                <a:gd name="T72" fmla="*/ 26 w 385"/>
                <a:gd name="T73" fmla="*/ 104 h 794"/>
                <a:gd name="T74" fmla="*/ 29 w 385"/>
                <a:gd name="T75" fmla="*/ 90 h 794"/>
                <a:gd name="T76" fmla="*/ 37 w 385"/>
                <a:gd name="T77" fmla="*/ 89 h 794"/>
                <a:gd name="T78" fmla="*/ 30 w 385"/>
                <a:gd name="T79" fmla="*/ 84 h 794"/>
                <a:gd name="T80" fmla="*/ 33 w 385"/>
                <a:gd name="T81" fmla="*/ 76 h 794"/>
                <a:gd name="T82" fmla="*/ 36 w 385"/>
                <a:gd name="T83" fmla="*/ 68 h 794"/>
                <a:gd name="T84" fmla="*/ 43 w 385"/>
                <a:gd name="T85" fmla="*/ 69 h 794"/>
                <a:gd name="T86" fmla="*/ 50 w 385"/>
                <a:gd name="T87" fmla="*/ 66 h 794"/>
                <a:gd name="T88" fmla="*/ 39 w 385"/>
                <a:gd name="T89" fmla="*/ 63 h 794"/>
                <a:gd name="T90" fmla="*/ 42 w 385"/>
                <a:gd name="T91" fmla="*/ 56 h 794"/>
                <a:gd name="T92" fmla="*/ 47 w 385"/>
                <a:gd name="T93" fmla="*/ 50 h 794"/>
                <a:gd name="T94" fmla="*/ 53 w 385"/>
                <a:gd name="T95" fmla="*/ 48 h 794"/>
                <a:gd name="T96" fmla="*/ 54 w 385"/>
                <a:gd name="T97" fmla="*/ 43 h 794"/>
                <a:gd name="T98" fmla="*/ 51 w 385"/>
                <a:gd name="T99" fmla="*/ 39 h 794"/>
                <a:gd name="T100" fmla="*/ 62 w 385"/>
                <a:gd name="T101" fmla="*/ 32 h 794"/>
                <a:gd name="T102" fmla="*/ 71 w 385"/>
                <a:gd name="T103" fmla="*/ 26 h 794"/>
                <a:gd name="T104" fmla="*/ 65 w 385"/>
                <a:gd name="T105" fmla="*/ 26 h 794"/>
                <a:gd name="T106" fmla="*/ 64 w 385"/>
                <a:gd name="T107" fmla="*/ 22 h 794"/>
                <a:gd name="T108" fmla="*/ 79 w 385"/>
                <a:gd name="T109" fmla="*/ 7 h 7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5"/>
                <a:gd name="T166" fmla="*/ 0 h 794"/>
                <a:gd name="T167" fmla="*/ 385 w 385"/>
                <a:gd name="T168" fmla="*/ 794 h 7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5" h="794">
                  <a:moveTo>
                    <a:pt x="385" y="0"/>
                  </a:moveTo>
                  <a:lnTo>
                    <a:pt x="375" y="3"/>
                  </a:lnTo>
                  <a:lnTo>
                    <a:pt x="371" y="10"/>
                  </a:lnTo>
                  <a:lnTo>
                    <a:pt x="369" y="17"/>
                  </a:lnTo>
                  <a:lnTo>
                    <a:pt x="369" y="27"/>
                  </a:lnTo>
                  <a:lnTo>
                    <a:pt x="368" y="36"/>
                  </a:lnTo>
                  <a:lnTo>
                    <a:pt x="368" y="45"/>
                  </a:lnTo>
                  <a:lnTo>
                    <a:pt x="365" y="54"/>
                  </a:lnTo>
                  <a:lnTo>
                    <a:pt x="362" y="63"/>
                  </a:lnTo>
                  <a:lnTo>
                    <a:pt x="341" y="93"/>
                  </a:lnTo>
                  <a:lnTo>
                    <a:pt x="321" y="123"/>
                  </a:lnTo>
                  <a:lnTo>
                    <a:pt x="303" y="155"/>
                  </a:lnTo>
                  <a:lnTo>
                    <a:pt x="286" y="187"/>
                  </a:lnTo>
                  <a:lnTo>
                    <a:pt x="271" y="220"/>
                  </a:lnTo>
                  <a:lnTo>
                    <a:pt x="259" y="254"/>
                  </a:lnTo>
                  <a:lnTo>
                    <a:pt x="250" y="290"/>
                  </a:lnTo>
                  <a:lnTo>
                    <a:pt x="244" y="330"/>
                  </a:lnTo>
                  <a:lnTo>
                    <a:pt x="231" y="368"/>
                  </a:lnTo>
                  <a:lnTo>
                    <a:pt x="222" y="406"/>
                  </a:lnTo>
                  <a:lnTo>
                    <a:pt x="215" y="444"/>
                  </a:lnTo>
                  <a:lnTo>
                    <a:pt x="209" y="483"/>
                  </a:lnTo>
                  <a:lnTo>
                    <a:pt x="202" y="521"/>
                  </a:lnTo>
                  <a:lnTo>
                    <a:pt x="194" y="559"/>
                  </a:lnTo>
                  <a:lnTo>
                    <a:pt x="183" y="598"/>
                  </a:lnTo>
                  <a:lnTo>
                    <a:pt x="169" y="637"/>
                  </a:lnTo>
                  <a:lnTo>
                    <a:pt x="164" y="651"/>
                  </a:lnTo>
                  <a:lnTo>
                    <a:pt x="160" y="666"/>
                  </a:lnTo>
                  <a:lnTo>
                    <a:pt x="155" y="682"/>
                  </a:lnTo>
                  <a:lnTo>
                    <a:pt x="151" y="698"/>
                  </a:lnTo>
                  <a:lnTo>
                    <a:pt x="146" y="714"/>
                  </a:lnTo>
                  <a:lnTo>
                    <a:pt x="142" y="730"/>
                  </a:lnTo>
                  <a:lnTo>
                    <a:pt x="137" y="746"/>
                  </a:lnTo>
                  <a:lnTo>
                    <a:pt x="134" y="762"/>
                  </a:lnTo>
                  <a:lnTo>
                    <a:pt x="115" y="763"/>
                  </a:lnTo>
                  <a:lnTo>
                    <a:pt x="98" y="767"/>
                  </a:lnTo>
                  <a:lnTo>
                    <a:pt x="82" y="770"/>
                  </a:lnTo>
                  <a:lnTo>
                    <a:pt x="65" y="775"/>
                  </a:lnTo>
                  <a:lnTo>
                    <a:pt x="49" y="780"/>
                  </a:lnTo>
                  <a:lnTo>
                    <a:pt x="33" y="785"/>
                  </a:lnTo>
                  <a:lnTo>
                    <a:pt x="17" y="789"/>
                  </a:lnTo>
                  <a:lnTo>
                    <a:pt x="0" y="794"/>
                  </a:lnTo>
                  <a:lnTo>
                    <a:pt x="6" y="786"/>
                  </a:lnTo>
                  <a:lnTo>
                    <a:pt x="14" y="783"/>
                  </a:lnTo>
                  <a:lnTo>
                    <a:pt x="22" y="780"/>
                  </a:lnTo>
                  <a:lnTo>
                    <a:pt x="32" y="778"/>
                  </a:lnTo>
                  <a:lnTo>
                    <a:pt x="40" y="775"/>
                  </a:lnTo>
                  <a:lnTo>
                    <a:pt x="49" y="773"/>
                  </a:lnTo>
                  <a:lnTo>
                    <a:pt x="56" y="769"/>
                  </a:lnTo>
                  <a:lnTo>
                    <a:pt x="63" y="762"/>
                  </a:lnTo>
                  <a:lnTo>
                    <a:pt x="59" y="756"/>
                  </a:lnTo>
                  <a:lnTo>
                    <a:pt x="56" y="751"/>
                  </a:lnTo>
                  <a:lnTo>
                    <a:pt x="50" y="748"/>
                  </a:lnTo>
                  <a:lnTo>
                    <a:pt x="46" y="748"/>
                  </a:lnTo>
                  <a:lnTo>
                    <a:pt x="35" y="748"/>
                  </a:lnTo>
                  <a:lnTo>
                    <a:pt x="24" y="754"/>
                  </a:lnTo>
                  <a:lnTo>
                    <a:pt x="12" y="754"/>
                  </a:lnTo>
                  <a:lnTo>
                    <a:pt x="18" y="746"/>
                  </a:lnTo>
                  <a:lnTo>
                    <a:pt x="22" y="736"/>
                  </a:lnTo>
                  <a:lnTo>
                    <a:pt x="25" y="726"/>
                  </a:lnTo>
                  <a:lnTo>
                    <a:pt x="29" y="717"/>
                  </a:lnTo>
                  <a:lnTo>
                    <a:pt x="32" y="707"/>
                  </a:lnTo>
                  <a:lnTo>
                    <a:pt x="36" y="702"/>
                  </a:lnTo>
                  <a:lnTo>
                    <a:pt x="42" y="698"/>
                  </a:lnTo>
                  <a:lnTo>
                    <a:pt x="51" y="699"/>
                  </a:lnTo>
                  <a:lnTo>
                    <a:pt x="60" y="698"/>
                  </a:lnTo>
                  <a:lnTo>
                    <a:pt x="70" y="695"/>
                  </a:lnTo>
                  <a:lnTo>
                    <a:pt x="77" y="689"/>
                  </a:lnTo>
                  <a:lnTo>
                    <a:pt x="83" y="683"/>
                  </a:lnTo>
                  <a:lnTo>
                    <a:pt x="83" y="671"/>
                  </a:lnTo>
                  <a:lnTo>
                    <a:pt x="73" y="669"/>
                  </a:lnTo>
                  <a:lnTo>
                    <a:pt x="64" y="672"/>
                  </a:lnTo>
                  <a:lnTo>
                    <a:pt x="56" y="675"/>
                  </a:lnTo>
                  <a:lnTo>
                    <a:pt x="48" y="671"/>
                  </a:lnTo>
                  <a:lnTo>
                    <a:pt x="49" y="659"/>
                  </a:lnTo>
                  <a:lnTo>
                    <a:pt x="55" y="650"/>
                  </a:lnTo>
                  <a:lnTo>
                    <a:pt x="56" y="643"/>
                  </a:lnTo>
                  <a:lnTo>
                    <a:pt x="58" y="638"/>
                  </a:lnTo>
                  <a:lnTo>
                    <a:pt x="59" y="631"/>
                  </a:lnTo>
                  <a:lnTo>
                    <a:pt x="59" y="625"/>
                  </a:lnTo>
                  <a:lnTo>
                    <a:pt x="68" y="625"/>
                  </a:lnTo>
                  <a:lnTo>
                    <a:pt x="76" y="627"/>
                  </a:lnTo>
                  <a:lnTo>
                    <a:pt x="85" y="627"/>
                  </a:lnTo>
                  <a:lnTo>
                    <a:pt x="95" y="628"/>
                  </a:lnTo>
                  <a:lnTo>
                    <a:pt x="101" y="627"/>
                  </a:lnTo>
                  <a:lnTo>
                    <a:pt x="109" y="625"/>
                  </a:lnTo>
                  <a:lnTo>
                    <a:pt x="114" y="619"/>
                  </a:lnTo>
                  <a:lnTo>
                    <a:pt x="118" y="613"/>
                  </a:lnTo>
                  <a:lnTo>
                    <a:pt x="123" y="610"/>
                  </a:lnTo>
                  <a:lnTo>
                    <a:pt x="126" y="605"/>
                  </a:lnTo>
                  <a:lnTo>
                    <a:pt x="120" y="601"/>
                  </a:lnTo>
                  <a:lnTo>
                    <a:pt x="113" y="599"/>
                  </a:lnTo>
                  <a:lnTo>
                    <a:pt x="105" y="599"/>
                  </a:lnTo>
                  <a:lnTo>
                    <a:pt x="98" y="600"/>
                  </a:lnTo>
                  <a:lnTo>
                    <a:pt x="89" y="600"/>
                  </a:lnTo>
                  <a:lnTo>
                    <a:pt x="83" y="601"/>
                  </a:lnTo>
                  <a:lnTo>
                    <a:pt x="74" y="601"/>
                  </a:lnTo>
                  <a:lnTo>
                    <a:pt x="68" y="601"/>
                  </a:lnTo>
                  <a:lnTo>
                    <a:pt x="65" y="595"/>
                  </a:lnTo>
                  <a:lnTo>
                    <a:pt x="66" y="590"/>
                  </a:lnTo>
                  <a:lnTo>
                    <a:pt x="66" y="584"/>
                  </a:lnTo>
                  <a:lnTo>
                    <a:pt x="69" y="578"/>
                  </a:lnTo>
                  <a:lnTo>
                    <a:pt x="70" y="571"/>
                  </a:lnTo>
                  <a:lnTo>
                    <a:pt x="71" y="564"/>
                  </a:lnTo>
                  <a:lnTo>
                    <a:pt x="71" y="556"/>
                  </a:lnTo>
                  <a:lnTo>
                    <a:pt x="71" y="550"/>
                  </a:lnTo>
                  <a:lnTo>
                    <a:pt x="81" y="551"/>
                  </a:lnTo>
                  <a:lnTo>
                    <a:pt x="92" y="553"/>
                  </a:lnTo>
                  <a:lnTo>
                    <a:pt x="103" y="553"/>
                  </a:lnTo>
                  <a:lnTo>
                    <a:pt x="115" y="554"/>
                  </a:lnTo>
                  <a:lnTo>
                    <a:pt x="125" y="552"/>
                  </a:lnTo>
                  <a:lnTo>
                    <a:pt x="136" y="550"/>
                  </a:lnTo>
                  <a:lnTo>
                    <a:pt x="144" y="547"/>
                  </a:lnTo>
                  <a:lnTo>
                    <a:pt x="153" y="542"/>
                  </a:lnTo>
                  <a:lnTo>
                    <a:pt x="153" y="535"/>
                  </a:lnTo>
                  <a:lnTo>
                    <a:pt x="151" y="528"/>
                  </a:lnTo>
                  <a:lnTo>
                    <a:pt x="146" y="523"/>
                  </a:lnTo>
                  <a:lnTo>
                    <a:pt x="138" y="522"/>
                  </a:lnTo>
                  <a:lnTo>
                    <a:pt x="128" y="524"/>
                  </a:lnTo>
                  <a:lnTo>
                    <a:pt x="121" y="527"/>
                  </a:lnTo>
                  <a:lnTo>
                    <a:pt x="114" y="528"/>
                  </a:lnTo>
                  <a:lnTo>
                    <a:pt x="108" y="530"/>
                  </a:lnTo>
                  <a:lnTo>
                    <a:pt x="100" y="530"/>
                  </a:lnTo>
                  <a:lnTo>
                    <a:pt x="92" y="530"/>
                  </a:lnTo>
                  <a:lnTo>
                    <a:pt x="84" y="530"/>
                  </a:lnTo>
                  <a:lnTo>
                    <a:pt x="75" y="530"/>
                  </a:lnTo>
                  <a:lnTo>
                    <a:pt x="73" y="521"/>
                  </a:lnTo>
                  <a:lnTo>
                    <a:pt x="74" y="512"/>
                  </a:lnTo>
                  <a:lnTo>
                    <a:pt x="74" y="503"/>
                  </a:lnTo>
                  <a:lnTo>
                    <a:pt x="77" y="496"/>
                  </a:lnTo>
                  <a:lnTo>
                    <a:pt x="79" y="487"/>
                  </a:lnTo>
                  <a:lnTo>
                    <a:pt x="82" y="481"/>
                  </a:lnTo>
                  <a:lnTo>
                    <a:pt x="84" y="474"/>
                  </a:lnTo>
                  <a:lnTo>
                    <a:pt x="87" y="471"/>
                  </a:lnTo>
                  <a:lnTo>
                    <a:pt x="94" y="470"/>
                  </a:lnTo>
                  <a:lnTo>
                    <a:pt x="103" y="470"/>
                  </a:lnTo>
                  <a:lnTo>
                    <a:pt x="113" y="469"/>
                  </a:lnTo>
                  <a:lnTo>
                    <a:pt x="124" y="468"/>
                  </a:lnTo>
                  <a:lnTo>
                    <a:pt x="133" y="464"/>
                  </a:lnTo>
                  <a:lnTo>
                    <a:pt x="142" y="462"/>
                  </a:lnTo>
                  <a:lnTo>
                    <a:pt x="150" y="457"/>
                  </a:lnTo>
                  <a:lnTo>
                    <a:pt x="157" y="451"/>
                  </a:lnTo>
                  <a:lnTo>
                    <a:pt x="153" y="436"/>
                  </a:lnTo>
                  <a:lnTo>
                    <a:pt x="144" y="436"/>
                  </a:lnTo>
                  <a:lnTo>
                    <a:pt x="137" y="438"/>
                  </a:lnTo>
                  <a:lnTo>
                    <a:pt x="129" y="441"/>
                  </a:lnTo>
                  <a:lnTo>
                    <a:pt x="122" y="443"/>
                  </a:lnTo>
                  <a:lnTo>
                    <a:pt x="114" y="444"/>
                  </a:lnTo>
                  <a:lnTo>
                    <a:pt x="107" y="445"/>
                  </a:lnTo>
                  <a:lnTo>
                    <a:pt x="100" y="444"/>
                  </a:lnTo>
                  <a:lnTo>
                    <a:pt x="95" y="444"/>
                  </a:lnTo>
                  <a:lnTo>
                    <a:pt x="111" y="389"/>
                  </a:lnTo>
                  <a:lnTo>
                    <a:pt x="120" y="386"/>
                  </a:lnTo>
                  <a:lnTo>
                    <a:pt x="129" y="385"/>
                  </a:lnTo>
                  <a:lnTo>
                    <a:pt x="138" y="383"/>
                  </a:lnTo>
                  <a:lnTo>
                    <a:pt x="148" y="382"/>
                  </a:lnTo>
                  <a:lnTo>
                    <a:pt x="155" y="378"/>
                  </a:lnTo>
                  <a:lnTo>
                    <a:pt x="163" y="375"/>
                  </a:lnTo>
                  <a:lnTo>
                    <a:pt x="167" y="368"/>
                  </a:lnTo>
                  <a:lnTo>
                    <a:pt x="169" y="362"/>
                  </a:lnTo>
                  <a:lnTo>
                    <a:pt x="126" y="357"/>
                  </a:lnTo>
                  <a:lnTo>
                    <a:pt x="128" y="347"/>
                  </a:lnTo>
                  <a:lnTo>
                    <a:pt x="130" y="339"/>
                  </a:lnTo>
                  <a:lnTo>
                    <a:pt x="133" y="330"/>
                  </a:lnTo>
                  <a:lnTo>
                    <a:pt x="136" y="323"/>
                  </a:lnTo>
                  <a:lnTo>
                    <a:pt x="138" y="313"/>
                  </a:lnTo>
                  <a:lnTo>
                    <a:pt x="141" y="305"/>
                  </a:lnTo>
                  <a:lnTo>
                    <a:pt x="144" y="298"/>
                  </a:lnTo>
                  <a:lnTo>
                    <a:pt x="150" y="291"/>
                  </a:lnTo>
                  <a:lnTo>
                    <a:pt x="153" y="291"/>
                  </a:lnTo>
                  <a:lnTo>
                    <a:pt x="160" y="293"/>
                  </a:lnTo>
                  <a:lnTo>
                    <a:pt x="167" y="293"/>
                  </a:lnTo>
                  <a:lnTo>
                    <a:pt x="177" y="294"/>
                  </a:lnTo>
                  <a:lnTo>
                    <a:pt x="186" y="293"/>
                  </a:lnTo>
                  <a:lnTo>
                    <a:pt x="194" y="291"/>
                  </a:lnTo>
                  <a:lnTo>
                    <a:pt x="202" y="288"/>
                  </a:lnTo>
                  <a:lnTo>
                    <a:pt x="208" y="282"/>
                  </a:lnTo>
                  <a:lnTo>
                    <a:pt x="206" y="276"/>
                  </a:lnTo>
                  <a:lnTo>
                    <a:pt x="201" y="267"/>
                  </a:lnTo>
                  <a:lnTo>
                    <a:pt x="165" y="275"/>
                  </a:lnTo>
                  <a:lnTo>
                    <a:pt x="163" y="267"/>
                  </a:lnTo>
                  <a:lnTo>
                    <a:pt x="164" y="260"/>
                  </a:lnTo>
                  <a:lnTo>
                    <a:pt x="166" y="252"/>
                  </a:lnTo>
                  <a:lnTo>
                    <a:pt x="170" y="246"/>
                  </a:lnTo>
                  <a:lnTo>
                    <a:pt x="175" y="238"/>
                  </a:lnTo>
                  <a:lnTo>
                    <a:pt x="180" y="230"/>
                  </a:lnTo>
                  <a:lnTo>
                    <a:pt x="185" y="223"/>
                  </a:lnTo>
                  <a:lnTo>
                    <a:pt x="189" y="216"/>
                  </a:lnTo>
                  <a:lnTo>
                    <a:pt x="193" y="212"/>
                  </a:lnTo>
                  <a:lnTo>
                    <a:pt x="201" y="211"/>
                  </a:lnTo>
                  <a:lnTo>
                    <a:pt x="207" y="210"/>
                  </a:lnTo>
                  <a:lnTo>
                    <a:pt x="216" y="209"/>
                  </a:lnTo>
                  <a:lnTo>
                    <a:pt x="221" y="207"/>
                  </a:lnTo>
                  <a:lnTo>
                    <a:pt x="227" y="203"/>
                  </a:lnTo>
                  <a:lnTo>
                    <a:pt x="229" y="197"/>
                  </a:lnTo>
                  <a:lnTo>
                    <a:pt x="228" y="188"/>
                  </a:lnTo>
                  <a:lnTo>
                    <a:pt x="224" y="184"/>
                  </a:lnTo>
                  <a:lnTo>
                    <a:pt x="218" y="183"/>
                  </a:lnTo>
                  <a:lnTo>
                    <a:pt x="212" y="182"/>
                  </a:lnTo>
                  <a:lnTo>
                    <a:pt x="208" y="181"/>
                  </a:lnTo>
                  <a:lnTo>
                    <a:pt x="212" y="166"/>
                  </a:lnTo>
                  <a:lnTo>
                    <a:pt x="219" y="156"/>
                  </a:lnTo>
                  <a:lnTo>
                    <a:pt x="229" y="147"/>
                  </a:lnTo>
                  <a:lnTo>
                    <a:pt x="243" y="143"/>
                  </a:lnTo>
                  <a:lnTo>
                    <a:pt x="256" y="137"/>
                  </a:lnTo>
                  <a:lnTo>
                    <a:pt x="271" y="132"/>
                  </a:lnTo>
                  <a:lnTo>
                    <a:pt x="285" y="125"/>
                  </a:lnTo>
                  <a:lnTo>
                    <a:pt x="299" y="118"/>
                  </a:lnTo>
                  <a:lnTo>
                    <a:pt x="294" y="110"/>
                  </a:lnTo>
                  <a:lnTo>
                    <a:pt x="289" y="107"/>
                  </a:lnTo>
                  <a:lnTo>
                    <a:pt x="283" y="106"/>
                  </a:lnTo>
                  <a:lnTo>
                    <a:pt x="278" y="108"/>
                  </a:lnTo>
                  <a:lnTo>
                    <a:pt x="271" y="109"/>
                  </a:lnTo>
                  <a:lnTo>
                    <a:pt x="265" y="112"/>
                  </a:lnTo>
                  <a:lnTo>
                    <a:pt x="258" y="114"/>
                  </a:lnTo>
                  <a:lnTo>
                    <a:pt x="252" y="114"/>
                  </a:lnTo>
                  <a:lnTo>
                    <a:pt x="264" y="94"/>
                  </a:lnTo>
                  <a:lnTo>
                    <a:pt x="278" y="76"/>
                  </a:lnTo>
                  <a:lnTo>
                    <a:pt x="293" y="58"/>
                  </a:lnTo>
                  <a:lnTo>
                    <a:pt x="310" y="43"/>
                  </a:lnTo>
                  <a:lnTo>
                    <a:pt x="328" y="28"/>
                  </a:lnTo>
                  <a:lnTo>
                    <a:pt x="346" y="16"/>
                  </a:lnTo>
                  <a:lnTo>
                    <a:pt x="365" y="6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DED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Freeform 33"/>
            <p:cNvSpPr>
              <a:spLocks/>
            </p:cNvSpPr>
            <p:nvPr/>
          </p:nvSpPr>
          <p:spPr bwMode="auto">
            <a:xfrm>
              <a:off x="5045" y="477"/>
              <a:ext cx="248" cy="220"/>
            </a:xfrm>
            <a:custGeom>
              <a:avLst/>
              <a:gdLst>
                <a:gd name="T0" fmla="*/ 185 w 1021"/>
                <a:gd name="T1" fmla="*/ 117 h 935"/>
                <a:gd name="T2" fmla="*/ 180 w 1021"/>
                <a:gd name="T3" fmla="*/ 124 h 935"/>
                <a:gd name="T4" fmla="*/ 163 w 1021"/>
                <a:gd name="T5" fmla="*/ 151 h 935"/>
                <a:gd name="T6" fmla="*/ 155 w 1021"/>
                <a:gd name="T7" fmla="*/ 151 h 935"/>
                <a:gd name="T8" fmla="*/ 154 w 1021"/>
                <a:gd name="T9" fmla="*/ 142 h 935"/>
                <a:gd name="T10" fmla="*/ 159 w 1021"/>
                <a:gd name="T11" fmla="*/ 126 h 935"/>
                <a:gd name="T12" fmla="*/ 150 w 1021"/>
                <a:gd name="T13" fmla="*/ 116 h 935"/>
                <a:gd name="T14" fmla="*/ 152 w 1021"/>
                <a:gd name="T15" fmla="*/ 108 h 935"/>
                <a:gd name="T16" fmla="*/ 147 w 1021"/>
                <a:gd name="T17" fmla="*/ 103 h 935"/>
                <a:gd name="T18" fmla="*/ 138 w 1021"/>
                <a:gd name="T19" fmla="*/ 104 h 935"/>
                <a:gd name="T20" fmla="*/ 131 w 1021"/>
                <a:gd name="T21" fmla="*/ 112 h 935"/>
                <a:gd name="T22" fmla="*/ 126 w 1021"/>
                <a:gd name="T23" fmla="*/ 134 h 935"/>
                <a:gd name="T24" fmla="*/ 118 w 1021"/>
                <a:gd name="T25" fmla="*/ 149 h 935"/>
                <a:gd name="T26" fmla="*/ 110 w 1021"/>
                <a:gd name="T27" fmla="*/ 150 h 935"/>
                <a:gd name="T28" fmla="*/ 111 w 1021"/>
                <a:gd name="T29" fmla="*/ 156 h 935"/>
                <a:gd name="T30" fmla="*/ 118 w 1021"/>
                <a:gd name="T31" fmla="*/ 157 h 935"/>
                <a:gd name="T32" fmla="*/ 120 w 1021"/>
                <a:gd name="T33" fmla="*/ 161 h 935"/>
                <a:gd name="T34" fmla="*/ 126 w 1021"/>
                <a:gd name="T35" fmla="*/ 158 h 935"/>
                <a:gd name="T36" fmla="*/ 134 w 1021"/>
                <a:gd name="T37" fmla="*/ 156 h 935"/>
                <a:gd name="T38" fmla="*/ 150 w 1021"/>
                <a:gd name="T39" fmla="*/ 156 h 935"/>
                <a:gd name="T40" fmla="*/ 162 w 1021"/>
                <a:gd name="T41" fmla="*/ 158 h 935"/>
                <a:gd name="T42" fmla="*/ 159 w 1021"/>
                <a:gd name="T43" fmla="*/ 172 h 935"/>
                <a:gd name="T44" fmla="*/ 154 w 1021"/>
                <a:gd name="T45" fmla="*/ 186 h 935"/>
                <a:gd name="T46" fmla="*/ 153 w 1021"/>
                <a:gd name="T47" fmla="*/ 199 h 935"/>
                <a:gd name="T48" fmla="*/ 151 w 1021"/>
                <a:gd name="T49" fmla="*/ 214 h 935"/>
                <a:gd name="T50" fmla="*/ 122 w 1021"/>
                <a:gd name="T51" fmla="*/ 212 h 935"/>
                <a:gd name="T52" fmla="*/ 95 w 1021"/>
                <a:gd name="T53" fmla="*/ 180 h 935"/>
                <a:gd name="T54" fmla="*/ 84 w 1021"/>
                <a:gd name="T55" fmla="*/ 150 h 935"/>
                <a:gd name="T56" fmla="*/ 104 w 1021"/>
                <a:gd name="T57" fmla="*/ 128 h 935"/>
                <a:gd name="T58" fmla="*/ 115 w 1021"/>
                <a:gd name="T59" fmla="*/ 113 h 935"/>
                <a:gd name="T60" fmla="*/ 110 w 1021"/>
                <a:gd name="T61" fmla="*/ 105 h 935"/>
                <a:gd name="T62" fmla="*/ 106 w 1021"/>
                <a:gd name="T63" fmla="*/ 99 h 935"/>
                <a:gd name="T64" fmla="*/ 100 w 1021"/>
                <a:gd name="T65" fmla="*/ 98 h 935"/>
                <a:gd name="T66" fmla="*/ 81 w 1021"/>
                <a:gd name="T67" fmla="*/ 113 h 935"/>
                <a:gd name="T68" fmla="*/ 52 w 1021"/>
                <a:gd name="T69" fmla="*/ 144 h 935"/>
                <a:gd name="T70" fmla="*/ 35 w 1021"/>
                <a:gd name="T71" fmla="*/ 162 h 935"/>
                <a:gd name="T72" fmla="*/ 25 w 1021"/>
                <a:gd name="T73" fmla="*/ 171 h 935"/>
                <a:gd name="T74" fmla="*/ 8 w 1021"/>
                <a:gd name="T75" fmla="*/ 180 h 935"/>
                <a:gd name="T76" fmla="*/ 0 w 1021"/>
                <a:gd name="T77" fmla="*/ 172 h 935"/>
                <a:gd name="T78" fmla="*/ 3 w 1021"/>
                <a:gd name="T79" fmla="*/ 142 h 935"/>
                <a:gd name="T80" fmla="*/ 14 w 1021"/>
                <a:gd name="T81" fmla="*/ 118 h 935"/>
                <a:gd name="T82" fmla="*/ 37 w 1021"/>
                <a:gd name="T83" fmla="*/ 112 h 935"/>
                <a:gd name="T84" fmla="*/ 66 w 1021"/>
                <a:gd name="T85" fmla="*/ 102 h 935"/>
                <a:gd name="T86" fmla="*/ 101 w 1021"/>
                <a:gd name="T87" fmla="*/ 85 h 935"/>
                <a:gd name="T88" fmla="*/ 122 w 1021"/>
                <a:gd name="T89" fmla="*/ 79 h 935"/>
                <a:gd name="T90" fmla="*/ 127 w 1021"/>
                <a:gd name="T91" fmla="*/ 84 h 935"/>
                <a:gd name="T92" fmla="*/ 171 w 1021"/>
                <a:gd name="T93" fmla="*/ 68 h 935"/>
                <a:gd name="T94" fmla="*/ 214 w 1021"/>
                <a:gd name="T95" fmla="*/ 43 h 935"/>
                <a:gd name="T96" fmla="*/ 234 w 1021"/>
                <a:gd name="T97" fmla="*/ 21 h 935"/>
                <a:gd name="T98" fmla="*/ 246 w 1021"/>
                <a:gd name="T99" fmla="*/ 4 h 935"/>
                <a:gd name="T100" fmla="*/ 233 w 1021"/>
                <a:gd name="T101" fmla="*/ 44 h 935"/>
                <a:gd name="T102" fmla="*/ 197 w 1021"/>
                <a:gd name="T103" fmla="*/ 98 h 9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1"/>
                <a:gd name="T157" fmla="*/ 0 h 935"/>
                <a:gd name="T158" fmla="*/ 1021 w 1021"/>
                <a:gd name="T159" fmla="*/ 935 h 93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1" h="935">
                  <a:moveTo>
                    <a:pt x="769" y="471"/>
                  </a:moveTo>
                  <a:lnTo>
                    <a:pt x="767" y="480"/>
                  </a:lnTo>
                  <a:lnTo>
                    <a:pt x="764" y="490"/>
                  </a:lnTo>
                  <a:lnTo>
                    <a:pt x="760" y="497"/>
                  </a:lnTo>
                  <a:lnTo>
                    <a:pt x="755" y="506"/>
                  </a:lnTo>
                  <a:lnTo>
                    <a:pt x="749" y="514"/>
                  </a:lnTo>
                  <a:lnTo>
                    <a:pt x="745" y="521"/>
                  </a:lnTo>
                  <a:lnTo>
                    <a:pt x="740" y="529"/>
                  </a:lnTo>
                  <a:lnTo>
                    <a:pt x="738" y="539"/>
                  </a:lnTo>
                  <a:lnTo>
                    <a:pt x="683" y="640"/>
                  </a:lnTo>
                  <a:lnTo>
                    <a:pt x="676" y="640"/>
                  </a:lnTo>
                  <a:lnTo>
                    <a:pt x="670" y="640"/>
                  </a:lnTo>
                  <a:lnTo>
                    <a:pt x="661" y="640"/>
                  </a:lnTo>
                  <a:lnTo>
                    <a:pt x="654" y="641"/>
                  </a:lnTo>
                  <a:lnTo>
                    <a:pt x="646" y="641"/>
                  </a:lnTo>
                  <a:lnTo>
                    <a:pt x="639" y="641"/>
                  </a:lnTo>
                  <a:lnTo>
                    <a:pt x="634" y="640"/>
                  </a:lnTo>
                  <a:lnTo>
                    <a:pt x="632" y="640"/>
                  </a:lnTo>
                  <a:lnTo>
                    <a:pt x="631" y="621"/>
                  </a:lnTo>
                  <a:lnTo>
                    <a:pt x="634" y="602"/>
                  </a:lnTo>
                  <a:lnTo>
                    <a:pt x="639" y="584"/>
                  </a:lnTo>
                  <a:lnTo>
                    <a:pt x="646" y="568"/>
                  </a:lnTo>
                  <a:lnTo>
                    <a:pt x="651" y="552"/>
                  </a:lnTo>
                  <a:lnTo>
                    <a:pt x="654" y="535"/>
                  </a:lnTo>
                  <a:lnTo>
                    <a:pt x="651" y="519"/>
                  </a:lnTo>
                  <a:lnTo>
                    <a:pt x="644" y="503"/>
                  </a:lnTo>
                  <a:lnTo>
                    <a:pt x="617" y="503"/>
                  </a:lnTo>
                  <a:lnTo>
                    <a:pt x="616" y="493"/>
                  </a:lnTo>
                  <a:lnTo>
                    <a:pt x="618" y="484"/>
                  </a:lnTo>
                  <a:lnTo>
                    <a:pt x="621" y="476"/>
                  </a:lnTo>
                  <a:lnTo>
                    <a:pt x="624" y="468"/>
                  </a:lnTo>
                  <a:lnTo>
                    <a:pt x="626" y="459"/>
                  </a:lnTo>
                  <a:lnTo>
                    <a:pt x="626" y="452"/>
                  </a:lnTo>
                  <a:lnTo>
                    <a:pt x="623" y="443"/>
                  </a:lnTo>
                  <a:lnTo>
                    <a:pt x="617" y="437"/>
                  </a:lnTo>
                  <a:lnTo>
                    <a:pt x="607" y="437"/>
                  </a:lnTo>
                  <a:lnTo>
                    <a:pt x="597" y="437"/>
                  </a:lnTo>
                  <a:lnTo>
                    <a:pt x="587" y="437"/>
                  </a:lnTo>
                  <a:lnTo>
                    <a:pt x="579" y="439"/>
                  </a:lnTo>
                  <a:lnTo>
                    <a:pt x="569" y="441"/>
                  </a:lnTo>
                  <a:lnTo>
                    <a:pt x="559" y="443"/>
                  </a:lnTo>
                  <a:lnTo>
                    <a:pt x="551" y="447"/>
                  </a:lnTo>
                  <a:lnTo>
                    <a:pt x="542" y="452"/>
                  </a:lnTo>
                  <a:lnTo>
                    <a:pt x="538" y="474"/>
                  </a:lnTo>
                  <a:lnTo>
                    <a:pt x="534" y="497"/>
                  </a:lnTo>
                  <a:lnTo>
                    <a:pt x="530" y="520"/>
                  </a:lnTo>
                  <a:lnTo>
                    <a:pt x="526" y="545"/>
                  </a:lnTo>
                  <a:lnTo>
                    <a:pt x="519" y="568"/>
                  </a:lnTo>
                  <a:lnTo>
                    <a:pt x="512" y="591"/>
                  </a:lnTo>
                  <a:lnTo>
                    <a:pt x="502" y="612"/>
                  </a:lnTo>
                  <a:lnTo>
                    <a:pt x="491" y="633"/>
                  </a:lnTo>
                  <a:lnTo>
                    <a:pt x="485" y="635"/>
                  </a:lnTo>
                  <a:lnTo>
                    <a:pt x="477" y="636"/>
                  </a:lnTo>
                  <a:lnTo>
                    <a:pt x="468" y="636"/>
                  </a:lnTo>
                  <a:lnTo>
                    <a:pt x="462" y="637"/>
                  </a:lnTo>
                  <a:lnTo>
                    <a:pt x="453" y="637"/>
                  </a:lnTo>
                  <a:lnTo>
                    <a:pt x="449" y="640"/>
                  </a:lnTo>
                  <a:lnTo>
                    <a:pt x="446" y="646"/>
                  </a:lnTo>
                  <a:lnTo>
                    <a:pt x="448" y="657"/>
                  </a:lnTo>
                  <a:lnTo>
                    <a:pt x="456" y="663"/>
                  </a:lnTo>
                  <a:lnTo>
                    <a:pt x="465" y="665"/>
                  </a:lnTo>
                  <a:lnTo>
                    <a:pt x="474" y="662"/>
                  </a:lnTo>
                  <a:lnTo>
                    <a:pt x="482" y="660"/>
                  </a:lnTo>
                  <a:lnTo>
                    <a:pt x="485" y="667"/>
                  </a:lnTo>
                  <a:lnTo>
                    <a:pt x="488" y="676"/>
                  </a:lnTo>
                  <a:lnTo>
                    <a:pt x="489" y="678"/>
                  </a:lnTo>
                  <a:lnTo>
                    <a:pt x="492" y="682"/>
                  </a:lnTo>
                  <a:lnTo>
                    <a:pt x="496" y="683"/>
                  </a:lnTo>
                  <a:lnTo>
                    <a:pt x="503" y="684"/>
                  </a:lnTo>
                  <a:lnTo>
                    <a:pt x="509" y="683"/>
                  </a:lnTo>
                  <a:lnTo>
                    <a:pt x="515" y="678"/>
                  </a:lnTo>
                  <a:lnTo>
                    <a:pt x="519" y="672"/>
                  </a:lnTo>
                  <a:lnTo>
                    <a:pt x="526" y="669"/>
                  </a:lnTo>
                  <a:lnTo>
                    <a:pt x="522" y="664"/>
                  </a:lnTo>
                  <a:lnTo>
                    <a:pt x="535" y="661"/>
                  </a:lnTo>
                  <a:lnTo>
                    <a:pt x="551" y="661"/>
                  </a:lnTo>
                  <a:lnTo>
                    <a:pt x="566" y="661"/>
                  </a:lnTo>
                  <a:lnTo>
                    <a:pt x="583" y="662"/>
                  </a:lnTo>
                  <a:lnTo>
                    <a:pt x="599" y="663"/>
                  </a:lnTo>
                  <a:lnTo>
                    <a:pt x="617" y="664"/>
                  </a:lnTo>
                  <a:lnTo>
                    <a:pt x="634" y="664"/>
                  </a:lnTo>
                  <a:lnTo>
                    <a:pt x="651" y="664"/>
                  </a:lnTo>
                  <a:lnTo>
                    <a:pt x="658" y="671"/>
                  </a:lnTo>
                  <a:lnTo>
                    <a:pt x="668" y="672"/>
                  </a:lnTo>
                  <a:lnTo>
                    <a:pt x="665" y="686"/>
                  </a:lnTo>
                  <a:lnTo>
                    <a:pt x="663" y="701"/>
                  </a:lnTo>
                  <a:lnTo>
                    <a:pt x="659" y="715"/>
                  </a:lnTo>
                  <a:lnTo>
                    <a:pt x="655" y="730"/>
                  </a:lnTo>
                  <a:lnTo>
                    <a:pt x="648" y="744"/>
                  </a:lnTo>
                  <a:lnTo>
                    <a:pt x="644" y="759"/>
                  </a:lnTo>
                  <a:lnTo>
                    <a:pt x="638" y="775"/>
                  </a:lnTo>
                  <a:lnTo>
                    <a:pt x="636" y="790"/>
                  </a:lnTo>
                  <a:lnTo>
                    <a:pt x="633" y="802"/>
                  </a:lnTo>
                  <a:lnTo>
                    <a:pt x="631" y="816"/>
                  </a:lnTo>
                  <a:lnTo>
                    <a:pt x="630" y="831"/>
                  </a:lnTo>
                  <a:lnTo>
                    <a:pt x="630" y="847"/>
                  </a:lnTo>
                  <a:lnTo>
                    <a:pt x="628" y="862"/>
                  </a:lnTo>
                  <a:lnTo>
                    <a:pt x="625" y="878"/>
                  </a:lnTo>
                  <a:lnTo>
                    <a:pt x="622" y="893"/>
                  </a:lnTo>
                  <a:lnTo>
                    <a:pt x="620" y="908"/>
                  </a:lnTo>
                  <a:lnTo>
                    <a:pt x="620" y="935"/>
                  </a:lnTo>
                  <a:lnTo>
                    <a:pt x="574" y="934"/>
                  </a:lnTo>
                  <a:lnTo>
                    <a:pt x="535" y="922"/>
                  </a:lnTo>
                  <a:lnTo>
                    <a:pt x="501" y="899"/>
                  </a:lnTo>
                  <a:lnTo>
                    <a:pt x="470" y="870"/>
                  </a:lnTo>
                  <a:lnTo>
                    <a:pt x="442" y="835"/>
                  </a:lnTo>
                  <a:lnTo>
                    <a:pt x="417" y="800"/>
                  </a:lnTo>
                  <a:lnTo>
                    <a:pt x="392" y="765"/>
                  </a:lnTo>
                  <a:lnTo>
                    <a:pt x="369" y="735"/>
                  </a:lnTo>
                  <a:lnTo>
                    <a:pt x="306" y="688"/>
                  </a:lnTo>
                  <a:lnTo>
                    <a:pt x="324" y="663"/>
                  </a:lnTo>
                  <a:lnTo>
                    <a:pt x="345" y="639"/>
                  </a:lnTo>
                  <a:lnTo>
                    <a:pt x="365" y="615"/>
                  </a:lnTo>
                  <a:lnTo>
                    <a:pt x="387" y="592"/>
                  </a:lnTo>
                  <a:lnTo>
                    <a:pt x="408" y="568"/>
                  </a:lnTo>
                  <a:lnTo>
                    <a:pt x="430" y="544"/>
                  </a:lnTo>
                  <a:lnTo>
                    <a:pt x="452" y="521"/>
                  </a:lnTo>
                  <a:lnTo>
                    <a:pt x="475" y="500"/>
                  </a:lnTo>
                  <a:lnTo>
                    <a:pt x="476" y="489"/>
                  </a:lnTo>
                  <a:lnTo>
                    <a:pt x="475" y="479"/>
                  </a:lnTo>
                  <a:lnTo>
                    <a:pt x="470" y="470"/>
                  </a:lnTo>
                  <a:lnTo>
                    <a:pt x="465" y="462"/>
                  </a:lnTo>
                  <a:lnTo>
                    <a:pt x="459" y="453"/>
                  </a:lnTo>
                  <a:lnTo>
                    <a:pt x="453" y="445"/>
                  </a:lnTo>
                  <a:lnTo>
                    <a:pt x="449" y="437"/>
                  </a:lnTo>
                  <a:lnTo>
                    <a:pt x="448" y="429"/>
                  </a:lnTo>
                  <a:lnTo>
                    <a:pt x="442" y="424"/>
                  </a:lnTo>
                  <a:lnTo>
                    <a:pt x="437" y="421"/>
                  </a:lnTo>
                  <a:lnTo>
                    <a:pt x="430" y="417"/>
                  </a:lnTo>
                  <a:lnTo>
                    <a:pt x="425" y="416"/>
                  </a:lnTo>
                  <a:lnTo>
                    <a:pt x="417" y="415"/>
                  </a:lnTo>
                  <a:lnTo>
                    <a:pt x="411" y="415"/>
                  </a:lnTo>
                  <a:lnTo>
                    <a:pt x="403" y="415"/>
                  </a:lnTo>
                  <a:lnTo>
                    <a:pt x="397" y="417"/>
                  </a:lnTo>
                  <a:lnTo>
                    <a:pt x="363" y="447"/>
                  </a:lnTo>
                  <a:lnTo>
                    <a:pt x="332" y="479"/>
                  </a:lnTo>
                  <a:lnTo>
                    <a:pt x="301" y="511"/>
                  </a:lnTo>
                  <a:lnTo>
                    <a:pt x="273" y="545"/>
                  </a:lnTo>
                  <a:lnTo>
                    <a:pt x="244" y="578"/>
                  </a:lnTo>
                  <a:lnTo>
                    <a:pt x="215" y="610"/>
                  </a:lnTo>
                  <a:lnTo>
                    <a:pt x="183" y="641"/>
                  </a:lnTo>
                  <a:lnTo>
                    <a:pt x="153" y="672"/>
                  </a:lnTo>
                  <a:lnTo>
                    <a:pt x="148" y="679"/>
                  </a:lnTo>
                  <a:lnTo>
                    <a:pt x="145" y="688"/>
                  </a:lnTo>
                  <a:lnTo>
                    <a:pt x="141" y="692"/>
                  </a:lnTo>
                  <a:lnTo>
                    <a:pt x="134" y="691"/>
                  </a:lnTo>
                  <a:lnTo>
                    <a:pt x="119" y="710"/>
                  </a:lnTo>
                  <a:lnTo>
                    <a:pt x="104" y="725"/>
                  </a:lnTo>
                  <a:lnTo>
                    <a:pt x="87" y="736"/>
                  </a:lnTo>
                  <a:lnTo>
                    <a:pt x="70" y="746"/>
                  </a:lnTo>
                  <a:lnTo>
                    <a:pt x="50" y="755"/>
                  </a:lnTo>
                  <a:lnTo>
                    <a:pt x="33" y="766"/>
                  </a:lnTo>
                  <a:lnTo>
                    <a:pt x="15" y="778"/>
                  </a:lnTo>
                  <a:lnTo>
                    <a:pt x="0" y="794"/>
                  </a:lnTo>
                  <a:lnTo>
                    <a:pt x="0" y="763"/>
                  </a:lnTo>
                  <a:lnTo>
                    <a:pt x="2" y="731"/>
                  </a:lnTo>
                  <a:lnTo>
                    <a:pt x="4" y="700"/>
                  </a:lnTo>
                  <a:lnTo>
                    <a:pt x="7" y="669"/>
                  </a:lnTo>
                  <a:lnTo>
                    <a:pt x="10" y="636"/>
                  </a:lnTo>
                  <a:lnTo>
                    <a:pt x="14" y="605"/>
                  </a:lnTo>
                  <a:lnTo>
                    <a:pt x="20" y="574"/>
                  </a:lnTo>
                  <a:lnTo>
                    <a:pt x="27" y="546"/>
                  </a:lnTo>
                  <a:lnTo>
                    <a:pt x="38" y="519"/>
                  </a:lnTo>
                  <a:lnTo>
                    <a:pt x="56" y="503"/>
                  </a:lnTo>
                  <a:lnTo>
                    <a:pt x="76" y="492"/>
                  </a:lnTo>
                  <a:lnTo>
                    <a:pt x="101" y="487"/>
                  </a:lnTo>
                  <a:lnTo>
                    <a:pt x="126" y="482"/>
                  </a:lnTo>
                  <a:lnTo>
                    <a:pt x="151" y="478"/>
                  </a:lnTo>
                  <a:lnTo>
                    <a:pt x="175" y="471"/>
                  </a:lnTo>
                  <a:lnTo>
                    <a:pt x="196" y="461"/>
                  </a:lnTo>
                  <a:lnTo>
                    <a:pt x="234" y="447"/>
                  </a:lnTo>
                  <a:lnTo>
                    <a:pt x="273" y="434"/>
                  </a:lnTo>
                  <a:lnTo>
                    <a:pt x="310" y="417"/>
                  </a:lnTo>
                  <a:lnTo>
                    <a:pt x="347" y="401"/>
                  </a:lnTo>
                  <a:lnTo>
                    <a:pt x="382" y="382"/>
                  </a:lnTo>
                  <a:lnTo>
                    <a:pt x="417" y="362"/>
                  </a:lnTo>
                  <a:lnTo>
                    <a:pt x="452" y="340"/>
                  </a:lnTo>
                  <a:lnTo>
                    <a:pt x="487" y="319"/>
                  </a:lnTo>
                  <a:lnTo>
                    <a:pt x="496" y="325"/>
                  </a:lnTo>
                  <a:lnTo>
                    <a:pt x="504" y="336"/>
                  </a:lnTo>
                  <a:lnTo>
                    <a:pt x="507" y="341"/>
                  </a:lnTo>
                  <a:lnTo>
                    <a:pt x="512" y="347"/>
                  </a:lnTo>
                  <a:lnTo>
                    <a:pt x="516" y="352"/>
                  </a:lnTo>
                  <a:lnTo>
                    <a:pt x="522" y="358"/>
                  </a:lnTo>
                  <a:lnTo>
                    <a:pt x="561" y="358"/>
                  </a:lnTo>
                  <a:lnTo>
                    <a:pt x="607" y="332"/>
                  </a:lnTo>
                  <a:lnTo>
                    <a:pt x="655" y="310"/>
                  </a:lnTo>
                  <a:lnTo>
                    <a:pt x="702" y="288"/>
                  </a:lnTo>
                  <a:lnTo>
                    <a:pt x="751" y="268"/>
                  </a:lnTo>
                  <a:lnTo>
                    <a:pt x="797" y="243"/>
                  </a:lnTo>
                  <a:lnTo>
                    <a:pt x="841" y="215"/>
                  </a:lnTo>
                  <a:lnTo>
                    <a:pt x="881" y="181"/>
                  </a:lnTo>
                  <a:lnTo>
                    <a:pt x="919" y="142"/>
                  </a:lnTo>
                  <a:lnTo>
                    <a:pt x="934" y="125"/>
                  </a:lnTo>
                  <a:lnTo>
                    <a:pt x="950" y="109"/>
                  </a:lnTo>
                  <a:lnTo>
                    <a:pt x="964" y="91"/>
                  </a:lnTo>
                  <a:lnTo>
                    <a:pt x="979" y="74"/>
                  </a:lnTo>
                  <a:lnTo>
                    <a:pt x="990" y="56"/>
                  </a:lnTo>
                  <a:lnTo>
                    <a:pt x="1002" y="37"/>
                  </a:lnTo>
                  <a:lnTo>
                    <a:pt x="1011" y="19"/>
                  </a:lnTo>
                  <a:lnTo>
                    <a:pt x="1021" y="0"/>
                  </a:lnTo>
                  <a:lnTo>
                    <a:pt x="1009" y="65"/>
                  </a:lnTo>
                  <a:lnTo>
                    <a:pt x="989" y="128"/>
                  </a:lnTo>
                  <a:lnTo>
                    <a:pt x="961" y="188"/>
                  </a:lnTo>
                  <a:lnTo>
                    <a:pt x="929" y="247"/>
                  </a:lnTo>
                  <a:lnTo>
                    <a:pt x="891" y="305"/>
                  </a:lnTo>
                  <a:lnTo>
                    <a:pt x="851" y="361"/>
                  </a:lnTo>
                  <a:lnTo>
                    <a:pt x="810" y="416"/>
                  </a:lnTo>
                  <a:lnTo>
                    <a:pt x="769" y="4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Freeform 34"/>
            <p:cNvSpPr>
              <a:spLocks/>
            </p:cNvSpPr>
            <p:nvPr/>
          </p:nvSpPr>
          <p:spPr bwMode="auto">
            <a:xfrm>
              <a:off x="5004" y="481"/>
              <a:ext cx="60" cy="84"/>
            </a:xfrm>
            <a:custGeom>
              <a:avLst/>
              <a:gdLst>
                <a:gd name="T0" fmla="*/ 28 w 251"/>
                <a:gd name="T1" fmla="*/ 30 h 358"/>
                <a:gd name="T2" fmla="*/ 35 w 251"/>
                <a:gd name="T3" fmla="*/ 43 h 358"/>
                <a:gd name="T4" fmla="*/ 44 w 251"/>
                <a:gd name="T5" fmla="*/ 56 h 358"/>
                <a:gd name="T6" fmla="*/ 54 w 251"/>
                <a:gd name="T7" fmla="*/ 67 h 358"/>
                <a:gd name="T8" fmla="*/ 59 w 251"/>
                <a:gd name="T9" fmla="*/ 73 h 358"/>
                <a:gd name="T10" fmla="*/ 58 w 251"/>
                <a:gd name="T11" fmla="*/ 76 h 358"/>
                <a:gd name="T12" fmla="*/ 57 w 251"/>
                <a:gd name="T13" fmla="*/ 80 h 358"/>
                <a:gd name="T14" fmla="*/ 57 w 251"/>
                <a:gd name="T15" fmla="*/ 82 h 358"/>
                <a:gd name="T16" fmla="*/ 56 w 251"/>
                <a:gd name="T17" fmla="*/ 84 h 358"/>
                <a:gd name="T18" fmla="*/ 52 w 251"/>
                <a:gd name="T19" fmla="*/ 84 h 358"/>
                <a:gd name="T20" fmla="*/ 49 w 251"/>
                <a:gd name="T21" fmla="*/ 83 h 358"/>
                <a:gd name="T22" fmla="*/ 45 w 251"/>
                <a:gd name="T23" fmla="*/ 83 h 358"/>
                <a:gd name="T24" fmla="*/ 41 w 251"/>
                <a:gd name="T25" fmla="*/ 80 h 358"/>
                <a:gd name="T26" fmla="*/ 38 w 251"/>
                <a:gd name="T27" fmla="*/ 73 h 358"/>
                <a:gd name="T28" fmla="*/ 35 w 251"/>
                <a:gd name="T29" fmla="*/ 66 h 358"/>
                <a:gd name="T30" fmla="*/ 33 w 251"/>
                <a:gd name="T31" fmla="*/ 59 h 358"/>
                <a:gd name="T32" fmla="*/ 33 w 251"/>
                <a:gd name="T33" fmla="*/ 56 h 358"/>
                <a:gd name="T34" fmla="*/ 35 w 251"/>
                <a:gd name="T35" fmla="*/ 57 h 358"/>
                <a:gd name="T36" fmla="*/ 38 w 251"/>
                <a:gd name="T37" fmla="*/ 56 h 358"/>
                <a:gd name="T38" fmla="*/ 37 w 251"/>
                <a:gd name="T39" fmla="*/ 52 h 358"/>
                <a:gd name="T40" fmla="*/ 34 w 251"/>
                <a:gd name="T41" fmla="*/ 48 h 358"/>
                <a:gd name="T42" fmla="*/ 32 w 251"/>
                <a:gd name="T43" fmla="*/ 45 h 358"/>
                <a:gd name="T44" fmla="*/ 29 w 251"/>
                <a:gd name="T45" fmla="*/ 43 h 358"/>
                <a:gd name="T46" fmla="*/ 26 w 251"/>
                <a:gd name="T47" fmla="*/ 41 h 358"/>
                <a:gd name="T48" fmla="*/ 23 w 251"/>
                <a:gd name="T49" fmla="*/ 41 h 358"/>
                <a:gd name="T50" fmla="*/ 19 w 251"/>
                <a:gd name="T51" fmla="*/ 42 h 358"/>
                <a:gd name="T52" fmla="*/ 16 w 251"/>
                <a:gd name="T53" fmla="*/ 44 h 358"/>
                <a:gd name="T54" fmla="*/ 12 w 251"/>
                <a:gd name="T55" fmla="*/ 49 h 358"/>
                <a:gd name="T56" fmla="*/ 7 w 251"/>
                <a:gd name="T57" fmla="*/ 53 h 358"/>
                <a:gd name="T58" fmla="*/ 4 w 251"/>
                <a:gd name="T59" fmla="*/ 57 h 358"/>
                <a:gd name="T60" fmla="*/ 1 w 251"/>
                <a:gd name="T61" fmla="*/ 57 h 358"/>
                <a:gd name="T62" fmla="*/ 0 w 251"/>
                <a:gd name="T63" fmla="*/ 53 h 358"/>
                <a:gd name="T64" fmla="*/ 0 w 251"/>
                <a:gd name="T65" fmla="*/ 49 h 358"/>
                <a:gd name="T66" fmla="*/ 0 w 251"/>
                <a:gd name="T67" fmla="*/ 44 h 358"/>
                <a:gd name="T68" fmla="*/ 0 w 251"/>
                <a:gd name="T69" fmla="*/ 36 h 358"/>
                <a:gd name="T70" fmla="*/ 4 w 251"/>
                <a:gd name="T71" fmla="*/ 25 h 358"/>
                <a:gd name="T72" fmla="*/ 7 w 251"/>
                <a:gd name="T73" fmla="*/ 15 h 358"/>
                <a:gd name="T74" fmla="*/ 11 w 251"/>
                <a:gd name="T75" fmla="*/ 5 h 358"/>
                <a:gd name="T76" fmla="*/ 14 w 251"/>
                <a:gd name="T77" fmla="*/ 2 h 358"/>
                <a:gd name="T78" fmla="*/ 18 w 251"/>
                <a:gd name="T79" fmla="*/ 7 h 358"/>
                <a:gd name="T80" fmla="*/ 22 w 251"/>
                <a:gd name="T81" fmla="*/ 13 h 358"/>
                <a:gd name="T82" fmla="*/ 25 w 251"/>
                <a:gd name="T83" fmla="*/ 20 h 3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1"/>
                <a:gd name="T127" fmla="*/ 0 h 358"/>
                <a:gd name="T128" fmla="*/ 251 w 251"/>
                <a:gd name="T129" fmla="*/ 358 h 35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1" h="358">
                  <a:moveTo>
                    <a:pt x="106" y="101"/>
                  </a:moveTo>
                  <a:lnTo>
                    <a:pt x="118" y="128"/>
                  </a:lnTo>
                  <a:lnTo>
                    <a:pt x="132" y="157"/>
                  </a:lnTo>
                  <a:lnTo>
                    <a:pt x="148" y="185"/>
                  </a:lnTo>
                  <a:lnTo>
                    <a:pt x="167" y="212"/>
                  </a:lnTo>
                  <a:lnTo>
                    <a:pt x="185" y="237"/>
                  </a:lnTo>
                  <a:lnTo>
                    <a:pt x="206" y="262"/>
                  </a:lnTo>
                  <a:lnTo>
                    <a:pt x="227" y="284"/>
                  </a:lnTo>
                  <a:lnTo>
                    <a:pt x="251" y="306"/>
                  </a:lnTo>
                  <a:lnTo>
                    <a:pt x="248" y="311"/>
                  </a:lnTo>
                  <a:lnTo>
                    <a:pt x="245" y="318"/>
                  </a:lnTo>
                  <a:lnTo>
                    <a:pt x="242" y="324"/>
                  </a:lnTo>
                  <a:lnTo>
                    <a:pt x="239" y="332"/>
                  </a:lnTo>
                  <a:lnTo>
                    <a:pt x="237" y="339"/>
                  </a:lnTo>
                  <a:lnTo>
                    <a:pt x="238" y="345"/>
                  </a:lnTo>
                  <a:lnTo>
                    <a:pt x="239" y="350"/>
                  </a:lnTo>
                  <a:lnTo>
                    <a:pt x="244" y="357"/>
                  </a:lnTo>
                  <a:lnTo>
                    <a:pt x="234" y="357"/>
                  </a:lnTo>
                  <a:lnTo>
                    <a:pt x="226" y="358"/>
                  </a:lnTo>
                  <a:lnTo>
                    <a:pt x="219" y="357"/>
                  </a:lnTo>
                  <a:lnTo>
                    <a:pt x="212" y="356"/>
                  </a:lnTo>
                  <a:lnTo>
                    <a:pt x="205" y="354"/>
                  </a:lnTo>
                  <a:lnTo>
                    <a:pt x="197" y="353"/>
                  </a:lnTo>
                  <a:lnTo>
                    <a:pt x="188" y="352"/>
                  </a:lnTo>
                  <a:lnTo>
                    <a:pt x="181" y="353"/>
                  </a:lnTo>
                  <a:lnTo>
                    <a:pt x="173" y="339"/>
                  </a:lnTo>
                  <a:lnTo>
                    <a:pt x="166" y="324"/>
                  </a:lnTo>
                  <a:lnTo>
                    <a:pt x="159" y="310"/>
                  </a:lnTo>
                  <a:lnTo>
                    <a:pt x="154" y="297"/>
                  </a:lnTo>
                  <a:lnTo>
                    <a:pt x="147" y="282"/>
                  </a:lnTo>
                  <a:lnTo>
                    <a:pt x="142" y="268"/>
                  </a:lnTo>
                  <a:lnTo>
                    <a:pt x="136" y="253"/>
                  </a:lnTo>
                  <a:lnTo>
                    <a:pt x="133" y="239"/>
                  </a:lnTo>
                  <a:lnTo>
                    <a:pt x="138" y="239"/>
                  </a:lnTo>
                  <a:lnTo>
                    <a:pt x="143" y="242"/>
                  </a:lnTo>
                  <a:lnTo>
                    <a:pt x="148" y="244"/>
                  </a:lnTo>
                  <a:lnTo>
                    <a:pt x="157" y="246"/>
                  </a:lnTo>
                  <a:lnTo>
                    <a:pt x="157" y="237"/>
                  </a:lnTo>
                  <a:lnTo>
                    <a:pt x="156" y="229"/>
                  </a:lnTo>
                  <a:lnTo>
                    <a:pt x="153" y="220"/>
                  </a:lnTo>
                  <a:lnTo>
                    <a:pt x="149" y="214"/>
                  </a:lnTo>
                  <a:lnTo>
                    <a:pt x="144" y="206"/>
                  </a:lnTo>
                  <a:lnTo>
                    <a:pt x="139" y="200"/>
                  </a:lnTo>
                  <a:lnTo>
                    <a:pt x="133" y="193"/>
                  </a:lnTo>
                  <a:lnTo>
                    <a:pt x="130" y="188"/>
                  </a:lnTo>
                  <a:lnTo>
                    <a:pt x="122" y="183"/>
                  </a:lnTo>
                  <a:lnTo>
                    <a:pt x="116" y="179"/>
                  </a:lnTo>
                  <a:lnTo>
                    <a:pt x="109" y="176"/>
                  </a:lnTo>
                  <a:lnTo>
                    <a:pt x="103" y="176"/>
                  </a:lnTo>
                  <a:lnTo>
                    <a:pt x="95" y="175"/>
                  </a:lnTo>
                  <a:lnTo>
                    <a:pt x="89" y="176"/>
                  </a:lnTo>
                  <a:lnTo>
                    <a:pt x="81" y="177"/>
                  </a:lnTo>
                  <a:lnTo>
                    <a:pt x="75" y="180"/>
                  </a:lnTo>
                  <a:lnTo>
                    <a:pt x="67" y="189"/>
                  </a:lnTo>
                  <a:lnTo>
                    <a:pt x="58" y="199"/>
                  </a:lnTo>
                  <a:lnTo>
                    <a:pt x="50" y="207"/>
                  </a:lnTo>
                  <a:lnTo>
                    <a:pt x="41" y="217"/>
                  </a:lnTo>
                  <a:lnTo>
                    <a:pt x="31" y="226"/>
                  </a:lnTo>
                  <a:lnTo>
                    <a:pt x="24" y="235"/>
                  </a:lnTo>
                  <a:lnTo>
                    <a:pt x="16" y="244"/>
                  </a:lnTo>
                  <a:lnTo>
                    <a:pt x="12" y="255"/>
                  </a:lnTo>
                  <a:lnTo>
                    <a:pt x="5" y="245"/>
                  </a:lnTo>
                  <a:lnTo>
                    <a:pt x="2" y="237"/>
                  </a:lnTo>
                  <a:lnTo>
                    <a:pt x="0" y="227"/>
                  </a:lnTo>
                  <a:lnTo>
                    <a:pt x="0" y="218"/>
                  </a:lnTo>
                  <a:lnTo>
                    <a:pt x="0" y="207"/>
                  </a:lnTo>
                  <a:lnTo>
                    <a:pt x="0" y="198"/>
                  </a:lnTo>
                  <a:lnTo>
                    <a:pt x="0" y="187"/>
                  </a:lnTo>
                  <a:lnTo>
                    <a:pt x="0" y="176"/>
                  </a:lnTo>
                  <a:lnTo>
                    <a:pt x="2" y="152"/>
                  </a:lnTo>
                  <a:lnTo>
                    <a:pt x="9" y="130"/>
                  </a:lnTo>
                  <a:lnTo>
                    <a:pt x="15" y="108"/>
                  </a:lnTo>
                  <a:lnTo>
                    <a:pt x="24" y="87"/>
                  </a:lnTo>
                  <a:lnTo>
                    <a:pt x="30" y="66"/>
                  </a:lnTo>
                  <a:lnTo>
                    <a:pt x="38" y="44"/>
                  </a:lnTo>
                  <a:lnTo>
                    <a:pt x="44" y="21"/>
                  </a:lnTo>
                  <a:lnTo>
                    <a:pt x="51" y="0"/>
                  </a:lnTo>
                  <a:lnTo>
                    <a:pt x="60" y="9"/>
                  </a:lnTo>
                  <a:lnTo>
                    <a:pt x="68" y="20"/>
                  </a:lnTo>
                  <a:lnTo>
                    <a:pt x="77" y="31"/>
                  </a:lnTo>
                  <a:lnTo>
                    <a:pt x="87" y="44"/>
                  </a:lnTo>
                  <a:lnTo>
                    <a:pt x="93" y="56"/>
                  </a:lnTo>
                  <a:lnTo>
                    <a:pt x="100" y="70"/>
                  </a:lnTo>
                  <a:lnTo>
                    <a:pt x="104" y="85"/>
                  </a:lnTo>
                  <a:lnTo>
                    <a:pt x="106" y="1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Freeform 35"/>
            <p:cNvSpPr>
              <a:spLocks/>
            </p:cNvSpPr>
            <p:nvPr/>
          </p:nvSpPr>
          <p:spPr bwMode="auto">
            <a:xfrm>
              <a:off x="4871" y="491"/>
              <a:ext cx="108" cy="174"/>
            </a:xfrm>
            <a:custGeom>
              <a:avLst/>
              <a:gdLst>
                <a:gd name="T0" fmla="*/ 99 w 447"/>
                <a:gd name="T1" fmla="*/ 12 h 737"/>
                <a:gd name="T2" fmla="*/ 93 w 447"/>
                <a:gd name="T3" fmla="*/ 21 h 737"/>
                <a:gd name="T4" fmla="*/ 87 w 447"/>
                <a:gd name="T5" fmla="*/ 31 h 737"/>
                <a:gd name="T6" fmla="*/ 82 w 447"/>
                <a:gd name="T7" fmla="*/ 41 h 737"/>
                <a:gd name="T8" fmla="*/ 76 w 447"/>
                <a:gd name="T9" fmla="*/ 54 h 737"/>
                <a:gd name="T10" fmla="*/ 69 w 447"/>
                <a:gd name="T11" fmla="*/ 71 h 737"/>
                <a:gd name="T12" fmla="*/ 64 w 447"/>
                <a:gd name="T13" fmla="*/ 89 h 737"/>
                <a:gd name="T14" fmla="*/ 59 w 447"/>
                <a:gd name="T15" fmla="*/ 108 h 737"/>
                <a:gd name="T16" fmla="*/ 58 w 447"/>
                <a:gd name="T17" fmla="*/ 121 h 737"/>
                <a:gd name="T18" fmla="*/ 55 w 447"/>
                <a:gd name="T19" fmla="*/ 130 h 737"/>
                <a:gd name="T20" fmla="*/ 52 w 447"/>
                <a:gd name="T21" fmla="*/ 138 h 737"/>
                <a:gd name="T22" fmla="*/ 49 w 447"/>
                <a:gd name="T23" fmla="*/ 146 h 737"/>
                <a:gd name="T24" fmla="*/ 40 w 447"/>
                <a:gd name="T25" fmla="*/ 163 h 737"/>
                <a:gd name="T26" fmla="*/ 43 w 447"/>
                <a:gd name="T27" fmla="*/ 141 h 737"/>
                <a:gd name="T28" fmla="*/ 48 w 447"/>
                <a:gd name="T29" fmla="*/ 120 h 737"/>
                <a:gd name="T30" fmla="*/ 52 w 447"/>
                <a:gd name="T31" fmla="*/ 98 h 737"/>
                <a:gd name="T32" fmla="*/ 55 w 447"/>
                <a:gd name="T33" fmla="*/ 78 h 737"/>
                <a:gd name="T34" fmla="*/ 52 w 447"/>
                <a:gd name="T35" fmla="*/ 81 h 737"/>
                <a:gd name="T36" fmla="*/ 51 w 447"/>
                <a:gd name="T37" fmla="*/ 85 h 737"/>
                <a:gd name="T38" fmla="*/ 50 w 447"/>
                <a:gd name="T39" fmla="*/ 89 h 737"/>
                <a:gd name="T40" fmla="*/ 49 w 447"/>
                <a:gd name="T41" fmla="*/ 93 h 737"/>
                <a:gd name="T42" fmla="*/ 46 w 447"/>
                <a:gd name="T43" fmla="*/ 110 h 737"/>
                <a:gd name="T44" fmla="*/ 42 w 447"/>
                <a:gd name="T45" fmla="*/ 127 h 737"/>
                <a:gd name="T46" fmla="*/ 37 w 447"/>
                <a:gd name="T47" fmla="*/ 144 h 737"/>
                <a:gd name="T48" fmla="*/ 34 w 447"/>
                <a:gd name="T49" fmla="*/ 160 h 737"/>
                <a:gd name="T50" fmla="*/ 31 w 447"/>
                <a:gd name="T51" fmla="*/ 157 h 737"/>
                <a:gd name="T52" fmla="*/ 31 w 447"/>
                <a:gd name="T53" fmla="*/ 151 h 737"/>
                <a:gd name="T54" fmla="*/ 31 w 447"/>
                <a:gd name="T55" fmla="*/ 144 h 737"/>
                <a:gd name="T56" fmla="*/ 28 w 447"/>
                <a:gd name="T57" fmla="*/ 140 h 737"/>
                <a:gd name="T58" fmla="*/ 25 w 447"/>
                <a:gd name="T59" fmla="*/ 143 h 737"/>
                <a:gd name="T60" fmla="*/ 25 w 447"/>
                <a:gd name="T61" fmla="*/ 151 h 737"/>
                <a:gd name="T62" fmla="*/ 26 w 447"/>
                <a:gd name="T63" fmla="*/ 158 h 737"/>
                <a:gd name="T64" fmla="*/ 28 w 447"/>
                <a:gd name="T65" fmla="*/ 165 h 737"/>
                <a:gd name="T66" fmla="*/ 26 w 447"/>
                <a:gd name="T67" fmla="*/ 170 h 737"/>
                <a:gd name="T68" fmla="*/ 19 w 447"/>
                <a:gd name="T69" fmla="*/ 171 h 737"/>
                <a:gd name="T70" fmla="*/ 11 w 447"/>
                <a:gd name="T71" fmla="*/ 173 h 737"/>
                <a:gd name="T72" fmla="*/ 4 w 447"/>
                <a:gd name="T73" fmla="*/ 174 h 737"/>
                <a:gd name="T74" fmla="*/ 0 w 447"/>
                <a:gd name="T75" fmla="*/ 170 h 737"/>
                <a:gd name="T76" fmla="*/ 13 w 447"/>
                <a:gd name="T77" fmla="*/ 143 h 737"/>
                <a:gd name="T78" fmla="*/ 26 w 447"/>
                <a:gd name="T79" fmla="*/ 116 h 737"/>
                <a:gd name="T80" fmla="*/ 38 w 447"/>
                <a:gd name="T81" fmla="*/ 90 h 737"/>
                <a:gd name="T82" fmla="*/ 52 w 447"/>
                <a:gd name="T83" fmla="*/ 64 h 737"/>
                <a:gd name="T84" fmla="*/ 63 w 447"/>
                <a:gd name="T85" fmla="*/ 46 h 737"/>
                <a:gd name="T86" fmla="*/ 77 w 447"/>
                <a:gd name="T87" fmla="*/ 29 h 737"/>
                <a:gd name="T88" fmla="*/ 92 w 447"/>
                <a:gd name="T89" fmla="*/ 13 h 737"/>
                <a:gd name="T90" fmla="*/ 108 w 447"/>
                <a:gd name="T91" fmla="*/ 0 h 737"/>
                <a:gd name="T92" fmla="*/ 106 w 447"/>
                <a:gd name="T93" fmla="*/ 3 h 737"/>
                <a:gd name="T94" fmla="*/ 104 w 447"/>
                <a:gd name="T95" fmla="*/ 5 h 737"/>
                <a:gd name="T96" fmla="*/ 102 w 447"/>
                <a:gd name="T97" fmla="*/ 7 h 7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7"/>
                <a:gd name="T148" fmla="*/ 0 h 737"/>
                <a:gd name="T149" fmla="*/ 447 w 447"/>
                <a:gd name="T150" fmla="*/ 737 h 7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7" h="737">
                  <a:moveTo>
                    <a:pt x="423" y="31"/>
                  </a:moveTo>
                  <a:lnTo>
                    <a:pt x="410" y="50"/>
                  </a:lnTo>
                  <a:lnTo>
                    <a:pt x="398" y="69"/>
                  </a:lnTo>
                  <a:lnTo>
                    <a:pt x="386" y="90"/>
                  </a:lnTo>
                  <a:lnTo>
                    <a:pt x="375" y="111"/>
                  </a:lnTo>
                  <a:lnTo>
                    <a:pt x="362" y="132"/>
                  </a:lnTo>
                  <a:lnTo>
                    <a:pt x="350" y="154"/>
                  </a:lnTo>
                  <a:lnTo>
                    <a:pt x="339" y="174"/>
                  </a:lnTo>
                  <a:lnTo>
                    <a:pt x="329" y="196"/>
                  </a:lnTo>
                  <a:lnTo>
                    <a:pt x="314" y="229"/>
                  </a:lnTo>
                  <a:lnTo>
                    <a:pt x="301" y="265"/>
                  </a:lnTo>
                  <a:lnTo>
                    <a:pt x="287" y="301"/>
                  </a:lnTo>
                  <a:lnTo>
                    <a:pt x="275" y="340"/>
                  </a:lnTo>
                  <a:lnTo>
                    <a:pt x="263" y="378"/>
                  </a:lnTo>
                  <a:lnTo>
                    <a:pt x="253" y="417"/>
                  </a:lnTo>
                  <a:lnTo>
                    <a:pt x="246" y="456"/>
                  </a:lnTo>
                  <a:lnTo>
                    <a:pt x="242" y="495"/>
                  </a:lnTo>
                  <a:lnTo>
                    <a:pt x="239" y="513"/>
                  </a:lnTo>
                  <a:lnTo>
                    <a:pt x="235" y="533"/>
                  </a:lnTo>
                  <a:lnTo>
                    <a:pt x="228" y="550"/>
                  </a:lnTo>
                  <a:lnTo>
                    <a:pt x="222" y="568"/>
                  </a:lnTo>
                  <a:lnTo>
                    <a:pt x="214" y="585"/>
                  </a:lnTo>
                  <a:lnTo>
                    <a:pt x="209" y="602"/>
                  </a:lnTo>
                  <a:lnTo>
                    <a:pt x="202" y="620"/>
                  </a:lnTo>
                  <a:lnTo>
                    <a:pt x="199" y="640"/>
                  </a:lnTo>
                  <a:lnTo>
                    <a:pt x="164" y="691"/>
                  </a:lnTo>
                  <a:lnTo>
                    <a:pt x="170" y="644"/>
                  </a:lnTo>
                  <a:lnTo>
                    <a:pt x="180" y="598"/>
                  </a:lnTo>
                  <a:lnTo>
                    <a:pt x="188" y="552"/>
                  </a:lnTo>
                  <a:lnTo>
                    <a:pt x="199" y="507"/>
                  </a:lnTo>
                  <a:lnTo>
                    <a:pt x="208" y="460"/>
                  </a:lnTo>
                  <a:lnTo>
                    <a:pt x="217" y="416"/>
                  </a:lnTo>
                  <a:lnTo>
                    <a:pt x="223" y="371"/>
                  </a:lnTo>
                  <a:lnTo>
                    <a:pt x="227" y="329"/>
                  </a:lnTo>
                  <a:lnTo>
                    <a:pt x="221" y="335"/>
                  </a:lnTo>
                  <a:lnTo>
                    <a:pt x="217" y="343"/>
                  </a:lnTo>
                  <a:lnTo>
                    <a:pt x="214" y="351"/>
                  </a:lnTo>
                  <a:lnTo>
                    <a:pt x="213" y="361"/>
                  </a:lnTo>
                  <a:lnTo>
                    <a:pt x="211" y="369"/>
                  </a:lnTo>
                  <a:lnTo>
                    <a:pt x="209" y="379"/>
                  </a:lnTo>
                  <a:lnTo>
                    <a:pt x="206" y="388"/>
                  </a:lnTo>
                  <a:lnTo>
                    <a:pt x="203" y="396"/>
                  </a:lnTo>
                  <a:lnTo>
                    <a:pt x="196" y="432"/>
                  </a:lnTo>
                  <a:lnTo>
                    <a:pt x="189" y="468"/>
                  </a:lnTo>
                  <a:lnTo>
                    <a:pt x="181" y="503"/>
                  </a:lnTo>
                  <a:lnTo>
                    <a:pt x="172" y="539"/>
                  </a:lnTo>
                  <a:lnTo>
                    <a:pt x="162" y="573"/>
                  </a:lnTo>
                  <a:lnTo>
                    <a:pt x="155" y="609"/>
                  </a:lnTo>
                  <a:lnTo>
                    <a:pt x="146" y="643"/>
                  </a:lnTo>
                  <a:lnTo>
                    <a:pt x="141" y="679"/>
                  </a:lnTo>
                  <a:lnTo>
                    <a:pt x="133" y="679"/>
                  </a:lnTo>
                  <a:lnTo>
                    <a:pt x="129" y="667"/>
                  </a:lnTo>
                  <a:lnTo>
                    <a:pt x="128" y="655"/>
                  </a:lnTo>
                  <a:lnTo>
                    <a:pt x="129" y="640"/>
                  </a:lnTo>
                  <a:lnTo>
                    <a:pt x="130" y="626"/>
                  </a:lnTo>
                  <a:lnTo>
                    <a:pt x="129" y="612"/>
                  </a:lnTo>
                  <a:lnTo>
                    <a:pt x="125" y="602"/>
                  </a:lnTo>
                  <a:lnTo>
                    <a:pt x="116" y="594"/>
                  </a:lnTo>
                  <a:lnTo>
                    <a:pt x="102" y="592"/>
                  </a:lnTo>
                  <a:lnTo>
                    <a:pt x="102" y="606"/>
                  </a:lnTo>
                  <a:lnTo>
                    <a:pt x="103" y="623"/>
                  </a:lnTo>
                  <a:lnTo>
                    <a:pt x="103" y="638"/>
                  </a:lnTo>
                  <a:lnTo>
                    <a:pt x="105" y="654"/>
                  </a:lnTo>
                  <a:lnTo>
                    <a:pt x="107" y="669"/>
                  </a:lnTo>
                  <a:lnTo>
                    <a:pt x="111" y="685"/>
                  </a:lnTo>
                  <a:lnTo>
                    <a:pt x="117" y="699"/>
                  </a:lnTo>
                  <a:lnTo>
                    <a:pt x="125" y="715"/>
                  </a:lnTo>
                  <a:lnTo>
                    <a:pt x="109" y="718"/>
                  </a:lnTo>
                  <a:lnTo>
                    <a:pt x="94" y="721"/>
                  </a:lnTo>
                  <a:lnTo>
                    <a:pt x="78" y="724"/>
                  </a:lnTo>
                  <a:lnTo>
                    <a:pt x="63" y="729"/>
                  </a:lnTo>
                  <a:lnTo>
                    <a:pt x="46" y="731"/>
                  </a:lnTo>
                  <a:lnTo>
                    <a:pt x="31" y="733"/>
                  </a:lnTo>
                  <a:lnTo>
                    <a:pt x="15" y="735"/>
                  </a:lnTo>
                  <a:lnTo>
                    <a:pt x="0" y="737"/>
                  </a:lnTo>
                  <a:lnTo>
                    <a:pt x="0" y="718"/>
                  </a:lnTo>
                  <a:lnTo>
                    <a:pt x="26" y="660"/>
                  </a:lnTo>
                  <a:lnTo>
                    <a:pt x="52" y="605"/>
                  </a:lnTo>
                  <a:lnTo>
                    <a:pt x="79" y="548"/>
                  </a:lnTo>
                  <a:lnTo>
                    <a:pt x="106" y="493"/>
                  </a:lnTo>
                  <a:lnTo>
                    <a:pt x="132" y="435"/>
                  </a:lnTo>
                  <a:lnTo>
                    <a:pt x="159" y="380"/>
                  </a:lnTo>
                  <a:lnTo>
                    <a:pt x="186" y="325"/>
                  </a:lnTo>
                  <a:lnTo>
                    <a:pt x="215" y="271"/>
                  </a:lnTo>
                  <a:lnTo>
                    <a:pt x="235" y="233"/>
                  </a:lnTo>
                  <a:lnTo>
                    <a:pt x="260" y="196"/>
                  </a:lnTo>
                  <a:lnTo>
                    <a:pt x="287" y="159"/>
                  </a:lnTo>
                  <a:lnTo>
                    <a:pt x="317" y="124"/>
                  </a:lnTo>
                  <a:lnTo>
                    <a:pt x="349" y="89"/>
                  </a:lnTo>
                  <a:lnTo>
                    <a:pt x="381" y="57"/>
                  </a:lnTo>
                  <a:lnTo>
                    <a:pt x="414" y="27"/>
                  </a:lnTo>
                  <a:lnTo>
                    <a:pt x="447" y="0"/>
                  </a:lnTo>
                  <a:lnTo>
                    <a:pt x="446" y="6"/>
                  </a:lnTo>
                  <a:lnTo>
                    <a:pt x="440" y="14"/>
                  </a:lnTo>
                  <a:lnTo>
                    <a:pt x="434" y="17"/>
                  </a:lnTo>
                  <a:lnTo>
                    <a:pt x="430" y="20"/>
                  </a:lnTo>
                  <a:lnTo>
                    <a:pt x="425" y="25"/>
                  </a:lnTo>
                  <a:lnTo>
                    <a:pt x="423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Freeform 36"/>
            <p:cNvSpPr>
              <a:spLocks/>
            </p:cNvSpPr>
            <p:nvPr/>
          </p:nvSpPr>
          <p:spPr bwMode="auto">
            <a:xfrm>
              <a:off x="5249" y="491"/>
              <a:ext cx="176" cy="225"/>
            </a:xfrm>
            <a:custGeom>
              <a:avLst/>
              <a:gdLst>
                <a:gd name="T0" fmla="*/ 168 w 727"/>
                <a:gd name="T1" fmla="*/ 155 h 957"/>
                <a:gd name="T2" fmla="*/ 171 w 727"/>
                <a:gd name="T3" fmla="*/ 171 h 957"/>
                <a:gd name="T4" fmla="*/ 172 w 727"/>
                <a:gd name="T5" fmla="*/ 188 h 957"/>
                <a:gd name="T6" fmla="*/ 174 w 727"/>
                <a:gd name="T7" fmla="*/ 194 h 957"/>
                <a:gd name="T8" fmla="*/ 174 w 727"/>
                <a:gd name="T9" fmla="*/ 200 h 957"/>
                <a:gd name="T10" fmla="*/ 176 w 727"/>
                <a:gd name="T11" fmla="*/ 225 h 957"/>
                <a:gd name="T12" fmla="*/ 161 w 727"/>
                <a:gd name="T13" fmla="*/ 205 h 957"/>
                <a:gd name="T14" fmla="*/ 144 w 727"/>
                <a:gd name="T15" fmla="*/ 186 h 957"/>
                <a:gd name="T16" fmla="*/ 117 w 727"/>
                <a:gd name="T17" fmla="*/ 169 h 957"/>
                <a:gd name="T18" fmla="*/ 70 w 727"/>
                <a:gd name="T19" fmla="*/ 166 h 957"/>
                <a:gd name="T20" fmla="*/ 23 w 727"/>
                <a:gd name="T21" fmla="*/ 182 h 957"/>
                <a:gd name="T22" fmla="*/ 16 w 727"/>
                <a:gd name="T23" fmla="*/ 175 h 957"/>
                <a:gd name="T24" fmla="*/ 27 w 727"/>
                <a:gd name="T25" fmla="*/ 152 h 957"/>
                <a:gd name="T26" fmla="*/ 41 w 727"/>
                <a:gd name="T27" fmla="*/ 131 h 957"/>
                <a:gd name="T28" fmla="*/ 32 w 727"/>
                <a:gd name="T29" fmla="*/ 139 h 957"/>
                <a:gd name="T30" fmla="*/ 22 w 727"/>
                <a:gd name="T31" fmla="*/ 154 h 957"/>
                <a:gd name="T32" fmla="*/ 12 w 727"/>
                <a:gd name="T33" fmla="*/ 170 h 957"/>
                <a:gd name="T34" fmla="*/ 16 w 727"/>
                <a:gd name="T35" fmla="*/ 154 h 957"/>
                <a:gd name="T36" fmla="*/ 23 w 727"/>
                <a:gd name="T37" fmla="*/ 139 h 957"/>
                <a:gd name="T38" fmla="*/ 32 w 727"/>
                <a:gd name="T39" fmla="*/ 119 h 957"/>
                <a:gd name="T40" fmla="*/ 48 w 727"/>
                <a:gd name="T41" fmla="*/ 92 h 957"/>
                <a:gd name="T42" fmla="*/ 66 w 727"/>
                <a:gd name="T43" fmla="*/ 66 h 957"/>
                <a:gd name="T44" fmla="*/ 67 w 727"/>
                <a:gd name="T45" fmla="*/ 58 h 957"/>
                <a:gd name="T46" fmla="*/ 61 w 727"/>
                <a:gd name="T47" fmla="*/ 64 h 957"/>
                <a:gd name="T48" fmla="*/ 55 w 727"/>
                <a:gd name="T49" fmla="*/ 71 h 957"/>
                <a:gd name="T50" fmla="*/ 31 w 727"/>
                <a:gd name="T51" fmla="*/ 111 h 957"/>
                <a:gd name="T52" fmla="*/ 10 w 727"/>
                <a:gd name="T53" fmla="*/ 153 h 957"/>
                <a:gd name="T54" fmla="*/ 1 w 727"/>
                <a:gd name="T55" fmla="*/ 181 h 957"/>
                <a:gd name="T56" fmla="*/ 1 w 727"/>
                <a:gd name="T57" fmla="*/ 176 h 957"/>
                <a:gd name="T58" fmla="*/ 4 w 727"/>
                <a:gd name="T59" fmla="*/ 169 h 957"/>
                <a:gd name="T60" fmla="*/ 7 w 727"/>
                <a:gd name="T61" fmla="*/ 161 h 957"/>
                <a:gd name="T62" fmla="*/ 3 w 727"/>
                <a:gd name="T63" fmla="*/ 157 h 957"/>
                <a:gd name="T64" fmla="*/ 0 w 727"/>
                <a:gd name="T65" fmla="*/ 162 h 957"/>
                <a:gd name="T66" fmla="*/ 4 w 727"/>
                <a:gd name="T67" fmla="*/ 153 h 957"/>
                <a:gd name="T68" fmla="*/ 8 w 727"/>
                <a:gd name="T69" fmla="*/ 143 h 957"/>
                <a:gd name="T70" fmla="*/ 13 w 727"/>
                <a:gd name="T71" fmla="*/ 130 h 957"/>
                <a:gd name="T72" fmla="*/ 24 w 727"/>
                <a:gd name="T73" fmla="*/ 112 h 957"/>
                <a:gd name="T74" fmla="*/ 34 w 727"/>
                <a:gd name="T75" fmla="*/ 94 h 957"/>
                <a:gd name="T76" fmla="*/ 40 w 727"/>
                <a:gd name="T77" fmla="*/ 85 h 957"/>
                <a:gd name="T78" fmla="*/ 43 w 727"/>
                <a:gd name="T79" fmla="*/ 80 h 957"/>
                <a:gd name="T80" fmla="*/ 46 w 727"/>
                <a:gd name="T81" fmla="*/ 76 h 957"/>
                <a:gd name="T82" fmla="*/ 61 w 727"/>
                <a:gd name="T83" fmla="*/ 48 h 957"/>
                <a:gd name="T84" fmla="*/ 74 w 727"/>
                <a:gd name="T85" fmla="*/ 20 h 957"/>
                <a:gd name="T86" fmla="*/ 97 w 727"/>
                <a:gd name="T87" fmla="*/ 13 h 957"/>
                <a:gd name="T88" fmla="*/ 139 w 727"/>
                <a:gd name="T89" fmla="*/ 64 h 957"/>
                <a:gd name="T90" fmla="*/ 162 w 727"/>
                <a:gd name="T91" fmla="*/ 123 h 9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27"/>
                <a:gd name="T139" fmla="*/ 0 h 957"/>
                <a:gd name="T140" fmla="*/ 727 w 727"/>
                <a:gd name="T141" fmla="*/ 957 h 95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27" h="957">
                  <a:moveTo>
                    <a:pt x="688" y="616"/>
                  </a:moveTo>
                  <a:lnTo>
                    <a:pt x="689" y="638"/>
                  </a:lnTo>
                  <a:lnTo>
                    <a:pt x="692" y="659"/>
                  </a:lnTo>
                  <a:lnTo>
                    <a:pt x="696" y="682"/>
                  </a:lnTo>
                  <a:lnTo>
                    <a:pt x="702" y="705"/>
                  </a:lnTo>
                  <a:lnTo>
                    <a:pt x="705" y="728"/>
                  </a:lnTo>
                  <a:lnTo>
                    <a:pt x="708" y="750"/>
                  </a:lnTo>
                  <a:lnTo>
                    <a:pt x="711" y="774"/>
                  </a:lnTo>
                  <a:lnTo>
                    <a:pt x="711" y="800"/>
                  </a:lnTo>
                  <a:lnTo>
                    <a:pt x="714" y="807"/>
                  </a:lnTo>
                  <a:lnTo>
                    <a:pt x="717" y="815"/>
                  </a:lnTo>
                  <a:lnTo>
                    <a:pt x="717" y="824"/>
                  </a:lnTo>
                  <a:lnTo>
                    <a:pt x="718" y="834"/>
                  </a:lnTo>
                  <a:lnTo>
                    <a:pt x="717" y="842"/>
                  </a:lnTo>
                  <a:lnTo>
                    <a:pt x="717" y="851"/>
                  </a:lnTo>
                  <a:lnTo>
                    <a:pt x="718" y="859"/>
                  </a:lnTo>
                  <a:lnTo>
                    <a:pt x="722" y="867"/>
                  </a:lnTo>
                  <a:lnTo>
                    <a:pt x="727" y="957"/>
                  </a:lnTo>
                  <a:lnTo>
                    <a:pt x="708" y="927"/>
                  </a:lnTo>
                  <a:lnTo>
                    <a:pt x="689" y="898"/>
                  </a:lnTo>
                  <a:lnTo>
                    <a:pt x="666" y="870"/>
                  </a:lnTo>
                  <a:lnTo>
                    <a:pt x="644" y="842"/>
                  </a:lnTo>
                  <a:lnTo>
                    <a:pt x="620" y="815"/>
                  </a:lnTo>
                  <a:lnTo>
                    <a:pt x="595" y="792"/>
                  </a:lnTo>
                  <a:lnTo>
                    <a:pt x="569" y="769"/>
                  </a:lnTo>
                  <a:lnTo>
                    <a:pt x="543" y="749"/>
                  </a:lnTo>
                  <a:lnTo>
                    <a:pt x="485" y="718"/>
                  </a:lnTo>
                  <a:lnTo>
                    <a:pt x="423" y="703"/>
                  </a:lnTo>
                  <a:lnTo>
                    <a:pt x="357" y="699"/>
                  </a:lnTo>
                  <a:lnTo>
                    <a:pt x="290" y="708"/>
                  </a:lnTo>
                  <a:lnTo>
                    <a:pt x="222" y="723"/>
                  </a:lnTo>
                  <a:lnTo>
                    <a:pt x="157" y="748"/>
                  </a:lnTo>
                  <a:lnTo>
                    <a:pt x="95" y="776"/>
                  </a:lnTo>
                  <a:lnTo>
                    <a:pt x="40" y="809"/>
                  </a:lnTo>
                  <a:lnTo>
                    <a:pt x="53" y="776"/>
                  </a:lnTo>
                  <a:lnTo>
                    <a:pt x="66" y="744"/>
                  </a:lnTo>
                  <a:lnTo>
                    <a:pt x="80" y="711"/>
                  </a:lnTo>
                  <a:lnTo>
                    <a:pt x="96" y="680"/>
                  </a:lnTo>
                  <a:lnTo>
                    <a:pt x="111" y="647"/>
                  </a:lnTo>
                  <a:lnTo>
                    <a:pt x="129" y="617"/>
                  </a:lnTo>
                  <a:lnTo>
                    <a:pt x="148" y="587"/>
                  </a:lnTo>
                  <a:lnTo>
                    <a:pt x="169" y="558"/>
                  </a:lnTo>
                  <a:lnTo>
                    <a:pt x="166" y="553"/>
                  </a:lnTo>
                  <a:lnTo>
                    <a:pt x="147" y="571"/>
                  </a:lnTo>
                  <a:lnTo>
                    <a:pt x="132" y="590"/>
                  </a:lnTo>
                  <a:lnTo>
                    <a:pt x="116" y="612"/>
                  </a:lnTo>
                  <a:lnTo>
                    <a:pt x="103" y="635"/>
                  </a:lnTo>
                  <a:lnTo>
                    <a:pt x="89" y="657"/>
                  </a:lnTo>
                  <a:lnTo>
                    <a:pt x="75" y="680"/>
                  </a:lnTo>
                  <a:lnTo>
                    <a:pt x="61" y="703"/>
                  </a:lnTo>
                  <a:lnTo>
                    <a:pt x="48" y="725"/>
                  </a:lnTo>
                  <a:lnTo>
                    <a:pt x="51" y="701"/>
                  </a:lnTo>
                  <a:lnTo>
                    <a:pt x="57" y="678"/>
                  </a:lnTo>
                  <a:lnTo>
                    <a:pt x="66" y="655"/>
                  </a:lnTo>
                  <a:lnTo>
                    <a:pt x="76" y="635"/>
                  </a:lnTo>
                  <a:lnTo>
                    <a:pt x="85" y="613"/>
                  </a:lnTo>
                  <a:lnTo>
                    <a:pt x="95" y="591"/>
                  </a:lnTo>
                  <a:lnTo>
                    <a:pt x="104" y="570"/>
                  </a:lnTo>
                  <a:lnTo>
                    <a:pt x="114" y="549"/>
                  </a:lnTo>
                  <a:lnTo>
                    <a:pt x="132" y="507"/>
                  </a:lnTo>
                  <a:lnTo>
                    <a:pt x="152" y="468"/>
                  </a:lnTo>
                  <a:lnTo>
                    <a:pt x="173" y="429"/>
                  </a:lnTo>
                  <a:lnTo>
                    <a:pt x="197" y="392"/>
                  </a:lnTo>
                  <a:lnTo>
                    <a:pt x="220" y="354"/>
                  </a:lnTo>
                  <a:lnTo>
                    <a:pt x="246" y="317"/>
                  </a:lnTo>
                  <a:lnTo>
                    <a:pt x="272" y="281"/>
                  </a:lnTo>
                  <a:lnTo>
                    <a:pt x="299" y="247"/>
                  </a:lnTo>
                  <a:lnTo>
                    <a:pt x="285" y="244"/>
                  </a:lnTo>
                  <a:lnTo>
                    <a:pt x="275" y="247"/>
                  </a:lnTo>
                  <a:lnTo>
                    <a:pt x="265" y="252"/>
                  </a:lnTo>
                  <a:lnTo>
                    <a:pt x="259" y="262"/>
                  </a:lnTo>
                  <a:lnTo>
                    <a:pt x="250" y="272"/>
                  </a:lnTo>
                  <a:lnTo>
                    <a:pt x="244" y="283"/>
                  </a:lnTo>
                  <a:lnTo>
                    <a:pt x="236" y="292"/>
                  </a:lnTo>
                  <a:lnTo>
                    <a:pt x="228" y="302"/>
                  </a:lnTo>
                  <a:lnTo>
                    <a:pt x="193" y="357"/>
                  </a:lnTo>
                  <a:lnTo>
                    <a:pt x="159" y="415"/>
                  </a:lnTo>
                  <a:lnTo>
                    <a:pt x="126" y="472"/>
                  </a:lnTo>
                  <a:lnTo>
                    <a:pt x="96" y="531"/>
                  </a:lnTo>
                  <a:lnTo>
                    <a:pt x="68" y="589"/>
                  </a:lnTo>
                  <a:lnTo>
                    <a:pt x="43" y="649"/>
                  </a:lnTo>
                  <a:lnTo>
                    <a:pt x="22" y="708"/>
                  </a:lnTo>
                  <a:lnTo>
                    <a:pt x="4" y="769"/>
                  </a:lnTo>
                  <a:lnTo>
                    <a:pt x="4" y="771"/>
                  </a:lnTo>
                  <a:lnTo>
                    <a:pt x="5" y="767"/>
                  </a:lnTo>
                  <a:lnTo>
                    <a:pt x="5" y="758"/>
                  </a:lnTo>
                  <a:lnTo>
                    <a:pt x="4" y="749"/>
                  </a:lnTo>
                  <a:lnTo>
                    <a:pt x="6" y="738"/>
                  </a:lnTo>
                  <a:lnTo>
                    <a:pt x="12" y="728"/>
                  </a:lnTo>
                  <a:lnTo>
                    <a:pt x="17" y="718"/>
                  </a:lnTo>
                  <a:lnTo>
                    <a:pt x="23" y="708"/>
                  </a:lnTo>
                  <a:lnTo>
                    <a:pt x="25" y="697"/>
                  </a:lnTo>
                  <a:lnTo>
                    <a:pt x="28" y="686"/>
                  </a:lnTo>
                  <a:lnTo>
                    <a:pt x="27" y="677"/>
                  </a:lnTo>
                  <a:lnTo>
                    <a:pt x="24" y="667"/>
                  </a:lnTo>
                  <a:lnTo>
                    <a:pt x="14" y="667"/>
                  </a:lnTo>
                  <a:lnTo>
                    <a:pt x="9" y="673"/>
                  </a:lnTo>
                  <a:lnTo>
                    <a:pt x="4" y="682"/>
                  </a:lnTo>
                  <a:lnTo>
                    <a:pt x="0" y="691"/>
                  </a:lnTo>
                  <a:lnTo>
                    <a:pt x="3" y="677"/>
                  </a:lnTo>
                  <a:lnTo>
                    <a:pt x="9" y="664"/>
                  </a:lnTo>
                  <a:lnTo>
                    <a:pt x="15" y="650"/>
                  </a:lnTo>
                  <a:lnTo>
                    <a:pt x="22" y="637"/>
                  </a:lnTo>
                  <a:lnTo>
                    <a:pt x="27" y="623"/>
                  </a:lnTo>
                  <a:lnTo>
                    <a:pt x="32" y="609"/>
                  </a:lnTo>
                  <a:lnTo>
                    <a:pt x="37" y="594"/>
                  </a:lnTo>
                  <a:lnTo>
                    <a:pt x="40" y="580"/>
                  </a:lnTo>
                  <a:lnTo>
                    <a:pt x="55" y="554"/>
                  </a:lnTo>
                  <a:lnTo>
                    <a:pt x="70" y="528"/>
                  </a:lnTo>
                  <a:lnTo>
                    <a:pt x="84" y="502"/>
                  </a:lnTo>
                  <a:lnTo>
                    <a:pt x="98" y="476"/>
                  </a:lnTo>
                  <a:lnTo>
                    <a:pt x="111" y="450"/>
                  </a:lnTo>
                  <a:lnTo>
                    <a:pt x="127" y="424"/>
                  </a:lnTo>
                  <a:lnTo>
                    <a:pt x="142" y="399"/>
                  </a:lnTo>
                  <a:lnTo>
                    <a:pt x="161" y="377"/>
                  </a:lnTo>
                  <a:lnTo>
                    <a:pt x="162" y="369"/>
                  </a:lnTo>
                  <a:lnTo>
                    <a:pt x="166" y="362"/>
                  </a:lnTo>
                  <a:lnTo>
                    <a:pt x="169" y="355"/>
                  </a:lnTo>
                  <a:lnTo>
                    <a:pt x="173" y="349"/>
                  </a:lnTo>
                  <a:lnTo>
                    <a:pt x="176" y="341"/>
                  </a:lnTo>
                  <a:lnTo>
                    <a:pt x="181" y="335"/>
                  </a:lnTo>
                  <a:lnTo>
                    <a:pt x="184" y="328"/>
                  </a:lnTo>
                  <a:lnTo>
                    <a:pt x="188" y="322"/>
                  </a:lnTo>
                  <a:lnTo>
                    <a:pt x="210" y="283"/>
                  </a:lnTo>
                  <a:lnTo>
                    <a:pt x="232" y="245"/>
                  </a:lnTo>
                  <a:lnTo>
                    <a:pt x="252" y="206"/>
                  </a:lnTo>
                  <a:lnTo>
                    <a:pt x="273" y="167"/>
                  </a:lnTo>
                  <a:lnTo>
                    <a:pt x="290" y="126"/>
                  </a:lnTo>
                  <a:lnTo>
                    <a:pt x="305" y="84"/>
                  </a:lnTo>
                  <a:lnTo>
                    <a:pt x="317" y="42"/>
                  </a:lnTo>
                  <a:lnTo>
                    <a:pt x="326" y="0"/>
                  </a:lnTo>
                  <a:lnTo>
                    <a:pt x="402" y="57"/>
                  </a:lnTo>
                  <a:lnTo>
                    <a:pt x="468" y="123"/>
                  </a:lnTo>
                  <a:lnTo>
                    <a:pt x="524" y="194"/>
                  </a:lnTo>
                  <a:lnTo>
                    <a:pt x="573" y="272"/>
                  </a:lnTo>
                  <a:lnTo>
                    <a:pt x="612" y="353"/>
                  </a:lnTo>
                  <a:lnTo>
                    <a:pt x="644" y="438"/>
                  </a:lnTo>
                  <a:lnTo>
                    <a:pt x="668" y="525"/>
                  </a:lnTo>
                  <a:lnTo>
                    <a:pt x="688" y="6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Freeform 37"/>
            <p:cNvSpPr>
              <a:spLocks/>
            </p:cNvSpPr>
            <p:nvPr/>
          </p:nvSpPr>
          <p:spPr bwMode="auto">
            <a:xfrm>
              <a:off x="4961" y="512"/>
              <a:ext cx="78" cy="153"/>
            </a:xfrm>
            <a:custGeom>
              <a:avLst/>
              <a:gdLst>
                <a:gd name="T0" fmla="*/ 42 w 323"/>
                <a:gd name="T1" fmla="*/ 37 h 650"/>
                <a:gd name="T2" fmla="*/ 45 w 323"/>
                <a:gd name="T3" fmla="*/ 39 h 650"/>
                <a:gd name="T4" fmla="*/ 49 w 323"/>
                <a:gd name="T5" fmla="*/ 37 h 650"/>
                <a:gd name="T6" fmla="*/ 52 w 323"/>
                <a:gd name="T7" fmla="*/ 34 h 650"/>
                <a:gd name="T8" fmla="*/ 53 w 323"/>
                <a:gd name="T9" fmla="*/ 30 h 650"/>
                <a:gd name="T10" fmla="*/ 56 w 323"/>
                <a:gd name="T11" fmla="*/ 27 h 650"/>
                <a:gd name="T12" fmla="*/ 59 w 323"/>
                <a:gd name="T13" fmla="*/ 32 h 650"/>
                <a:gd name="T14" fmla="*/ 65 w 323"/>
                <a:gd name="T15" fmla="*/ 46 h 650"/>
                <a:gd name="T16" fmla="*/ 70 w 323"/>
                <a:gd name="T17" fmla="*/ 59 h 650"/>
                <a:gd name="T18" fmla="*/ 74 w 323"/>
                <a:gd name="T19" fmla="*/ 73 h 650"/>
                <a:gd name="T20" fmla="*/ 77 w 323"/>
                <a:gd name="T21" fmla="*/ 82 h 650"/>
                <a:gd name="T22" fmla="*/ 78 w 323"/>
                <a:gd name="T23" fmla="*/ 86 h 650"/>
                <a:gd name="T24" fmla="*/ 77 w 323"/>
                <a:gd name="T25" fmla="*/ 91 h 650"/>
                <a:gd name="T26" fmla="*/ 74 w 323"/>
                <a:gd name="T27" fmla="*/ 95 h 650"/>
                <a:gd name="T28" fmla="*/ 69 w 323"/>
                <a:gd name="T29" fmla="*/ 104 h 650"/>
                <a:gd name="T30" fmla="*/ 60 w 323"/>
                <a:gd name="T31" fmla="*/ 117 h 650"/>
                <a:gd name="T32" fmla="*/ 51 w 323"/>
                <a:gd name="T33" fmla="*/ 131 h 650"/>
                <a:gd name="T34" fmla="*/ 43 w 323"/>
                <a:gd name="T35" fmla="*/ 145 h 650"/>
                <a:gd name="T36" fmla="*/ 39 w 323"/>
                <a:gd name="T37" fmla="*/ 151 h 650"/>
                <a:gd name="T38" fmla="*/ 38 w 323"/>
                <a:gd name="T39" fmla="*/ 147 h 650"/>
                <a:gd name="T40" fmla="*/ 36 w 323"/>
                <a:gd name="T41" fmla="*/ 143 h 650"/>
                <a:gd name="T42" fmla="*/ 34 w 323"/>
                <a:gd name="T43" fmla="*/ 140 h 650"/>
                <a:gd name="T44" fmla="*/ 32 w 323"/>
                <a:gd name="T45" fmla="*/ 137 h 650"/>
                <a:gd name="T46" fmla="*/ 31 w 323"/>
                <a:gd name="T47" fmla="*/ 136 h 650"/>
                <a:gd name="T48" fmla="*/ 28 w 323"/>
                <a:gd name="T49" fmla="*/ 135 h 650"/>
                <a:gd name="T50" fmla="*/ 23 w 323"/>
                <a:gd name="T51" fmla="*/ 135 h 650"/>
                <a:gd name="T52" fmla="*/ 17 w 323"/>
                <a:gd name="T53" fmla="*/ 135 h 650"/>
                <a:gd name="T54" fmla="*/ 10 w 323"/>
                <a:gd name="T55" fmla="*/ 137 h 650"/>
                <a:gd name="T56" fmla="*/ 3 w 323"/>
                <a:gd name="T57" fmla="*/ 138 h 650"/>
                <a:gd name="T58" fmla="*/ 2 w 323"/>
                <a:gd name="T59" fmla="*/ 129 h 650"/>
                <a:gd name="T60" fmla="*/ 7 w 323"/>
                <a:gd name="T61" fmla="*/ 109 h 650"/>
                <a:gd name="T62" fmla="*/ 12 w 323"/>
                <a:gd name="T63" fmla="*/ 89 h 650"/>
                <a:gd name="T64" fmla="*/ 17 w 323"/>
                <a:gd name="T65" fmla="*/ 68 h 650"/>
                <a:gd name="T66" fmla="*/ 20 w 323"/>
                <a:gd name="T67" fmla="*/ 50 h 650"/>
                <a:gd name="T68" fmla="*/ 24 w 323"/>
                <a:gd name="T69" fmla="*/ 35 h 650"/>
                <a:gd name="T70" fmla="*/ 28 w 323"/>
                <a:gd name="T71" fmla="*/ 20 h 650"/>
                <a:gd name="T72" fmla="*/ 34 w 323"/>
                <a:gd name="T73" fmla="*/ 6 h 650"/>
                <a:gd name="T74" fmla="*/ 37 w 323"/>
                <a:gd name="T75" fmla="*/ 4 h 650"/>
                <a:gd name="T76" fmla="*/ 35 w 323"/>
                <a:gd name="T77" fmla="*/ 14 h 650"/>
                <a:gd name="T78" fmla="*/ 35 w 323"/>
                <a:gd name="T79" fmla="*/ 24 h 650"/>
                <a:gd name="T80" fmla="*/ 38 w 323"/>
                <a:gd name="T81" fmla="*/ 32 h 6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3"/>
                <a:gd name="T124" fmla="*/ 0 h 650"/>
                <a:gd name="T125" fmla="*/ 323 w 323"/>
                <a:gd name="T126" fmla="*/ 650 h 6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3" h="650">
                  <a:moveTo>
                    <a:pt x="169" y="157"/>
                  </a:moveTo>
                  <a:lnTo>
                    <a:pt x="175" y="159"/>
                  </a:lnTo>
                  <a:lnTo>
                    <a:pt x="181" y="162"/>
                  </a:lnTo>
                  <a:lnTo>
                    <a:pt x="188" y="164"/>
                  </a:lnTo>
                  <a:lnTo>
                    <a:pt x="196" y="164"/>
                  </a:lnTo>
                  <a:lnTo>
                    <a:pt x="203" y="158"/>
                  </a:lnTo>
                  <a:lnTo>
                    <a:pt x="209" y="151"/>
                  </a:lnTo>
                  <a:lnTo>
                    <a:pt x="214" y="144"/>
                  </a:lnTo>
                  <a:lnTo>
                    <a:pt x="218" y="136"/>
                  </a:lnTo>
                  <a:lnTo>
                    <a:pt x="221" y="127"/>
                  </a:lnTo>
                  <a:lnTo>
                    <a:pt x="226" y="120"/>
                  </a:lnTo>
                  <a:lnTo>
                    <a:pt x="231" y="113"/>
                  </a:lnTo>
                  <a:lnTo>
                    <a:pt x="240" y="109"/>
                  </a:lnTo>
                  <a:lnTo>
                    <a:pt x="246" y="138"/>
                  </a:lnTo>
                  <a:lnTo>
                    <a:pt x="257" y="167"/>
                  </a:lnTo>
                  <a:lnTo>
                    <a:pt x="268" y="194"/>
                  </a:lnTo>
                  <a:lnTo>
                    <a:pt x="281" y="224"/>
                  </a:lnTo>
                  <a:lnTo>
                    <a:pt x="291" y="251"/>
                  </a:lnTo>
                  <a:lnTo>
                    <a:pt x="300" y="281"/>
                  </a:lnTo>
                  <a:lnTo>
                    <a:pt x="307" y="311"/>
                  </a:lnTo>
                  <a:lnTo>
                    <a:pt x="310" y="345"/>
                  </a:lnTo>
                  <a:lnTo>
                    <a:pt x="318" y="350"/>
                  </a:lnTo>
                  <a:lnTo>
                    <a:pt x="322" y="358"/>
                  </a:lnTo>
                  <a:lnTo>
                    <a:pt x="323" y="367"/>
                  </a:lnTo>
                  <a:lnTo>
                    <a:pt x="321" y="376"/>
                  </a:lnTo>
                  <a:lnTo>
                    <a:pt x="317" y="385"/>
                  </a:lnTo>
                  <a:lnTo>
                    <a:pt x="312" y="394"/>
                  </a:lnTo>
                  <a:lnTo>
                    <a:pt x="308" y="402"/>
                  </a:lnTo>
                  <a:lnTo>
                    <a:pt x="307" y="411"/>
                  </a:lnTo>
                  <a:lnTo>
                    <a:pt x="287" y="440"/>
                  </a:lnTo>
                  <a:lnTo>
                    <a:pt x="268" y="470"/>
                  </a:lnTo>
                  <a:lnTo>
                    <a:pt x="248" y="499"/>
                  </a:lnTo>
                  <a:lnTo>
                    <a:pt x="230" y="528"/>
                  </a:lnTo>
                  <a:lnTo>
                    <a:pt x="211" y="557"/>
                  </a:lnTo>
                  <a:lnTo>
                    <a:pt x="194" y="588"/>
                  </a:lnTo>
                  <a:lnTo>
                    <a:pt x="178" y="618"/>
                  </a:lnTo>
                  <a:lnTo>
                    <a:pt x="165" y="650"/>
                  </a:lnTo>
                  <a:lnTo>
                    <a:pt x="163" y="641"/>
                  </a:lnTo>
                  <a:lnTo>
                    <a:pt x="161" y="632"/>
                  </a:lnTo>
                  <a:lnTo>
                    <a:pt x="157" y="623"/>
                  </a:lnTo>
                  <a:lnTo>
                    <a:pt x="155" y="617"/>
                  </a:lnTo>
                  <a:lnTo>
                    <a:pt x="150" y="608"/>
                  </a:lnTo>
                  <a:lnTo>
                    <a:pt x="146" y="602"/>
                  </a:lnTo>
                  <a:lnTo>
                    <a:pt x="139" y="595"/>
                  </a:lnTo>
                  <a:lnTo>
                    <a:pt x="134" y="592"/>
                  </a:lnTo>
                  <a:lnTo>
                    <a:pt x="134" y="584"/>
                  </a:lnTo>
                  <a:lnTo>
                    <a:pt x="131" y="581"/>
                  </a:lnTo>
                  <a:lnTo>
                    <a:pt x="128" y="578"/>
                  </a:lnTo>
                  <a:lnTo>
                    <a:pt x="125" y="577"/>
                  </a:lnTo>
                  <a:lnTo>
                    <a:pt x="115" y="575"/>
                  </a:lnTo>
                  <a:lnTo>
                    <a:pt x="110" y="572"/>
                  </a:lnTo>
                  <a:lnTo>
                    <a:pt x="96" y="572"/>
                  </a:lnTo>
                  <a:lnTo>
                    <a:pt x="83" y="573"/>
                  </a:lnTo>
                  <a:lnTo>
                    <a:pt x="69" y="575"/>
                  </a:lnTo>
                  <a:lnTo>
                    <a:pt x="55" y="578"/>
                  </a:lnTo>
                  <a:lnTo>
                    <a:pt x="40" y="580"/>
                  </a:lnTo>
                  <a:lnTo>
                    <a:pt x="26" y="583"/>
                  </a:lnTo>
                  <a:lnTo>
                    <a:pt x="13" y="585"/>
                  </a:lnTo>
                  <a:lnTo>
                    <a:pt x="0" y="588"/>
                  </a:lnTo>
                  <a:lnTo>
                    <a:pt x="8" y="546"/>
                  </a:lnTo>
                  <a:lnTo>
                    <a:pt x="19" y="505"/>
                  </a:lnTo>
                  <a:lnTo>
                    <a:pt x="30" y="463"/>
                  </a:lnTo>
                  <a:lnTo>
                    <a:pt x="42" y="421"/>
                  </a:lnTo>
                  <a:lnTo>
                    <a:pt x="51" y="376"/>
                  </a:lnTo>
                  <a:lnTo>
                    <a:pt x="62" y="333"/>
                  </a:lnTo>
                  <a:lnTo>
                    <a:pt x="70" y="290"/>
                  </a:lnTo>
                  <a:lnTo>
                    <a:pt x="75" y="246"/>
                  </a:lnTo>
                  <a:lnTo>
                    <a:pt x="84" y="214"/>
                  </a:lnTo>
                  <a:lnTo>
                    <a:pt x="91" y="183"/>
                  </a:lnTo>
                  <a:lnTo>
                    <a:pt x="99" y="150"/>
                  </a:lnTo>
                  <a:lnTo>
                    <a:pt x="108" y="118"/>
                  </a:lnTo>
                  <a:lnTo>
                    <a:pt x="116" y="85"/>
                  </a:lnTo>
                  <a:lnTo>
                    <a:pt x="127" y="55"/>
                  </a:lnTo>
                  <a:lnTo>
                    <a:pt x="140" y="26"/>
                  </a:lnTo>
                  <a:lnTo>
                    <a:pt x="157" y="0"/>
                  </a:lnTo>
                  <a:lnTo>
                    <a:pt x="152" y="18"/>
                  </a:lnTo>
                  <a:lnTo>
                    <a:pt x="149" y="39"/>
                  </a:lnTo>
                  <a:lnTo>
                    <a:pt x="146" y="59"/>
                  </a:lnTo>
                  <a:lnTo>
                    <a:pt x="146" y="81"/>
                  </a:lnTo>
                  <a:lnTo>
                    <a:pt x="146" y="100"/>
                  </a:lnTo>
                  <a:lnTo>
                    <a:pt x="150" y="120"/>
                  </a:lnTo>
                  <a:lnTo>
                    <a:pt x="157" y="138"/>
                  </a:lnTo>
                  <a:lnTo>
                    <a:pt x="169" y="1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Freeform 38"/>
            <p:cNvSpPr>
              <a:spLocks/>
            </p:cNvSpPr>
            <p:nvPr/>
          </p:nvSpPr>
          <p:spPr bwMode="auto">
            <a:xfrm>
              <a:off x="5345" y="560"/>
              <a:ext cx="8" cy="4"/>
            </a:xfrm>
            <a:custGeom>
              <a:avLst/>
              <a:gdLst>
                <a:gd name="T0" fmla="*/ 1 w 32"/>
                <a:gd name="T1" fmla="*/ 4 h 20"/>
                <a:gd name="T2" fmla="*/ 0 w 32"/>
                <a:gd name="T3" fmla="*/ 3 h 20"/>
                <a:gd name="T4" fmla="*/ 2 w 32"/>
                <a:gd name="T5" fmla="*/ 2 h 20"/>
                <a:gd name="T6" fmla="*/ 4 w 32"/>
                <a:gd name="T7" fmla="*/ 2 h 20"/>
                <a:gd name="T8" fmla="*/ 6 w 32"/>
                <a:gd name="T9" fmla="*/ 1 h 20"/>
                <a:gd name="T10" fmla="*/ 8 w 32"/>
                <a:gd name="T11" fmla="*/ 0 h 20"/>
                <a:gd name="T12" fmla="*/ 1 w 32"/>
                <a:gd name="T13" fmla="*/ 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0"/>
                <a:gd name="T23" fmla="*/ 32 w 32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0">
                  <a:moveTo>
                    <a:pt x="5" y="20"/>
                  </a:moveTo>
                  <a:lnTo>
                    <a:pt x="0" y="16"/>
                  </a:lnTo>
                  <a:lnTo>
                    <a:pt x="8" y="12"/>
                  </a:lnTo>
                  <a:lnTo>
                    <a:pt x="16" y="8"/>
                  </a:lnTo>
                  <a:lnTo>
                    <a:pt x="23" y="3"/>
                  </a:lnTo>
                  <a:lnTo>
                    <a:pt x="32" y="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Freeform 39"/>
            <p:cNvSpPr>
              <a:spLocks/>
            </p:cNvSpPr>
            <p:nvPr/>
          </p:nvSpPr>
          <p:spPr bwMode="auto">
            <a:xfrm>
              <a:off x="5332" y="565"/>
              <a:ext cx="11" cy="9"/>
            </a:xfrm>
            <a:custGeom>
              <a:avLst/>
              <a:gdLst>
                <a:gd name="T0" fmla="*/ 11 w 44"/>
                <a:gd name="T1" fmla="*/ 1 h 39"/>
                <a:gd name="T2" fmla="*/ 8 w 44"/>
                <a:gd name="T3" fmla="*/ 2 h 39"/>
                <a:gd name="T4" fmla="*/ 6 w 44"/>
                <a:gd name="T5" fmla="*/ 4 h 39"/>
                <a:gd name="T6" fmla="*/ 3 w 44"/>
                <a:gd name="T7" fmla="*/ 7 h 39"/>
                <a:gd name="T8" fmla="*/ 0 w 44"/>
                <a:gd name="T9" fmla="*/ 9 h 39"/>
                <a:gd name="T10" fmla="*/ 1 w 44"/>
                <a:gd name="T11" fmla="*/ 7 h 39"/>
                <a:gd name="T12" fmla="*/ 2 w 44"/>
                <a:gd name="T13" fmla="*/ 6 h 39"/>
                <a:gd name="T14" fmla="*/ 3 w 44"/>
                <a:gd name="T15" fmla="*/ 5 h 39"/>
                <a:gd name="T16" fmla="*/ 5 w 44"/>
                <a:gd name="T17" fmla="*/ 4 h 39"/>
                <a:gd name="T18" fmla="*/ 6 w 44"/>
                <a:gd name="T19" fmla="*/ 3 h 39"/>
                <a:gd name="T20" fmla="*/ 8 w 44"/>
                <a:gd name="T21" fmla="*/ 3 h 39"/>
                <a:gd name="T22" fmla="*/ 9 w 44"/>
                <a:gd name="T23" fmla="*/ 1 h 39"/>
                <a:gd name="T24" fmla="*/ 10 w 44"/>
                <a:gd name="T25" fmla="*/ 0 h 39"/>
                <a:gd name="T26" fmla="*/ 11 w 44"/>
                <a:gd name="T27" fmla="*/ 1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39"/>
                <a:gd name="T44" fmla="*/ 44 w 44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39">
                  <a:moveTo>
                    <a:pt x="44" y="3"/>
                  </a:moveTo>
                  <a:lnTo>
                    <a:pt x="32" y="10"/>
                  </a:lnTo>
                  <a:lnTo>
                    <a:pt x="22" y="19"/>
                  </a:lnTo>
                  <a:lnTo>
                    <a:pt x="11" y="29"/>
                  </a:lnTo>
                  <a:lnTo>
                    <a:pt x="0" y="39"/>
                  </a:lnTo>
                  <a:lnTo>
                    <a:pt x="4" y="30"/>
                  </a:lnTo>
                  <a:lnTo>
                    <a:pt x="8" y="26"/>
                  </a:lnTo>
                  <a:lnTo>
                    <a:pt x="13" y="22"/>
                  </a:lnTo>
                  <a:lnTo>
                    <a:pt x="20" y="19"/>
                  </a:lnTo>
                  <a:lnTo>
                    <a:pt x="25" y="15"/>
                  </a:lnTo>
                  <a:lnTo>
                    <a:pt x="31" y="12"/>
                  </a:lnTo>
                  <a:lnTo>
                    <a:pt x="36" y="6"/>
                  </a:lnTo>
                  <a:lnTo>
                    <a:pt x="41" y="0"/>
                  </a:lnTo>
                  <a:lnTo>
                    <a:pt x="4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Freeform 40"/>
            <p:cNvSpPr>
              <a:spLocks/>
            </p:cNvSpPr>
            <p:nvPr/>
          </p:nvSpPr>
          <p:spPr bwMode="auto">
            <a:xfrm>
              <a:off x="5321" y="575"/>
              <a:ext cx="10" cy="8"/>
            </a:xfrm>
            <a:custGeom>
              <a:avLst/>
              <a:gdLst>
                <a:gd name="T0" fmla="*/ 0 w 39"/>
                <a:gd name="T1" fmla="*/ 8 h 35"/>
                <a:gd name="T2" fmla="*/ 10 w 39"/>
                <a:gd name="T3" fmla="*/ 0 h 35"/>
                <a:gd name="T4" fmla="*/ 2 w 39"/>
                <a:gd name="T5" fmla="*/ 8 h 35"/>
                <a:gd name="T6" fmla="*/ 0 w 39"/>
                <a:gd name="T7" fmla="*/ 8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5"/>
                <a:gd name="T14" fmla="*/ 39 w 39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5">
                  <a:moveTo>
                    <a:pt x="0" y="35"/>
                  </a:moveTo>
                  <a:lnTo>
                    <a:pt x="39" y="0"/>
                  </a:lnTo>
                  <a:lnTo>
                    <a:pt x="7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41"/>
            <p:cNvSpPr>
              <a:spLocks/>
            </p:cNvSpPr>
            <p:nvPr/>
          </p:nvSpPr>
          <p:spPr bwMode="auto">
            <a:xfrm>
              <a:off x="5141" y="582"/>
              <a:ext cx="13" cy="13"/>
            </a:xfrm>
            <a:custGeom>
              <a:avLst/>
              <a:gdLst>
                <a:gd name="T0" fmla="*/ 11 w 56"/>
                <a:gd name="T1" fmla="*/ 5 h 56"/>
                <a:gd name="T2" fmla="*/ 11 w 56"/>
                <a:gd name="T3" fmla="*/ 7 h 56"/>
                <a:gd name="T4" fmla="*/ 12 w 56"/>
                <a:gd name="T5" fmla="*/ 8 h 56"/>
                <a:gd name="T6" fmla="*/ 13 w 56"/>
                <a:gd name="T7" fmla="*/ 8 h 56"/>
                <a:gd name="T8" fmla="*/ 13 w 56"/>
                <a:gd name="T9" fmla="*/ 10 h 56"/>
                <a:gd name="T10" fmla="*/ 12 w 56"/>
                <a:gd name="T11" fmla="*/ 11 h 56"/>
                <a:gd name="T12" fmla="*/ 11 w 56"/>
                <a:gd name="T13" fmla="*/ 12 h 56"/>
                <a:gd name="T14" fmla="*/ 10 w 56"/>
                <a:gd name="T15" fmla="*/ 13 h 56"/>
                <a:gd name="T16" fmla="*/ 9 w 56"/>
                <a:gd name="T17" fmla="*/ 12 h 56"/>
                <a:gd name="T18" fmla="*/ 7 w 56"/>
                <a:gd name="T19" fmla="*/ 11 h 56"/>
                <a:gd name="T20" fmla="*/ 6 w 56"/>
                <a:gd name="T21" fmla="*/ 10 h 56"/>
                <a:gd name="T22" fmla="*/ 4 w 56"/>
                <a:gd name="T23" fmla="*/ 9 h 56"/>
                <a:gd name="T24" fmla="*/ 3 w 56"/>
                <a:gd name="T25" fmla="*/ 7 h 56"/>
                <a:gd name="T26" fmla="*/ 2 w 56"/>
                <a:gd name="T27" fmla="*/ 6 h 56"/>
                <a:gd name="T28" fmla="*/ 1 w 56"/>
                <a:gd name="T29" fmla="*/ 4 h 56"/>
                <a:gd name="T30" fmla="*/ 0 w 56"/>
                <a:gd name="T31" fmla="*/ 3 h 56"/>
                <a:gd name="T32" fmla="*/ 1 w 56"/>
                <a:gd name="T33" fmla="*/ 1 h 56"/>
                <a:gd name="T34" fmla="*/ 2 w 56"/>
                <a:gd name="T35" fmla="*/ 0 h 56"/>
                <a:gd name="T36" fmla="*/ 4 w 56"/>
                <a:gd name="T37" fmla="*/ 0 h 56"/>
                <a:gd name="T38" fmla="*/ 5 w 56"/>
                <a:gd name="T39" fmla="*/ 0 h 56"/>
                <a:gd name="T40" fmla="*/ 7 w 56"/>
                <a:gd name="T41" fmla="*/ 1 h 56"/>
                <a:gd name="T42" fmla="*/ 9 w 56"/>
                <a:gd name="T43" fmla="*/ 2 h 56"/>
                <a:gd name="T44" fmla="*/ 10 w 56"/>
                <a:gd name="T45" fmla="*/ 3 h 56"/>
                <a:gd name="T46" fmla="*/ 11 w 56"/>
                <a:gd name="T47" fmla="*/ 5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6"/>
                <a:gd name="T73" fmla="*/ 0 h 56"/>
                <a:gd name="T74" fmla="*/ 56 w 56"/>
                <a:gd name="T75" fmla="*/ 56 h 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6" h="56">
                  <a:moveTo>
                    <a:pt x="48" y="21"/>
                  </a:moveTo>
                  <a:lnTo>
                    <a:pt x="46" y="30"/>
                  </a:lnTo>
                  <a:lnTo>
                    <a:pt x="51" y="36"/>
                  </a:lnTo>
                  <a:lnTo>
                    <a:pt x="56" y="36"/>
                  </a:lnTo>
                  <a:lnTo>
                    <a:pt x="54" y="41"/>
                  </a:lnTo>
                  <a:lnTo>
                    <a:pt x="51" y="46"/>
                  </a:lnTo>
                  <a:lnTo>
                    <a:pt x="47" y="50"/>
                  </a:lnTo>
                  <a:lnTo>
                    <a:pt x="44" y="56"/>
                  </a:lnTo>
                  <a:lnTo>
                    <a:pt x="37" y="51"/>
                  </a:lnTo>
                  <a:lnTo>
                    <a:pt x="31" y="47"/>
                  </a:lnTo>
                  <a:lnTo>
                    <a:pt x="24" y="42"/>
                  </a:lnTo>
                  <a:lnTo>
                    <a:pt x="19" y="37"/>
                  </a:lnTo>
                  <a:lnTo>
                    <a:pt x="12" y="31"/>
                  </a:lnTo>
                  <a:lnTo>
                    <a:pt x="7" y="25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3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30" y="3"/>
                  </a:lnTo>
                  <a:lnTo>
                    <a:pt x="37" y="7"/>
                  </a:lnTo>
                  <a:lnTo>
                    <a:pt x="43" y="14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rgbClr val="FF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42"/>
            <p:cNvSpPr>
              <a:spLocks/>
            </p:cNvSpPr>
            <p:nvPr/>
          </p:nvSpPr>
          <p:spPr bwMode="auto">
            <a:xfrm>
              <a:off x="5175" y="587"/>
              <a:ext cx="14" cy="39"/>
            </a:xfrm>
            <a:custGeom>
              <a:avLst/>
              <a:gdLst>
                <a:gd name="T0" fmla="*/ 14 w 58"/>
                <a:gd name="T1" fmla="*/ 0 h 165"/>
                <a:gd name="T2" fmla="*/ 13 w 58"/>
                <a:gd name="T3" fmla="*/ 5 h 165"/>
                <a:gd name="T4" fmla="*/ 12 w 58"/>
                <a:gd name="T5" fmla="*/ 9 h 165"/>
                <a:gd name="T6" fmla="*/ 10 w 58"/>
                <a:gd name="T7" fmla="*/ 14 h 165"/>
                <a:gd name="T8" fmla="*/ 9 w 58"/>
                <a:gd name="T9" fmla="*/ 18 h 165"/>
                <a:gd name="T10" fmla="*/ 7 w 58"/>
                <a:gd name="T11" fmla="*/ 22 h 165"/>
                <a:gd name="T12" fmla="*/ 5 w 58"/>
                <a:gd name="T13" fmla="*/ 26 h 165"/>
                <a:gd name="T14" fmla="*/ 4 w 58"/>
                <a:gd name="T15" fmla="*/ 31 h 165"/>
                <a:gd name="T16" fmla="*/ 4 w 58"/>
                <a:gd name="T17" fmla="*/ 35 h 165"/>
                <a:gd name="T18" fmla="*/ 4 w 58"/>
                <a:gd name="T19" fmla="*/ 39 h 165"/>
                <a:gd name="T20" fmla="*/ 1 w 58"/>
                <a:gd name="T21" fmla="*/ 39 h 165"/>
                <a:gd name="T22" fmla="*/ 0 w 58"/>
                <a:gd name="T23" fmla="*/ 34 h 165"/>
                <a:gd name="T24" fmla="*/ 1 w 58"/>
                <a:gd name="T25" fmla="*/ 29 h 165"/>
                <a:gd name="T26" fmla="*/ 1 w 58"/>
                <a:gd name="T27" fmla="*/ 25 h 165"/>
                <a:gd name="T28" fmla="*/ 3 w 58"/>
                <a:gd name="T29" fmla="*/ 20 h 165"/>
                <a:gd name="T30" fmla="*/ 4 w 58"/>
                <a:gd name="T31" fmla="*/ 15 h 165"/>
                <a:gd name="T32" fmla="*/ 5 w 58"/>
                <a:gd name="T33" fmla="*/ 11 h 165"/>
                <a:gd name="T34" fmla="*/ 7 w 58"/>
                <a:gd name="T35" fmla="*/ 6 h 165"/>
                <a:gd name="T36" fmla="*/ 7 w 58"/>
                <a:gd name="T37" fmla="*/ 1 h 165"/>
                <a:gd name="T38" fmla="*/ 9 w 58"/>
                <a:gd name="T39" fmla="*/ 1 h 165"/>
                <a:gd name="T40" fmla="*/ 11 w 58"/>
                <a:gd name="T41" fmla="*/ 1 h 165"/>
                <a:gd name="T42" fmla="*/ 12 w 58"/>
                <a:gd name="T43" fmla="*/ 0 h 165"/>
                <a:gd name="T44" fmla="*/ 14 w 58"/>
                <a:gd name="T45" fmla="*/ 0 h 16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"/>
                <a:gd name="T70" fmla="*/ 0 h 165"/>
                <a:gd name="T71" fmla="*/ 58 w 58"/>
                <a:gd name="T72" fmla="*/ 165 h 16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" h="165">
                  <a:moveTo>
                    <a:pt x="58" y="0"/>
                  </a:moveTo>
                  <a:lnTo>
                    <a:pt x="54" y="20"/>
                  </a:lnTo>
                  <a:lnTo>
                    <a:pt x="48" y="39"/>
                  </a:lnTo>
                  <a:lnTo>
                    <a:pt x="42" y="58"/>
                  </a:lnTo>
                  <a:lnTo>
                    <a:pt x="36" y="76"/>
                  </a:lnTo>
                  <a:lnTo>
                    <a:pt x="29" y="93"/>
                  </a:lnTo>
                  <a:lnTo>
                    <a:pt x="22" y="112"/>
                  </a:lnTo>
                  <a:lnTo>
                    <a:pt x="17" y="130"/>
                  </a:lnTo>
                  <a:lnTo>
                    <a:pt x="15" y="150"/>
                  </a:lnTo>
                  <a:lnTo>
                    <a:pt x="15" y="165"/>
                  </a:lnTo>
                  <a:lnTo>
                    <a:pt x="3" y="165"/>
                  </a:lnTo>
                  <a:lnTo>
                    <a:pt x="0" y="143"/>
                  </a:lnTo>
                  <a:lnTo>
                    <a:pt x="3" y="124"/>
                  </a:lnTo>
                  <a:lnTo>
                    <a:pt x="6" y="104"/>
                  </a:lnTo>
                  <a:lnTo>
                    <a:pt x="11" y="86"/>
                  </a:lnTo>
                  <a:lnTo>
                    <a:pt x="17" y="65"/>
                  </a:lnTo>
                  <a:lnTo>
                    <a:pt x="22" y="46"/>
                  </a:lnTo>
                  <a:lnTo>
                    <a:pt x="28" y="24"/>
                  </a:lnTo>
                  <a:lnTo>
                    <a:pt x="31" y="3"/>
                  </a:lnTo>
                  <a:lnTo>
                    <a:pt x="37" y="4"/>
                  </a:lnTo>
                  <a:lnTo>
                    <a:pt x="44" y="3"/>
                  </a:lnTo>
                  <a:lnTo>
                    <a:pt x="49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5E40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43"/>
            <p:cNvSpPr>
              <a:spLocks/>
            </p:cNvSpPr>
            <p:nvPr/>
          </p:nvSpPr>
          <p:spPr bwMode="auto">
            <a:xfrm>
              <a:off x="5135" y="591"/>
              <a:ext cx="11" cy="10"/>
            </a:xfrm>
            <a:custGeom>
              <a:avLst/>
              <a:gdLst>
                <a:gd name="T0" fmla="*/ 11 w 43"/>
                <a:gd name="T1" fmla="*/ 10 h 44"/>
                <a:gd name="T2" fmla="*/ 9 w 43"/>
                <a:gd name="T3" fmla="*/ 9 h 44"/>
                <a:gd name="T4" fmla="*/ 7 w 43"/>
                <a:gd name="T5" fmla="*/ 8 h 44"/>
                <a:gd name="T6" fmla="*/ 5 w 43"/>
                <a:gd name="T7" fmla="*/ 6 h 44"/>
                <a:gd name="T8" fmla="*/ 4 w 43"/>
                <a:gd name="T9" fmla="*/ 5 h 44"/>
                <a:gd name="T10" fmla="*/ 2 w 43"/>
                <a:gd name="T11" fmla="*/ 4 h 44"/>
                <a:gd name="T12" fmla="*/ 1 w 43"/>
                <a:gd name="T13" fmla="*/ 3 h 44"/>
                <a:gd name="T14" fmla="*/ 0 w 43"/>
                <a:gd name="T15" fmla="*/ 1 h 44"/>
                <a:gd name="T16" fmla="*/ 0 w 43"/>
                <a:gd name="T17" fmla="*/ 0 h 44"/>
                <a:gd name="T18" fmla="*/ 1 w 43"/>
                <a:gd name="T19" fmla="*/ 1 h 44"/>
                <a:gd name="T20" fmla="*/ 3 w 43"/>
                <a:gd name="T21" fmla="*/ 2 h 44"/>
                <a:gd name="T22" fmla="*/ 5 w 43"/>
                <a:gd name="T23" fmla="*/ 2 h 44"/>
                <a:gd name="T24" fmla="*/ 6 w 43"/>
                <a:gd name="T25" fmla="*/ 3 h 44"/>
                <a:gd name="T26" fmla="*/ 7 w 43"/>
                <a:gd name="T27" fmla="*/ 5 h 44"/>
                <a:gd name="T28" fmla="*/ 9 w 43"/>
                <a:gd name="T29" fmla="*/ 6 h 44"/>
                <a:gd name="T30" fmla="*/ 10 w 43"/>
                <a:gd name="T31" fmla="*/ 8 h 44"/>
                <a:gd name="T32" fmla="*/ 11 w 43"/>
                <a:gd name="T33" fmla="*/ 1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4"/>
                <a:gd name="T53" fmla="*/ 43 w 4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4">
                  <a:moveTo>
                    <a:pt x="43" y="44"/>
                  </a:moveTo>
                  <a:lnTo>
                    <a:pt x="34" y="38"/>
                  </a:lnTo>
                  <a:lnTo>
                    <a:pt x="28" y="33"/>
                  </a:lnTo>
                  <a:lnTo>
                    <a:pt x="20" y="27"/>
                  </a:lnTo>
                  <a:lnTo>
                    <a:pt x="14" y="23"/>
                  </a:lnTo>
                  <a:lnTo>
                    <a:pt x="7" y="17"/>
                  </a:lnTo>
                  <a:lnTo>
                    <a:pt x="3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7"/>
                  </a:lnTo>
                  <a:lnTo>
                    <a:pt x="18" y="10"/>
                  </a:lnTo>
                  <a:lnTo>
                    <a:pt x="25" y="15"/>
                  </a:lnTo>
                  <a:lnTo>
                    <a:pt x="29" y="21"/>
                  </a:lnTo>
                  <a:lnTo>
                    <a:pt x="34" y="27"/>
                  </a:lnTo>
                  <a:lnTo>
                    <a:pt x="39" y="34"/>
                  </a:lnTo>
                  <a:lnTo>
                    <a:pt x="43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Freeform 44"/>
            <p:cNvSpPr>
              <a:spLocks/>
            </p:cNvSpPr>
            <p:nvPr/>
          </p:nvSpPr>
          <p:spPr bwMode="auto">
            <a:xfrm>
              <a:off x="5082" y="597"/>
              <a:ext cx="57" cy="48"/>
            </a:xfrm>
            <a:custGeom>
              <a:avLst/>
              <a:gdLst>
                <a:gd name="T0" fmla="*/ 57 w 232"/>
                <a:gd name="T1" fmla="*/ 8 h 204"/>
                <a:gd name="T2" fmla="*/ 56 w 232"/>
                <a:gd name="T3" fmla="*/ 11 h 204"/>
                <a:gd name="T4" fmla="*/ 53 w 232"/>
                <a:gd name="T5" fmla="*/ 14 h 204"/>
                <a:gd name="T6" fmla="*/ 50 w 232"/>
                <a:gd name="T7" fmla="*/ 18 h 204"/>
                <a:gd name="T8" fmla="*/ 46 w 232"/>
                <a:gd name="T9" fmla="*/ 21 h 204"/>
                <a:gd name="T10" fmla="*/ 43 w 232"/>
                <a:gd name="T11" fmla="*/ 26 h 204"/>
                <a:gd name="T12" fmla="*/ 40 w 232"/>
                <a:gd name="T13" fmla="*/ 29 h 204"/>
                <a:gd name="T14" fmla="*/ 37 w 232"/>
                <a:gd name="T15" fmla="*/ 33 h 204"/>
                <a:gd name="T16" fmla="*/ 33 w 232"/>
                <a:gd name="T17" fmla="*/ 36 h 204"/>
                <a:gd name="T18" fmla="*/ 30 w 232"/>
                <a:gd name="T19" fmla="*/ 39 h 204"/>
                <a:gd name="T20" fmla="*/ 30 w 232"/>
                <a:gd name="T21" fmla="*/ 44 h 204"/>
                <a:gd name="T22" fmla="*/ 28 w 232"/>
                <a:gd name="T23" fmla="*/ 44 h 204"/>
                <a:gd name="T24" fmla="*/ 27 w 232"/>
                <a:gd name="T25" fmla="*/ 44 h 204"/>
                <a:gd name="T26" fmla="*/ 25 w 232"/>
                <a:gd name="T27" fmla="*/ 44 h 204"/>
                <a:gd name="T28" fmla="*/ 24 w 232"/>
                <a:gd name="T29" fmla="*/ 44 h 204"/>
                <a:gd name="T30" fmla="*/ 22 w 232"/>
                <a:gd name="T31" fmla="*/ 44 h 204"/>
                <a:gd name="T32" fmla="*/ 20 w 232"/>
                <a:gd name="T33" fmla="*/ 44 h 204"/>
                <a:gd name="T34" fmla="*/ 19 w 232"/>
                <a:gd name="T35" fmla="*/ 44 h 204"/>
                <a:gd name="T36" fmla="*/ 18 w 232"/>
                <a:gd name="T37" fmla="*/ 45 h 204"/>
                <a:gd name="T38" fmla="*/ 17 w 232"/>
                <a:gd name="T39" fmla="*/ 44 h 204"/>
                <a:gd name="T40" fmla="*/ 20 w 232"/>
                <a:gd name="T41" fmla="*/ 40 h 204"/>
                <a:gd name="T42" fmla="*/ 24 w 232"/>
                <a:gd name="T43" fmla="*/ 36 h 204"/>
                <a:gd name="T44" fmla="*/ 28 w 232"/>
                <a:gd name="T45" fmla="*/ 32 h 204"/>
                <a:gd name="T46" fmla="*/ 31 w 232"/>
                <a:gd name="T47" fmla="*/ 28 h 204"/>
                <a:gd name="T48" fmla="*/ 35 w 232"/>
                <a:gd name="T49" fmla="*/ 24 h 204"/>
                <a:gd name="T50" fmla="*/ 38 w 232"/>
                <a:gd name="T51" fmla="*/ 20 h 204"/>
                <a:gd name="T52" fmla="*/ 41 w 232"/>
                <a:gd name="T53" fmla="*/ 16 h 204"/>
                <a:gd name="T54" fmla="*/ 44 w 232"/>
                <a:gd name="T55" fmla="*/ 12 h 204"/>
                <a:gd name="T56" fmla="*/ 41 w 232"/>
                <a:gd name="T57" fmla="*/ 12 h 204"/>
                <a:gd name="T58" fmla="*/ 36 w 232"/>
                <a:gd name="T59" fmla="*/ 16 h 204"/>
                <a:gd name="T60" fmla="*/ 32 w 232"/>
                <a:gd name="T61" fmla="*/ 21 h 204"/>
                <a:gd name="T62" fmla="*/ 27 w 232"/>
                <a:gd name="T63" fmla="*/ 26 h 204"/>
                <a:gd name="T64" fmla="*/ 23 w 232"/>
                <a:gd name="T65" fmla="*/ 30 h 204"/>
                <a:gd name="T66" fmla="*/ 19 w 232"/>
                <a:gd name="T67" fmla="*/ 35 h 204"/>
                <a:gd name="T68" fmla="*/ 15 w 232"/>
                <a:gd name="T69" fmla="*/ 39 h 204"/>
                <a:gd name="T70" fmla="*/ 11 w 232"/>
                <a:gd name="T71" fmla="*/ 43 h 204"/>
                <a:gd name="T72" fmla="*/ 7 w 232"/>
                <a:gd name="T73" fmla="*/ 47 h 204"/>
                <a:gd name="T74" fmla="*/ 0 w 232"/>
                <a:gd name="T75" fmla="*/ 48 h 204"/>
                <a:gd name="T76" fmla="*/ 4 w 232"/>
                <a:gd name="T77" fmla="*/ 42 h 204"/>
                <a:gd name="T78" fmla="*/ 10 w 232"/>
                <a:gd name="T79" fmla="*/ 36 h 204"/>
                <a:gd name="T80" fmla="*/ 15 w 232"/>
                <a:gd name="T81" fmla="*/ 29 h 204"/>
                <a:gd name="T82" fmla="*/ 22 w 232"/>
                <a:gd name="T83" fmla="*/ 23 h 204"/>
                <a:gd name="T84" fmla="*/ 28 w 232"/>
                <a:gd name="T85" fmla="*/ 17 h 204"/>
                <a:gd name="T86" fmla="*/ 34 w 232"/>
                <a:gd name="T87" fmla="*/ 11 h 204"/>
                <a:gd name="T88" fmla="*/ 40 w 232"/>
                <a:gd name="T89" fmla="*/ 5 h 204"/>
                <a:gd name="T90" fmla="*/ 46 w 232"/>
                <a:gd name="T91" fmla="*/ 0 h 204"/>
                <a:gd name="T92" fmla="*/ 49 w 232"/>
                <a:gd name="T93" fmla="*/ 1 h 204"/>
                <a:gd name="T94" fmla="*/ 52 w 232"/>
                <a:gd name="T95" fmla="*/ 4 h 204"/>
                <a:gd name="T96" fmla="*/ 54 w 232"/>
                <a:gd name="T97" fmla="*/ 5 h 204"/>
                <a:gd name="T98" fmla="*/ 57 w 232"/>
                <a:gd name="T99" fmla="*/ 8 h 2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2"/>
                <a:gd name="T151" fmla="*/ 0 h 204"/>
                <a:gd name="T152" fmla="*/ 232 w 232"/>
                <a:gd name="T153" fmla="*/ 204 h 2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2" h="204">
                  <a:moveTo>
                    <a:pt x="232" y="35"/>
                  </a:moveTo>
                  <a:lnTo>
                    <a:pt x="228" y="47"/>
                  </a:lnTo>
                  <a:lnTo>
                    <a:pt x="215" y="60"/>
                  </a:lnTo>
                  <a:lnTo>
                    <a:pt x="202" y="76"/>
                  </a:lnTo>
                  <a:lnTo>
                    <a:pt x="189" y="91"/>
                  </a:lnTo>
                  <a:lnTo>
                    <a:pt x="176" y="109"/>
                  </a:lnTo>
                  <a:lnTo>
                    <a:pt x="163" y="124"/>
                  </a:lnTo>
                  <a:lnTo>
                    <a:pt x="150" y="139"/>
                  </a:lnTo>
                  <a:lnTo>
                    <a:pt x="135" y="152"/>
                  </a:lnTo>
                  <a:lnTo>
                    <a:pt x="121" y="165"/>
                  </a:lnTo>
                  <a:lnTo>
                    <a:pt x="121" y="185"/>
                  </a:lnTo>
                  <a:lnTo>
                    <a:pt x="115" y="186"/>
                  </a:lnTo>
                  <a:lnTo>
                    <a:pt x="109" y="187"/>
                  </a:lnTo>
                  <a:lnTo>
                    <a:pt x="103" y="187"/>
                  </a:lnTo>
                  <a:lnTo>
                    <a:pt x="96" y="187"/>
                  </a:lnTo>
                  <a:lnTo>
                    <a:pt x="89" y="186"/>
                  </a:lnTo>
                  <a:lnTo>
                    <a:pt x="82" y="186"/>
                  </a:lnTo>
                  <a:lnTo>
                    <a:pt x="77" y="188"/>
                  </a:lnTo>
                  <a:lnTo>
                    <a:pt x="75" y="192"/>
                  </a:lnTo>
                  <a:lnTo>
                    <a:pt x="70" y="189"/>
                  </a:lnTo>
                  <a:lnTo>
                    <a:pt x="83" y="172"/>
                  </a:lnTo>
                  <a:lnTo>
                    <a:pt x="98" y="155"/>
                  </a:lnTo>
                  <a:lnTo>
                    <a:pt x="113" y="138"/>
                  </a:lnTo>
                  <a:lnTo>
                    <a:pt x="128" y="121"/>
                  </a:lnTo>
                  <a:lnTo>
                    <a:pt x="142" y="102"/>
                  </a:lnTo>
                  <a:lnTo>
                    <a:pt x="156" y="86"/>
                  </a:lnTo>
                  <a:lnTo>
                    <a:pt x="168" y="68"/>
                  </a:lnTo>
                  <a:lnTo>
                    <a:pt x="181" y="51"/>
                  </a:lnTo>
                  <a:lnTo>
                    <a:pt x="165" y="51"/>
                  </a:lnTo>
                  <a:lnTo>
                    <a:pt x="146" y="70"/>
                  </a:lnTo>
                  <a:lnTo>
                    <a:pt x="129" y="89"/>
                  </a:lnTo>
                  <a:lnTo>
                    <a:pt x="111" y="109"/>
                  </a:lnTo>
                  <a:lnTo>
                    <a:pt x="94" y="128"/>
                  </a:lnTo>
                  <a:lnTo>
                    <a:pt x="77" y="147"/>
                  </a:lnTo>
                  <a:lnTo>
                    <a:pt x="60" y="166"/>
                  </a:lnTo>
                  <a:lnTo>
                    <a:pt x="43" y="184"/>
                  </a:lnTo>
                  <a:lnTo>
                    <a:pt x="27" y="201"/>
                  </a:lnTo>
                  <a:lnTo>
                    <a:pt x="0" y="204"/>
                  </a:lnTo>
                  <a:lnTo>
                    <a:pt x="18" y="177"/>
                  </a:lnTo>
                  <a:lnTo>
                    <a:pt x="40" y="151"/>
                  </a:lnTo>
                  <a:lnTo>
                    <a:pt x="63" y="125"/>
                  </a:lnTo>
                  <a:lnTo>
                    <a:pt x="88" y="99"/>
                  </a:lnTo>
                  <a:lnTo>
                    <a:pt x="112" y="73"/>
                  </a:lnTo>
                  <a:lnTo>
                    <a:pt x="138" y="48"/>
                  </a:lnTo>
                  <a:lnTo>
                    <a:pt x="163" y="23"/>
                  </a:lnTo>
                  <a:lnTo>
                    <a:pt x="189" y="0"/>
                  </a:lnTo>
                  <a:lnTo>
                    <a:pt x="199" y="6"/>
                  </a:lnTo>
                  <a:lnTo>
                    <a:pt x="211" y="15"/>
                  </a:lnTo>
                  <a:lnTo>
                    <a:pt x="221" y="23"/>
                  </a:lnTo>
                  <a:lnTo>
                    <a:pt x="232" y="35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45"/>
            <p:cNvSpPr>
              <a:spLocks/>
            </p:cNvSpPr>
            <p:nvPr/>
          </p:nvSpPr>
          <p:spPr bwMode="auto">
            <a:xfrm>
              <a:off x="5290" y="614"/>
              <a:ext cx="4" cy="7"/>
            </a:xfrm>
            <a:custGeom>
              <a:avLst/>
              <a:gdLst>
                <a:gd name="T0" fmla="*/ 1 w 18"/>
                <a:gd name="T1" fmla="*/ 7 h 31"/>
                <a:gd name="T2" fmla="*/ 0 w 18"/>
                <a:gd name="T3" fmla="*/ 6 h 31"/>
                <a:gd name="T4" fmla="*/ 0 w 18"/>
                <a:gd name="T5" fmla="*/ 5 h 31"/>
                <a:gd name="T6" fmla="*/ 1 w 18"/>
                <a:gd name="T7" fmla="*/ 4 h 31"/>
                <a:gd name="T8" fmla="*/ 1 w 18"/>
                <a:gd name="T9" fmla="*/ 3 h 31"/>
                <a:gd name="T10" fmla="*/ 3 w 18"/>
                <a:gd name="T11" fmla="*/ 1 h 31"/>
                <a:gd name="T12" fmla="*/ 4 w 18"/>
                <a:gd name="T13" fmla="*/ 0 h 31"/>
                <a:gd name="T14" fmla="*/ 1 w 18"/>
                <a:gd name="T15" fmla="*/ 7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31"/>
                <a:gd name="T26" fmla="*/ 18 w 18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31">
                  <a:moveTo>
                    <a:pt x="3" y="31"/>
                  </a:moveTo>
                  <a:lnTo>
                    <a:pt x="0" y="25"/>
                  </a:lnTo>
                  <a:lnTo>
                    <a:pt x="1" y="20"/>
                  </a:lnTo>
                  <a:lnTo>
                    <a:pt x="3" y="17"/>
                  </a:lnTo>
                  <a:lnTo>
                    <a:pt x="6" y="14"/>
                  </a:lnTo>
                  <a:lnTo>
                    <a:pt x="13" y="6"/>
                  </a:lnTo>
                  <a:lnTo>
                    <a:pt x="18" y="0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Freeform 46"/>
            <p:cNvSpPr>
              <a:spLocks/>
            </p:cNvSpPr>
            <p:nvPr/>
          </p:nvSpPr>
          <p:spPr bwMode="auto">
            <a:xfrm>
              <a:off x="5142" y="630"/>
              <a:ext cx="61" cy="20"/>
            </a:xfrm>
            <a:custGeom>
              <a:avLst/>
              <a:gdLst>
                <a:gd name="T0" fmla="*/ 8 w 253"/>
                <a:gd name="T1" fmla="*/ 0 h 83"/>
                <a:gd name="T2" fmla="*/ 8 w 253"/>
                <a:gd name="T3" fmla="*/ 2 h 83"/>
                <a:gd name="T4" fmla="*/ 8 w 253"/>
                <a:gd name="T5" fmla="*/ 3 h 83"/>
                <a:gd name="T6" fmla="*/ 8 w 253"/>
                <a:gd name="T7" fmla="*/ 5 h 83"/>
                <a:gd name="T8" fmla="*/ 8 w 253"/>
                <a:gd name="T9" fmla="*/ 7 h 83"/>
                <a:gd name="T10" fmla="*/ 8 w 253"/>
                <a:gd name="T11" fmla="*/ 9 h 83"/>
                <a:gd name="T12" fmla="*/ 8 w 253"/>
                <a:gd name="T13" fmla="*/ 11 h 83"/>
                <a:gd name="T14" fmla="*/ 8 w 253"/>
                <a:gd name="T15" fmla="*/ 12 h 83"/>
                <a:gd name="T16" fmla="*/ 9 w 253"/>
                <a:gd name="T17" fmla="*/ 14 h 83"/>
                <a:gd name="T18" fmla="*/ 15 w 253"/>
                <a:gd name="T19" fmla="*/ 13 h 83"/>
                <a:gd name="T20" fmla="*/ 21 w 253"/>
                <a:gd name="T21" fmla="*/ 12 h 83"/>
                <a:gd name="T22" fmla="*/ 28 w 253"/>
                <a:gd name="T23" fmla="*/ 11 h 83"/>
                <a:gd name="T24" fmla="*/ 35 w 253"/>
                <a:gd name="T25" fmla="*/ 11 h 83"/>
                <a:gd name="T26" fmla="*/ 42 w 253"/>
                <a:gd name="T27" fmla="*/ 11 h 83"/>
                <a:gd name="T28" fmla="*/ 49 w 253"/>
                <a:gd name="T29" fmla="*/ 12 h 83"/>
                <a:gd name="T30" fmla="*/ 55 w 253"/>
                <a:gd name="T31" fmla="*/ 14 h 83"/>
                <a:gd name="T32" fmla="*/ 61 w 253"/>
                <a:gd name="T33" fmla="*/ 16 h 83"/>
                <a:gd name="T34" fmla="*/ 54 w 253"/>
                <a:gd name="T35" fmla="*/ 15 h 83"/>
                <a:gd name="T36" fmla="*/ 47 w 253"/>
                <a:gd name="T37" fmla="*/ 15 h 83"/>
                <a:gd name="T38" fmla="*/ 41 w 253"/>
                <a:gd name="T39" fmla="*/ 15 h 83"/>
                <a:gd name="T40" fmla="*/ 35 w 253"/>
                <a:gd name="T41" fmla="*/ 15 h 83"/>
                <a:gd name="T42" fmla="*/ 28 w 253"/>
                <a:gd name="T43" fmla="*/ 15 h 83"/>
                <a:gd name="T44" fmla="*/ 22 w 253"/>
                <a:gd name="T45" fmla="*/ 16 h 83"/>
                <a:gd name="T46" fmla="*/ 16 w 253"/>
                <a:gd name="T47" fmla="*/ 18 h 83"/>
                <a:gd name="T48" fmla="*/ 9 w 253"/>
                <a:gd name="T49" fmla="*/ 20 h 83"/>
                <a:gd name="T50" fmla="*/ 0 w 253"/>
                <a:gd name="T51" fmla="*/ 20 h 83"/>
                <a:gd name="T52" fmla="*/ 0 w 253"/>
                <a:gd name="T53" fmla="*/ 17 h 83"/>
                <a:gd name="T54" fmla="*/ 0 w 253"/>
                <a:gd name="T55" fmla="*/ 14 h 83"/>
                <a:gd name="T56" fmla="*/ 1 w 253"/>
                <a:gd name="T57" fmla="*/ 12 h 83"/>
                <a:gd name="T58" fmla="*/ 2 w 253"/>
                <a:gd name="T59" fmla="*/ 9 h 83"/>
                <a:gd name="T60" fmla="*/ 3 w 253"/>
                <a:gd name="T61" fmla="*/ 7 h 83"/>
                <a:gd name="T62" fmla="*/ 4 w 253"/>
                <a:gd name="T63" fmla="*/ 5 h 83"/>
                <a:gd name="T64" fmla="*/ 5 w 253"/>
                <a:gd name="T65" fmla="*/ 2 h 83"/>
                <a:gd name="T66" fmla="*/ 5 w 253"/>
                <a:gd name="T67" fmla="*/ 0 h 83"/>
                <a:gd name="T68" fmla="*/ 8 w 253"/>
                <a:gd name="T69" fmla="*/ 0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3"/>
                <a:gd name="T106" fmla="*/ 0 h 83"/>
                <a:gd name="T107" fmla="*/ 253 w 253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3" h="83">
                  <a:moveTo>
                    <a:pt x="33" y="0"/>
                  </a:moveTo>
                  <a:lnTo>
                    <a:pt x="32" y="7"/>
                  </a:lnTo>
                  <a:lnTo>
                    <a:pt x="32" y="14"/>
                  </a:lnTo>
                  <a:lnTo>
                    <a:pt x="32" y="22"/>
                  </a:lnTo>
                  <a:lnTo>
                    <a:pt x="32" y="30"/>
                  </a:lnTo>
                  <a:lnTo>
                    <a:pt x="32" y="36"/>
                  </a:lnTo>
                  <a:lnTo>
                    <a:pt x="33" y="44"/>
                  </a:lnTo>
                  <a:lnTo>
                    <a:pt x="35" y="51"/>
                  </a:lnTo>
                  <a:lnTo>
                    <a:pt x="38" y="60"/>
                  </a:lnTo>
                  <a:lnTo>
                    <a:pt x="62" y="53"/>
                  </a:lnTo>
                  <a:lnTo>
                    <a:pt x="89" y="49"/>
                  </a:lnTo>
                  <a:lnTo>
                    <a:pt x="118" y="46"/>
                  </a:lnTo>
                  <a:lnTo>
                    <a:pt x="147" y="46"/>
                  </a:lnTo>
                  <a:lnTo>
                    <a:pt x="175" y="46"/>
                  </a:lnTo>
                  <a:lnTo>
                    <a:pt x="204" y="50"/>
                  </a:lnTo>
                  <a:lnTo>
                    <a:pt x="228" y="57"/>
                  </a:lnTo>
                  <a:lnTo>
                    <a:pt x="253" y="67"/>
                  </a:lnTo>
                  <a:lnTo>
                    <a:pt x="223" y="64"/>
                  </a:lnTo>
                  <a:lnTo>
                    <a:pt x="195" y="62"/>
                  </a:lnTo>
                  <a:lnTo>
                    <a:pt x="169" y="62"/>
                  </a:lnTo>
                  <a:lnTo>
                    <a:pt x="144" y="63"/>
                  </a:lnTo>
                  <a:lnTo>
                    <a:pt x="118" y="64"/>
                  </a:lnTo>
                  <a:lnTo>
                    <a:pt x="92" y="68"/>
                  </a:lnTo>
                  <a:lnTo>
                    <a:pt x="65" y="74"/>
                  </a:lnTo>
                  <a:lnTo>
                    <a:pt x="38" y="83"/>
                  </a:lnTo>
                  <a:lnTo>
                    <a:pt x="2" y="83"/>
                  </a:lnTo>
                  <a:lnTo>
                    <a:pt x="0" y="70"/>
                  </a:lnTo>
                  <a:lnTo>
                    <a:pt x="1" y="60"/>
                  </a:lnTo>
                  <a:lnTo>
                    <a:pt x="4" y="49"/>
                  </a:lnTo>
                  <a:lnTo>
                    <a:pt x="9" y="39"/>
                  </a:lnTo>
                  <a:lnTo>
                    <a:pt x="12" y="30"/>
                  </a:lnTo>
                  <a:lnTo>
                    <a:pt x="16" y="20"/>
                  </a:lnTo>
                  <a:lnTo>
                    <a:pt x="19" y="10"/>
                  </a:lnTo>
                  <a:lnTo>
                    <a:pt x="2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47"/>
            <p:cNvSpPr>
              <a:spLocks/>
            </p:cNvSpPr>
            <p:nvPr/>
          </p:nvSpPr>
          <p:spPr bwMode="auto">
            <a:xfrm>
              <a:off x="5021" y="648"/>
              <a:ext cx="361" cy="206"/>
            </a:xfrm>
            <a:custGeom>
              <a:avLst/>
              <a:gdLst>
                <a:gd name="T0" fmla="*/ 139 w 1495"/>
                <a:gd name="T1" fmla="*/ 44 h 877"/>
                <a:gd name="T2" fmla="*/ 152 w 1495"/>
                <a:gd name="T3" fmla="*/ 52 h 877"/>
                <a:gd name="T4" fmla="*/ 201 w 1495"/>
                <a:gd name="T5" fmla="*/ 58 h 877"/>
                <a:gd name="T6" fmla="*/ 224 w 1495"/>
                <a:gd name="T7" fmla="*/ 60 h 877"/>
                <a:gd name="T8" fmla="*/ 229 w 1495"/>
                <a:gd name="T9" fmla="*/ 56 h 877"/>
                <a:gd name="T10" fmla="*/ 247 w 1495"/>
                <a:gd name="T11" fmla="*/ 53 h 877"/>
                <a:gd name="T12" fmla="*/ 304 w 1495"/>
                <a:gd name="T13" fmla="*/ 58 h 877"/>
                <a:gd name="T14" fmla="*/ 329 w 1495"/>
                <a:gd name="T15" fmla="*/ 75 h 877"/>
                <a:gd name="T16" fmla="*/ 340 w 1495"/>
                <a:gd name="T17" fmla="*/ 86 h 877"/>
                <a:gd name="T18" fmla="*/ 359 w 1495"/>
                <a:gd name="T19" fmla="*/ 130 h 877"/>
                <a:gd name="T20" fmla="*/ 350 w 1495"/>
                <a:gd name="T21" fmla="*/ 171 h 877"/>
                <a:gd name="T22" fmla="*/ 317 w 1495"/>
                <a:gd name="T23" fmla="*/ 187 h 877"/>
                <a:gd name="T24" fmla="*/ 327 w 1495"/>
                <a:gd name="T25" fmla="*/ 188 h 877"/>
                <a:gd name="T26" fmla="*/ 339 w 1495"/>
                <a:gd name="T27" fmla="*/ 188 h 877"/>
                <a:gd name="T28" fmla="*/ 300 w 1495"/>
                <a:gd name="T29" fmla="*/ 206 h 877"/>
                <a:gd name="T30" fmla="*/ 222 w 1495"/>
                <a:gd name="T31" fmla="*/ 175 h 877"/>
                <a:gd name="T32" fmla="*/ 133 w 1495"/>
                <a:gd name="T33" fmla="*/ 107 h 877"/>
                <a:gd name="T34" fmla="*/ 130 w 1495"/>
                <a:gd name="T35" fmla="*/ 104 h 877"/>
                <a:gd name="T36" fmla="*/ 121 w 1495"/>
                <a:gd name="T37" fmla="*/ 108 h 877"/>
                <a:gd name="T38" fmla="*/ 91 w 1495"/>
                <a:gd name="T39" fmla="*/ 102 h 877"/>
                <a:gd name="T40" fmla="*/ 74 w 1495"/>
                <a:gd name="T41" fmla="*/ 85 h 877"/>
                <a:gd name="T42" fmla="*/ 66 w 1495"/>
                <a:gd name="T43" fmla="*/ 70 h 877"/>
                <a:gd name="T44" fmla="*/ 59 w 1495"/>
                <a:gd name="T45" fmla="*/ 78 h 877"/>
                <a:gd name="T46" fmla="*/ 55 w 1495"/>
                <a:gd name="T47" fmla="*/ 89 h 877"/>
                <a:gd name="T48" fmla="*/ 65 w 1495"/>
                <a:gd name="T49" fmla="*/ 84 h 877"/>
                <a:gd name="T50" fmla="*/ 70 w 1495"/>
                <a:gd name="T51" fmla="*/ 92 h 877"/>
                <a:gd name="T52" fmla="*/ 78 w 1495"/>
                <a:gd name="T53" fmla="*/ 100 h 877"/>
                <a:gd name="T54" fmla="*/ 73 w 1495"/>
                <a:gd name="T55" fmla="*/ 108 h 877"/>
                <a:gd name="T56" fmla="*/ 54 w 1495"/>
                <a:gd name="T57" fmla="*/ 99 h 877"/>
                <a:gd name="T58" fmla="*/ 41 w 1495"/>
                <a:gd name="T59" fmla="*/ 93 h 877"/>
                <a:gd name="T60" fmla="*/ 39 w 1495"/>
                <a:gd name="T61" fmla="*/ 82 h 877"/>
                <a:gd name="T62" fmla="*/ 39 w 1495"/>
                <a:gd name="T63" fmla="*/ 73 h 877"/>
                <a:gd name="T64" fmla="*/ 55 w 1495"/>
                <a:gd name="T65" fmla="*/ 52 h 877"/>
                <a:gd name="T66" fmla="*/ 71 w 1495"/>
                <a:gd name="T67" fmla="*/ 33 h 877"/>
                <a:gd name="T68" fmla="*/ 78 w 1495"/>
                <a:gd name="T69" fmla="*/ 32 h 877"/>
                <a:gd name="T70" fmla="*/ 70 w 1495"/>
                <a:gd name="T71" fmla="*/ 26 h 877"/>
                <a:gd name="T72" fmla="*/ 62 w 1495"/>
                <a:gd name="T73" fmla="*/ 26 h 877"/>
                <a:gd name="T74" fmla="*/ 57 w 1495"/>
                <a:gd name="T75" fmla="*/ 34 h 877"/>
                <a:gd name="T76" fmla="*/ 53 w 1495"/>
                <a:gd name="T77" fmla="*/ 38 h 877"/>
                <a:gd name="T78" fmla="*/ 46 w 1495"/>
                <a:gd name="T79" fmla="*/ 54 h 877"/>
                <a:gd name="T80" fmla="*/ 39 w 1495"/>
                <a:gd name="T81" fmla="*/ 67 h 877"/>
                <a:gd name="T82" fmla="*/ 34 w 1495"/>
                <a:gd name="T83" fmla="*/ 77 h 877"/>
                <a:gd name="T84" fmla="*/ 29 w 1495"/>
                <a:gd name="T85" fmla="*/ 83 h 877"/>
                <a:gd name="T86" fmla="*/ 23 w 1495"/>
                <a:gd name="T87" fmla="*/ 73 h 877"/>
                <a:gd name="T88" fmla="*/ 28 w 1495"/>
                <a:gd name="T89" fmla="*/ 57 h 877"/>
                <a:gd name="T90" fmla="*/ 44 w 1495"/>
                <a:gd name="T91" fmla="*/ 35 h 877"/>
                <a:gd name="T92" fmla="*/ 57 w 1495"/>
                <a:gd name="T93" fmla="*/ 20 h 877"/>
                <a:gd name="T94" fmla="*/ 65 w 1495"/>
                <a:gd name="T95" fmla="*/ 16 h 877"/>
                <a:gd name="T96" fmla="*/ 53 w 1495"/>
                <a:gd name="T97" fmla="*/ 15 h 877"/>
                <a:gd name="T98" fmla="*/ 42 w 1495"/>
                <a:gd name="T99" fmla="*/ 26 h 877"/>
                <a:gd name="T100" fmla="*/ 21 w 1495"/>
                <a:gd name="T101" fmla="*/ 55 h 877"/>
                <a:gd name="T102" fmla="*/ 12 w 1495"/>
                <a:gd name="T103" fmla="*/ 62 h 877"/>
                <a:gd name="T104" fmla="*/ 16 w 1495"/>
                <a:gd name="T105" fmla="*/ 51 h 877"/>
                <a:gd name="T106" fmla="*/ 30 w 1495"/>
                <a:gd name="T107" fmla="*/ 33 h 877"/>
                <a:gd name="T108" fmla="*/ 34 w 1495"/>
                <a:gd name="T109" fmla="*/ 21 h 877"/>
                <a:gd name="T110" fmla="*/ 12 w 1495"/>
                <a:gd name="T111" fmla="*/ 45 h 877"/>
                <a:gd name="T112" fmla="*/ 2 w 1495"/>
                <a:gd name="T113" fmla="*/ 58 h 877"/>
                <a:gd name="T114" fmla="*/ 4 w 1495"/>
                <a:gd name="T115" fmla="*/ 49 h 877"/>
                <a:gd name="T116" fmla="*/ 22 w 1495"/>
                <a:gd name="T117" fmla="*/ 27 h 877"/>
                <a:gd name="T118" fmla="*/ 73 w 1495"/>
                <a:gd name="T119" fmla="*/ 2 h 877"/>
                <a:gd name="T120" fmla="*/ 114 w 1495"/>
                <a:gd name="T121" fmla="*/ 14 h 8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95"/>
                <a:gd name="T184" fmla="*/ 0 h 877"/>
                <a:gd name="T185" fmla="*/ 1495 w 1495"/>
                <a:gd name="T186" fmla="*/ 877 h 8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95" h="877">
                  <a:moveTo>
                    <a:pt x="558" y="171"/>
                  </a:moveTo>
                  <a:lnTo>
                    <a:pt x="560" y="176"/>
                  </a:lnTo>
                  <a:lnTo>
                    <a:pt x="564" y="182"/>
                  </a:lnTo>
                  <a:lnTo>
                    <a:pt x="568" y="185"/>
                  </a:lnTo>
                  <a:lnTo>
                    <a:pt x="575" y="189"/>
                  </a:lnTo>
                  <a:lnTo>
                    <a:pt x="579" y="193"/>
                  </a:lnTo>
                  <a:lnTo>
                    <a:pt x="584" y="196"/>
                  </a:lnTo>
                  <a:lnTo>
                    <a:pt x="590" y="200"/>
                  </a:lnTo>
                  <a:lnTo>
                    <a:pt x="594" y="207"/>
                  </a:lnTo>
                  <a:lnTo>
                    <a:pt x="629" y="222"/>
                  </a:lnTo>
                  <a:lnTo>
                    <a:pt x="667" y="235"/>
                  </a:lnTo>
                  <a:lnTo>
                    <a:pt x="706" y="242"/>
                  </a:lnTo>
                  <a:lnTo>
                    <a:pt x="748" y="247"/>
                  </a:lnTo>
                  <a:lnTo>
                    <a:pt x="790" y="248"/>
                  </a:lnTo>
                  <a:lnTo>
                    <a:pt x="832" y="247"/>
                  </a:lnTo>
                  <a:lnTo>
                    <a:pt x="874" y="243"/>
                  </a:lnTo>
                  <a:lnTo>
                    <a:pt x="916" y="241"/>
                  </a:lnTo>
                  <a:lnTo>
                    <a:pt x="918" y="247"/>
                  </a:lnTo>
                  <a:lnTo>
                    <a:pt x="921" y="253"/>
                  </a:lnTo>
                  <a:lnTo>
                    <a:pt x="926" y="256"/>
                  </a:lnTo>
                  <a:lnTo>
                    <a:pt x="935" y="258"/>
                  </a:lnTo>
                  <a:lnTo>
                    <a:pt x="935" y="248"/>
                  </a:lnTo>
                  <a:lnTo>
                    <a:pt x="937" y="242"/>
                  </a:lnTo>
                  <a:lnTo>
                    <a:pt x="941" y="238"/>
                  </a:lnTo>
                  <a:lnTo>
                    <a:pt x="947" y="237"/>
                  </a:lnTo>
                  <a:lnTo>
                    <a:pt x="953" y="236"/>
                  </a:lnTo>
                  <a:lnTo>
                    <a:pt x="959" y="236"/>
                  </a:lnTo>
                  <a:lnTo>
                    <a:pt x="967" y="235"/>
                  </a:lnTo>
                  <a:lnTo>
                    <a:pt x="974" y="234"/>
                  </a:lnTo>
                  <a:lnTo>
                    <a:pt x="1022" y="227"/>
                  </a:lnTo>
                  <a:lnTo>
                    <a:pt x="1071" y="223"/>
                  </a:lnTo>
                  <a:lnTo>
                    <a:pt x="1119" y="221"/>
                  </a:lnTo>
                  <a:lnTo>
                    <a:pt x="1169" y="224"/>
                  </a:lnTo>
                  <a:lnTo>
                    <a:pt x="1215" y="232"/>
                  </a:lnTo>
                  <a:lnTo>
                    <a:pt x="1258" y="246"/>
                  </a:lnTo>
                  <a:lnTo>
                    <a:pt x="1297" y="268"/>
                  </a:lnTo>
                  <a:lnTo>
                    <a:pt x="1332" y="301"/>
                  </a:lnTo>
                  <a:lnTo>
                    <a:pt x="1342" y="306"/>
                  </a:lnTo>
                  <a:lnTo>
                    <a:pt x="1351" y="314"/>
                  </a:lnTo>
                  <a:lnTo>
                    <a:pt x="1361" y="320"/>
                  </a:lnTo>
                  <a:lnTo>
                    <a:pt x="1371" y="330"/>
                  </a:lnTo>
                  <a:lnTo>
                    <a:pt x="1379" y="339"/>
                  </a:lnTo>
                  <a:lnTo>
                    <a:pt x="1388" y="349"/>
                  </a:lnTo>
                  <a:lnTo>
                    <a:pt x="1397" y="357"/>
                  </a:lnTo>
                  <a:lnTo>
                    <a:pt x="1407" y="367"/>
                  </a:lnTo>
                  <a:lnTo>
                    <a:pt x="1425" y="402"/>
                  </a:lnTo>
                  <a:lnTo>
                    <a:pt x="1443" y="438"/>
                  </a:lnTo>
                  <a:lnTo>
                    <a:pt x="1459" y="476"/>
                  </a:lnTo>
                  <a:lnTo>
                    <a:pt x="1474" y="516"/>
                  </a:lnTo>
                  <a:lnTo>
                    <a:pt x="1485" y="555"/>
                  </a:lnTo>
                  <a:lnTo>
                    <a:pt x="1492" y="597"/>
                  </a:lnTo>
                  <a:lnTo>
                    <a:pt x="1495" y="638"/>
                  </a:lnTo>
                  <a:lnTo>
                    <a:pt x="1493" y="681"/>
                  </a:lnTo>
                  <a:lnTo>
                    <a:pt x="1473" y="705"/>
                  </a:lnTo>
                  <a:lnTo>
                    <a:pt x="1450" y="726"/>
                  </a:lnTo>
                  <a:lnTo>
                    <a:pt x="1424" y="743"/>
                  </a:lnTo>
                  <a:lnTo>
                    <a:pt x="1398" y="758"/>
                  </a:lnTo>
                  <a:lnTo>
                    <a:pt x="1370" y="770"/>
                  </a:lnTo>
                  <a:lnTo>
                    <a:pt x="1342" y="782"/>
                  </a:lnTo>
                  <a:lnTo>
                    <a:pt x="1313" y="794"/>
                  </a:lnTo>
                  <a:lnTo>
                    <a:pt x="1288" y="807"/>
                  </a:lnTo>
                  <a:lnTo>
                    <a:pt x="1304" y="807"/>
                  </a:lnTo>
                  <a:lnTo>
                    <a:pt x="1320" y="807"/>
                  </a:lnTo>
                  <a:lnTo>
                    <a:pt x="1337" y="803"/>
                  </a:lnTo>
                  <a:lnTo>
                    <a:pt x="1356" y="801"/>
                  </a:lnTo>
                  <a:lnTo>
                    <a:pt x="1373" y="796"/>
                  </a:lnTo>
                  <a:lnTo>
                    <a:pt x="1391" y="790"/>
                  </a:lnTo>
                  <a:lnTo>
                    <a:pt x="1409" y="783"/>
                  </a:lnTo>
                  <a:lnTo>
                    <a:pt x="1426" y="775"/>
                  </a:lnTo>
                  <a:lnTo>
                    <a:pt x="1403" y="802"/>
                  </a:lnTo>
                  <a:lnTo>
                    <a:pt x="1377" y="826"/>
                  </a:lnTo>
                  <a:lnTo>
                    <a:pt x="1347" y="846"/>
                  </a:lnTo>
                  <a:lnTo>
                    <a:pt x="1314" y="862"/>
                  </a:lnTo>
                  <a:lnTo>
                    <a:pt x="1279" y="872"/>
                  </a:lnTo>
                  <a:lnTo>
                    <a:pt x="1241" y="877"/>
                  </a:lnTo>
                  <a:lnTo>
                    <a:pt x="1202" y="876"/>
                  </a:lnTo>
                  <a:lnTo>
                    <a:pt x="1163" y="869"/>
                  </a:lnTo>
                  <a:lnTo>
                    <a:pt x="1075" y="839"/>
                  </a:lnTo>
                  <a:lnTo>
                    <a:pt x="995" y="797"/>
                  </a:lnTo>
                  <a:lnTo>
                    <a:pt x="918" y="744"/>
                  </a:lnTo>
                  <a:lnTo>
                    <a:pt x="844" y="685"/>
                  </a:lnTo>
                  <a:lnTo>
                    <a:pt x="772" y="623"/>
                  </a:lnTo>
                  <a:lnTo>
                    <a:pt x="700" y="561"/>
                  </a:lnTo>
                  <a:lnTo>
                    <a:pt x="627" y="503"/>
                  </a:lnTo>
                  <a:lnTo>
                    <a:pt x="551" y="454"/>
                  </a:lnTo>
                  <a:lnTo>
                    <a:pt x="554" y="445"/>
                  </a:lnTo>
                  <a:lnTo>
                    <a:pt x="558" y="437"/>
                  </a:lnTo>
                  <a:lnTo>
                    <a:pt x="551" y="438"/>
                  </a:lnTo>
                  <a:lnTo>
                    <a:pt x="544" y="440"/>
                  </a:lnTo>
                  <a:lnTo>
                    <a:pt x="537" y="441"/>
                  </a:lnTo>
                  <a:lnTo>
                    <a:pt x="529" y="443"/>
                  </a:lnTo>
                  <a:lnTo>
                    <a:pt x="520" y="444"/>
                  </a:lnTo>
                  <a:lnTo>
                    <a:pt x="513" y="447"/>
                  </a:lnTo>
                  <a:lnTo>
                    <a:pt x="505" y="451"/>
                  </a:lnTo>
                  <a:lnTo>
                    <a:pt x="500" y="458"/>
                  </a:lnTo>
                  <a:lnTo>
                    <a:pt x="474" y="458"/>
                  </a:lnTo>
                  <a:lnTo>
                    <a:pt x="449" y="457"/>
                  </a:lnTo>
                  <a:lnTo>
                    <a:pt x="424" y="454"/>
                  </a:lnTo>
                  <a:lnTo>
                    <a:pt x="401" y="447"/>
                  </a:lnTo>
                  <a:lnTo>
                    <a:pt x="377" y="436"/>
                  </a:lnTo>
                  <a:lnTo>
                    <a:pt x="357" y="423"/>
                  </a:lnTo>
                  <a:lnTo>
                    <a:pt x="336" y="406"/>
                  </a:lnTo>
                  <a:lnTo>
                    <a:pt x="319" y="386"/>
                  </a:lnTo>
                  <a:lnTo>
                    <a:pt x="311" y="373"/>
                  </a:lnTo>
                  <a:lnTo>
                    <a:pt x="306" y="362"/>
                  </a:lnTo>
                  <a:lnTo>
                    <a:pt x="302" y="347"/>
                  </a:lnTo>
                  <a:lnTo>
                    <a:pt x="297" y="334"/>
                  </a:lnTo>
                  <a:lnTo>
                    <a:pt x="290" y="321"/>
                  </a:lnTo>
                  <a:lnTo>
                    <a:pt x="283" y="310"/>
                  </a:lnTo>
                  <a:lnTo>
                    <a:pt x="274" y="299"/>
                  </a:lnTo>
                  <a:lnTo>
                    <a:pt x="264" y="292"/>
                  </a:lnTo>
                  <a:lnTo>
                    <a:pt x="256" y="301"/>
                  </a:lnTo>
                  <a:lnTo>
                    <a:pt x="253" y="311"/>
                  </a:lnTo>
                  <a:lnTo>
                    <a:pt x="248" y="321"/>
                  </a:lnTo>
                  <a:lnTo>
                    <a:pt x="246" y="333"/>
                  </a:lnTo>
                  <a:lnTo>
                    <a:pt x="242" y="343"/>
                  </a:lnTo>
                  <a:lnTo>
                    <a:pt x="239" y="354"/>
                  </a:lnTo>
                  <a:lnTo>
                    <a:pt x="232" y="363"/>
                  </a:lnTo>
                  <a:lnTo>
                    <a:pt x="225" y="371"/>
                  </a:lnTo>
                  <a:lnTo>
                    <a:pt x="229" y="377"/>
                  </a:lnTo>
                  <a:lnTo>
                    <a:pt x="237" y="386"/>
                  </a:lnTo>
                  <a:lnTo>
                    <a:pt x="246" y="384"/>
                  </a:lnTo>
                  <a:lnTo>
                    <a:pt x="255" y="377"/>
                  </a:lnTo>
                  <a:lnTo>
                    <a:pt x="261" y="366"/>
                  </a:lnTo>
                  <a:lnTo>
                    <a:pt x="268" y="359"/>
                  </a:lnTo>
                  <a:lnTo>
                    <a:pt x="277" y="365"/>
                  </a:lnTo>
                  <a:lnTo>
                    <a:pt x="282" y="376"/>
                  </a:lnTo>
                  <a:lnTo>
                    <a:pt x="284" y="381"/>
                  </a:lnTo>
                  <a:lnTo>
                    <a:pt x="286" y="386"/>
                  </a:lnTo>
                  <a:lnTo>
                    <a:pt x="290" y="392"/>
                  </a:lnTo>
                  <a:lnTo>
                    <a:pt x="295" y="398"/>
                  </a:lnTo>
                  <a:lnTo>
                    <a:pt x="298" y="405"/>
                  </a:lnTo>
                  <a:lnTo>
                    <a:pt x="305" y="412"/>
                  </a:lnTo>
                  <a:lnTo>
                    <a:pt x="313" y="419"/>
                  </a:lnTo>
                  <a:lnTo>
                    <a:pt x="322" y="427"/>
                  </a:lnTo>
                  <a:lnTo>
                    <a:pt x="329" y="433"/>
                  </a:lnTo>
                  <a:lnTo>
                    <a:pt x="332" y="441"/>
                  </a:lnTo>
                  <a:lnTo>
                    <a:pt x="331" y="448"/>
                  </a:lnTo>
                  <a:lnTo>
                    <a:pt x="323" y="458"/>
                  </a:lnTo>
                  <a:lnTo>
                    <a:pt x="303" y="460"/>
                  </a:lnTo>
                  <a:lnTo>
                    <a:pt x="285" y="457"/>
                  </a:lnTo>
                  <a:lnTo>
                    <a:pt x="269" y="449"/>
                  </a:lnTo>
                  <a:lnTo>
                    <a:pt x="254" y="440"/>
                  </a:lnTo>
                  <a:lnTo>
                    <a:pt x="238" y="428"/>
                  </a:lnTo>
                  <a:lnTo>
                    <a:pt x="222" y="420"/>
                  </a:lnTo>
                  <a:lnTo>
                    <a:pt x="205" y="416"/>
                  </a:lnTo>
                  <a:lnTo>
                    <a:pt x="189" y="418"/>
                  </a:lnTo>
                  <a:lnTo>
                    <a:pt x="182" y="410"/>
                  </a:lnTo>
                  <a:lnTo>
                    <a:pt x="176" y="403"/>
                  </a:lnTo>
                  <a:lnTo>
                    <a:pt x="169" y="394"/>
                  </a:lnTo>
                  <a:lnTo>
                    <a:pt x="165" y="385"/>
                  </a:lnTo>
                  <a:lnTo>
                    <a:pt x="160" y="376"/>
                  </a:lnTo>
                  <a:lnTo>
                    <a:pt x="159" y="366"/>
                  </a:lnTo>
                  <a:lnTo>
                    <a:pt x="159" y="356"/>
                  </a:lnTo>
                  <a:lnTo>
                    <a:pt x="162" y="347"/>
                  </a:lnTo>
                  <a:lnTo>
                    <a:pt x="164" y="343"/>
                  </a:lnTo>
                  <a:lnTo>
                    <a:pt x="166" y="340"/>
                  </a:lnTo>
                  <a:lnTo>
                    <a:pt x="160" y="331"/>
                  </a:lnTo>
                  <a:lnTo>
                    <a:pt x="160" y="321"/>
                  </a:lnTo>
                  <a:lnTo>
                    <a:pt x="163" y="310"/>
                  </a:lnTo>
                  <a:lnTo>
                    <a:pt x="169" y="301"/>
                  </a:lnTo>
                  <a:lnTo>
                    <a:pt x="186" y="281"/>
                  </a:lnTo>
                  <a:lnTo>
                    <a:pt x="201" y="263"/>
                  </a:lnTo>
                  <a:lnTo>
                    <a:pt x="214" y="242"/>
                  </a:lnTo>
                  <a:lnTo>
                    <a:pt x="228" y="223"/>
                  </a:lnTo>
                  <a:lnTo>
                    <a:pt x="240" y="201"/>
                  </a:lnTo>
                  <a:lnTo>
                    <a:pt x="253" y="181"/>
                  </a:lnTo>
                  <a:lnTo>
                    <a:pt x="267" y="159"/>
                  </a:lnTo>
                  <a:lnTo>
                    <a:pt x="283" y="140"/>
                  </a:lnTo>
                  <a:lnTo>
                    <a:pt x="292" y="142"/>
                  </a:lnTo>
                  <a:lnTo>
                    <a:pt x="304" y="146"/>
                  </a:lnTo>
                  <a:lnTo>
                    <a:pt x="309" y="146"/>
                  </a:lnTo>
                  <a:lnTo>
                    <a:pt x="315" y="145"/>
                  </a:lnTo>
                  <a:lnTo>
                    <a:pt x="319" y="142"/>
                  </a:lnTo>
                  <a:lnTo>
                    <a:pt x="323" y="135"/>
                  </a:lnTo>
                  <a:lnTo>
                    <a:pt x="317" y="124"/>
                  </a:lnTo>
                  <a:lnTo>
                    <a:pt x="307" y="118"/>
                  </a:lnTo>
                  <a:lnTo>
                    <a:pt x="300" y="115"/>
                  </a:lnTo>
                  <a:lnTo>
                    <a:pt x="295" y="112"/>
                  </a:lnTo>
                  <a:lnTo>
                    <a:pt x="289" y="110"/>
                  </a:lnTo>
                  <a:lnTo>
                    <a:pt x="283" y="108"/>
                  </a:lnTo>
                  <a:lnTo>
                    <a:pt x="276" y="107"/>
                  </a:lnTo>
                  <a:lnTo>
                    <a:pt x="269" y="107"/>
                  </a:lnTo>
                  <a:lnTo>
                    <a:pt x="263" y="109"/>
                  </a:lnTo>
                  <a:lnTo>
                    <a:pt x="258" y="112"/>
                  </a:lnTo>
                  <a:lnTo>
                    <a:pt x="247" y="118"/>
                  </a:lnTo>
                  <a:lnTo>
                    <a:pt x="237" y="123"/>
                  </a:lnTo>
                  <a:lnTo>
                    <a:pt x="234" y="130"/>
                  </a:lnTo>
                  <a:lnTo>
                    <a:pt x="234" y="136"/>
                  </a:lnTo>
                  <a:lnTo>
                    <a:pt x="234" y="143"/>
                  </a:lnTo>
                  <a:lnTo>
                    <a:pt x="235" y="149"/>
                  </a:lnTo>
                  <a:lnTo>
                    <a:pt x="233" y="154"/>
                  </a:lnTo>
                  <a:lnTo>
                    <a:pt x="231" y="158"/>
                  </a:lnTo>
                  <a:lnTo>
                    <a:pt x="227" y="160"/>
                  </a:lnTo>
                  <a:lnTo>
                    <a:pt x="220" y="163"/>
                  </a:lnTo>
                  <a:lnTo>
                    <a:pt x="218" y="176"/>
                  </a:lnTo>
                  <a:lnTo>
                    <a:pt x="214" y="189"/>
                  </a:lnTo>
                  <a:lnTo>
                    <a:pt x="207" y="202"/>
                  </a:lnTo>
                  <a:lnTo>
                    <a:pt x="201" y="216"/>
                  </a:lnTo>
                  <a:lnTo>
                    <a:pt x="192" y="229"/>
                  </a:lnTo>
                  <a:lnTo>
                    <a:pt x="183" y="243"/>
                  </a:lnTo>
                  <a:lnTo>
                    <a:pt x="175" y="258"/>
                  </a:lnTo>
                  <a:lnTo>
                    <a:pt x="169" y="273"/>
                  </a:lnTo>
                  <a:lnTo>
                    <a:pt x="164" y="278"/>
                  </a:lnTo>
                  <a:lnTo>
                    <a:pt x="160" y="285"/>
                  </a:lnTo>
                  <a:lnTo>
                    <a:pt x="154" y="292"/>
                  </a:lnTo>
                  <a:lnTo>
                    <a:pt x="150" y="301"/>
                  </a:lnTo>
                  <a:lnTo>
                    <a:pt x="146" y="308"/>
                  </a:lnTo>
                  <a:lnTo>
                    <a:pt x="142" y="317"/>
                  </a:lnTo>
                  <a:lnTo>
                    <a:pt x="139" y="326"/>
                  </a:lnTo>
                  <a:lnTo>
                    <a:pt x="138" y="336"/>
                  </a:lnTo>
                  <a:lnTo>
                    <a:pt x="130" y="343"/>
                  </a:lnTo>
                  <a:lnTo>
                    <a:pt x="127" y="349"/>
                  </a:lnTo>
                  <a:lnTo>
                    <a:pt x="124" y="350"/>
                  </a:lnTo>
                  <a:lnTo>
                    <a:pt x="121" y="352"/>
                  </a:lnTo>
                  <a:lnTo>
                    <a:pt x="116" y="352"/>
                  </a:lnTo>
                  <a:lnTo>
                    <a:pt x="111" y="352"/>
                  </a:lnTo>
                  <a:lnTo>
                    <a:pt x="101" y="338"/>
                  </a:lnTo>
                  <a:lnTo>
                    <a:pt x="97" y="324"/>
                  </a:lnTo>
                  <a:lnTo>
                    <a:pt x="95" y="310"/>
                  </a:lnTo>
                  <a:lnTo>
                    <a:pt x="96" y="297"/>
                  </a:lnTo>
                  <a:lnTo>
                    <a:pt x="98" y="281"/>
                  </a:lnTo>
                  <a:lnTo>
                    <a:pt x="102" y="267"/>
                  </a:lnTo>
                  <a:lnTo>
                    <a:pt x="108" y="254"/>
                  </a:lnTo>
                  <a:lnTo>
                    <a:pt x="114" y="241"/>
                  </a:lnTo>
                  <a:lnTo>
                    <a:pt x="125" y="221"/>
                  </a:lnTo>
                  <a:lnTo>
                    <a:pt x="139" y="202"/>
                  </a:lnTo>
                  <a:lnTo>
                    <a:pt x="153" y="185"/>
                  </a:lnTo>
                  <a:lnTo>
                    <a:pt x="169" y="169"/>
                  </a:lnTo>
                  <a:lnTo>
                    <a:pt x="183" y="151"/>
                  </a:lnTo>
                  <a:lnTo>
                    <a:pt x="199" y="134"/>
                  </a:lnTo>
                  <a:lnTo>
                    <a:pt x="212" y="115"/>
                  </a:lnTo>
                  <a:lnTo>
                    <a:pt x="225" y="96"/>
                  </a:lnTo>
                  <a:lnTo>
                    <a:pt x="229" y="89"/>
                  </a:lnTo>
                  <a:lnTo>
                    <a:pt x="238" y="85"/>
                  </a:lnTo>
                  <a:lnTo>
                    <a:pt x="248" y="83"/>
                  </a:lnTo>
                  <a:lnTo>
                    <a:pt x="259" y="82"/>
                  </a:lnTo>
                  <a:lnTo>
                    <a:pt x="267" y="79"/>
                  </a:lnTo>
                  <a:lnTo>
                    <a:pt x="271" y="76"/>
                  </a:lnTo>
                  <a:lnTo>
                    <a:pt x="269" y="68"/>
                  </a:lnTo>
                  <a:lnTo>
                    <a:pt x="260" y="57"/>
                  </a:lnTo>
                  <a:lnTo>
                    <a:pt x="250" y="57"/>
                  </a:lnTo>
                  <a:lnTo>
                    <a:pt x="239" y="58"/>
                  </a:lnTo>
                  <a:lnTo>
                    <a:pt x="229" y="59"/>
                  </a:lnTo>
                  <a:lnTo>
                    <a:pt x="220" y="64"/>
                  </a:lnTo>
                  <a:lnTo>
                    <a:pt x="211" y="67"/>
                  </a:lnTo>
                  <a:lnTo>
                    <a:pt x="204" y="72"/>
                  </a:lnTo>
                  <a:lnTo>
                    <a:pt x="198" y="79"/>
                  </a:lnTo>
                  <a:lnTo>
                    <a:pt x="193" y="89"/>
                  </a:lnTo>
                  <a:lnTo>
                    <a:pt x="174" y="111"/>
                  </a:lnTo>
                  <a:lnTo>
                    <a:pt x="155" y="135"/>
                  </a:lnTo>
                  <a:lnTo>
                    <a:pt x="137" y="159"/>
                  </a:lnTo>
                  <a:lnTo>
                    <a:pt x="120" y="184"/>
                  </a:lnTo>
                  <a:lnTo>
                    <a:pt x="102" y="209"/>
                  </a:lnTo>
                  <a:lnTo>
                    <a:pt x="88" y="236"/>
                  </a:lnTo>
                  <a:lnTo>
                    <a:pt x="76" y="263"/>
                  </a:lnTo>
                  <a:lnTo>
                    <a:pt x="68" y="292"/>
                  </a:lnTo>
                  <a:lnTo>
                    <a:pt x="57" y="284"/>
                  </a:lnTo>
                  <a:lnTo>
                    <a:pt x="52" y="275"/>
                  </a:lnTo>
                  <a:lnTo>
                    <a:pt x="50" y="265"/>
                  </a:lnTo>
                  <a:lnTo>
                    <a:pt x="52" y="256"/>
                  </a:lnTo>
                  <a:lnTo>
                    <a:pt x="55" y="246"/>
                  </a:lnTo>
                  <a:lnTo>
                    <a:pt x="59" y="236"/>
                  </a:lnTo>
                  <a:lnTo>
                    <a:pt x="63" y="226"/>
                  </a:lnTo>
                  <a:lnTo>
                    <a:pt x="68" y="218"/>
                  </a:lnTo>
                  <a:lnTo>
                    <a:pt x="76" y="201"/>
                  </a:lnTo>
                  <a:lnTo>
                    <a:pt x="88" y="186"/>
                  </a:lnTo>
                  <a:lnTo>
                    <a:pt x="100" y="170"/>
                  </a:lnTo>
                  <a:lnTo>
                    <a:pt x="113" y="156"/>
                  </a:lnTo>
                  <a:lnTo>
                    <a:pt x="125" y="140"/>
                  </a:lnTo>
                  <a:lnTo>
                    <a:pt x="138" y="123"/>
                  </a:lnTo>
                  <a:lnTo>
                    <a:pt x="150" y="106"/>
                  </a:lnTo>
                  <a:lnTo>
                    <a:pt x="162" y="89"/>
                  </a:lnTo>
                  <a:lnTo>
                    <a:pt x="153" y="86"/>
                  </a:lnTo>
                  <a:lnTo>
                    <a:pt x="142" y="89"/>
                  </a:lnTo>
                  <a:lnTo>
                    <a:pt x="120" y="108"/>
                  </a:lnTo>
                  <a:lnTo>
                    <a:pt x="100" y="129"/>
                  </a:lnTo>
                  <a:lnTo>
                    <a:pt x="81" y="149"/>
                  </a:lnTo>
                  <a:lnTo>
                    <a:pt x="64" y="171"/>
                  </a:lnTo>
                  <a:lnTo>
                    <a:pt x="48" y="192"/>
                  </a:lnTo>
                  <a:lnTo>
                    <a:pt x="35" y="214"/>
                  </a:lnTo>
                  <a:lnTo>
                    <a:pt x="24" y="238"/>
                  </a:lnTo>
                  <a:lnTo>
                    <a:pt x="17" y="265"/>
                  </a:lnTo>
                  <a:lnTo>
                    <a:pt x="10" y="255"/>
                  </a:lnTo>
                  <a:lnTo>
                    <a:pt x="7" y="247"/>
                  </a:lnTo>
                  <a:lnTo>
                    <a:pt x="4" y="238"/>
                  </a:lnTo>
                  <a:lnTo>
                    <a:pt x="0" y="229"/>
                  </a:lnTo>
                  <a:lnTo>
                    <a:pt x="9" y="223"/>
                  </a:lnTo>
                  <a:lnTo>
                    <a:pt x="16" y="213"/>
                  </a:lnTo>
                  <a:lnTo>
                    <a:pt x="18" y="207"/>
                  </a:lnTo>
                  <a:lnTo>
                    <a:pt x="20" y="200"/>
                  </a:lnTo>
                  <a:lnTo>
                    <a:pt x="23" y="194"/>
                  </a:lnTo>
                  <a:lnTo>
                    <a:pt x="29" y="190"/>
                  </a:lnTo>
                  <a:lnTo>
                    <a:pt x="58" y="151"/>
                  </a:lnTo>
                  <a:lnTo>
                    <a:pt x="91" y="117"/>
                  </a:lnTo>
                  <a:lnTo>
                    <a:pt x="127" y="86"/>
                  </a:lnTo>
                  <a:lnTo>
                    <a:pt x="168" y="60"/>
                  </a:lnTo>
                  <a:lnTo>
                    <a:pt x="209" y="38"/>
                  </a:lnTo>
                  <a:lnTo>
                    <a:pt x="255" y="20"/>
                  </a:lnTo>
                  <a:lnTo>
                    <a:pt x="302" y="7"/>
                  </a:lnTo>
                  <a:lnTo>
                    <a:pt x="350" y="2"/>
                  </a:lnTo>
                  <a:lnTo>
                    <a:pt x="390" y="0"/>
                  </a:lnTo>
                  <a:lnTo>
                    <a:pt x="423" y="11"/>
                  </a:lnTo>
                  <a:lnTo>
                    <a:pt x="448" y="31"/>
                  </a:lnTo>
                  <a:lnTo>
                    <a:pt x="471" y="58"/>
                  </a:lnTo>
                  <a:lnTo>
                    <a:pt x="489" y="89"/>
                  </a:lnTo>
                  <a:lnTo>
                    <a:pt x="510" y="119"/>
                  </a:lnTo>
                  <a:lnTo>
                    <a:pt x="531" y="147"/>
                  </a:lnTo>
                  <a:lnTo>
                    <a:pt x="558" y="171"/>
                  </a:lnTo>
                  <a:close/>
                </a:path>
              </a:pathLst>
            </a:custGeom>
            <a:solidFill>
              <a:srgbClr val="F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Freeform 48"/>
            <p:cNvSpPr>
              <a:spLocks/>
            </p:cNvSpPr>
            <p:nvPr/>
          </p:nvSpPr>
          <p:spPr bwMode="auto">
            <a:xfrm>
              <a:off x="4857" y="648"/>
              <a:ext cx="12" cy="17"/>
            </a:xfrm>
            <a:custGeom>
              <a:avLst/>
              <a:gdLst>
                <a:gd name="T0" fmla="*/ 6 w 47"/>
                <a:gd name="T1" fmla="*/ 17 h 75"/>
                <a:gd name="T2" fmla="*/ 0 w 47"/>
                <a:gd name="T3" fmla="*/ 17 h 75"/>
                <a:gd name="T4" fmla="*/ 1 w 47"/>
                <a:gd name="T5" fmla="*/ 15 h 75"/>
                <a:gd name="T6" fmla="*/ 3 w 47"/>
                <a:gd name="T7" fmla="*/ 12 h 75"/>
                <a:gd name="T8" fmla="*/ 4 w 47"/>
                <a:gd name="T9" fmla="*/ 10 h 75"/>
                <a:gd name="T10" fmla="*/ 6 w 47"/>
                <a:gd name="T11" fmla="*/ 8 h 75"/>
                <a:gd name="T12" fmla="*/ 7 w 47"/>
                <a:gd name="T13" fmla="*/ 6 h 75"/>
                <a:gd name="T14" fmla="*/ 9 w 47"/>
                <a:gd name="T15" fmla="*/ 4 h 75"/>
                <a:gd name="T16" fmla="*/ 10 w 47"/>
                <a:gd name="T17" fmla="*/ 2 h 75"/>
                <a:gd name="T18" fmla="*/ 12 w 47"/>
                <a:gd name="T19" fmla="*/ 0 h 75"/>
                <a:gd name="T20" fmla="*/ 11 w 47"/>
                <a:gd name="T21" fmla="*/ 1 h 75"/>
                <a:gd name="T22" fmla="*/ 11 w 47"/>
                <a:gd name="T23" fmla="*/ 3 h 75"/>
                <a:gd name="T24" fmla="*/ 9 w 47"/>
                <a:gd name="T25" fmla="*/ 5 h 75"/>
                <a:gd name="T26" fmla="*/ 9 w 47"/>
                <a:gd name="T27" fmla="*/ 8 h 75"/>
                <a:gd name="T28" fmla="*/ 8 w 47"/>
                <a:gd name="T29" fmla="*/ 10 h 75"/>
                <a:gd name="T30" fmla="*/ 7 w 47"/>
                <a:gd name="T31" fmla="*/ 12 h 75"/>
                <a:gd name="T32" fmla="*/ 6 w 47"/>
                <a:gd name="T33" fmla="*/ 15 h 75"/>
                <a:gd name="T34" fmla="*/ 6 w 47"/>
                <a:gd name="T35" fmla="*/ 17 h 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"/>
                <a:gd name="T55" fmla="*/ 0 h 75"/>
                <a:gd name="T56" fmla="*/ 47 w 47"/>
                <a:gd name="T57" fmla="*/ 75 h 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" h="75">
                  <a:moveTo>
                    <a:pt x="24" y="75"/>
                  </a:moveTo>
                  <a:lnTo>
                    <a:pt x="0" y="75"/>
                  </a:lnTo>
                  <a:lnTo>
                    <a:pt x="4" y="64"/>
                  </a:lnTo>
                  <a:lnTo>
                    <a:pt x="10" y="54"/>
                  </a:lnTo>
                  <a:lnTo>
                    <a:pt x="17" y="45"/>
                  </a:lnTo>
                  <a:lnTo>
                    <a:pt x="23" y="37"/>
                  </a:lnTo>
                  <a:lnTo>
                    <a:pt x="29" y="27"/>
                  </a:lnTo>
                  <a:lnTo>
                    <a:pt x="35" y="18"/>
                  </a:lnTo>
                  <a:lnTo>
                    <a:pt x="41" y="9"/>
                  </a:lnTo>
                  <a:lnTo>
                    <a:pt x="47" y="0"/>
                  </a:lnTo>
                  <a:lnTo>
                    <a:pt x="44" y="6"/>
                  </a:lnTo>
                  <a:lnTo>
                    <a:pt x="42" y="15"/>
                  </a:lnTo>
                  <a:lnTo>
                    <a:pt x="37" y="24"/>
                  </a:lnTo>
                  <a:lnTo>
                    <a:pt x="34" y="34"/>
                  </a:lnTo>
                  <a:lnTo>
                    <a:pt x="30" y="43"/>
                  </a:lnTo>
                  <a:lnTo>
                    <a:pt x="26" y="53"/>
                  </a:lnTo>
                  <a:lnTo>
                    <a:pt x="24" y="64"/>
                  </a:lnTo>
                  <a:lnTo>
                    <a:pt x="24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49"/>
            <p:cNvSpPr>
              <a:spLocks/>
            </p:cNvSpPr>
            <p:nvPr/>
          </p:nvSpPr>
          <p:spPr bwMode="auto">
            <a:xfrm>
              <a:off x="4809" y="655"/>
              <a:ext cx="159" cy="177"/>
            </a:xfrm>
            <a:custGeom>
              <a:avLst/>
              <a:gdLst>
                <a:gd name="T0" fmla="*/ 159 w 654"/>
                <a:gd name="T1" fmla="*/ 1 h 754"/>
                <a:gd name="T2" fmla="*/ 151 w 654"/>
                <a:gd name="T3" fmla="*/ 9 h 754"/>
                <a:gd name="T4" fmla="*/ 145 w 654"/>
                <a:gd name="T5" fmla="*/ 18 h 754"/>
                <a:gd name="T6" fmla="*/ 140 w 654"/>
                <a:gd name="T7" fmla="*/ 27 h 754"/>
                <a:gd name="T8" fmla="*/ 137 w 654"/>
                <a:gd name="T9" fmla="*/ 38 h 754"/>
                <a:gd name="T10" fmla="*/ 134 w 654"/>
                <a:gd name="T11" fmla="*/ 48 h 754"/>
                <a:gd name="T12" fmla="*/ 132 w 654"/>
                <a:gd name="T13" fmla="*/ 59 h 754"/>
                <a:gd name="T14" fmla="*/ 130 w 654"/>
                <a:gd name="T15" fmla="*/ 70 h 754"/>
                <a:gd name="T16" fmla="*/ 128 w 654"/>
                <a:gd name="T17" fmla="*/ 81 h 754"/>
                <a:gd name="T18" fmla="*/ 127 w 654"/>
                <a:gd name="T19" fmla="*/ 93 h 754"/>
                <a:gd name="T20" fmla="*/ 127 w 654"/>
                <a:gd name="T21" fmla="*/ 104 h 754"/>
                <a:gd name="T22" fmla="*/ 127 w 654"/>
                <a:gd name="T23" fmla="*/ 116 h 754"/>
                <a:gd name="T24" fmla="*/ 128 w 654"/>
                <a:gd name="T25" fmla="*/ 128 h 754"/>
                <a:gd name="T26" fmla="*/ 129 w 654"/>
                <a:gd name="T27" fmla="*/ 139 h 754"/>
                <a:gd name="T28" fmla="*/ 130 w 654"/>
                <a:gd name="T29" fmla="*/ 150 h 754"/>
                <a:gd name="T30" fmla="*/ 130 w 654"/>
                <a:gd name="T31" fmla="*/ 162 h 754"/>
                <a:gd name="T32" fmla="*/ 131 w 654"/>
                <a:gd name="T33" fmla="*/ 174 h 754"/>
                <a:gd name="T34" fmla="*/ 117 w 654"/>
                <a:gd name="T35" fmla="*/ 175 h 754"/>
                <a:gd name="T36" fmla="*/ 104 w 654"/>
                <a:gd name="T37" fmla="*/ 175 h 754"/>
                <a:gd name="T38" fmla="*/ 91 w 654"/>
                <a:gd name="T39" fmla="*/ 173 h 754"/>
                <a:gd name="T40" fmla="*/ 78 w 654"/>
                <a:gd name="T41" fmla="*/ 172 h 754"/>
                <a:gd name="T42" fmla="*/ 64 w 654"/>
                <a:gd name="T43" fmla="*/ 171 h 754"/>
                <a:gd name="T44" fmla="*/ 51 w 654"/>
                <a:gd name="T45" fmla="*/ 171 h 754"/>
                <a:gd name="T46" fmla="*/ 38 w 654"/>
                <a:gd name="T47" fmla="*/ 172 h 754"/>
                <a:gd name="T48" fmla="*/ 25 w 654"/>
                <a:gd name="T49" fmla="*/ 175 h 754"/>
                <a:gd name="T50" fmla="*/ 6 w 654"/>
                <a:gd name="T51" fmla="*/ 177 h 754"/>
                <a:gd name="T52" fmla="*/ 9 w 654"/>
                <a:gd name="T53" fmla="*/ 165 h 754"/>
                <a:gd name="T54" fmla="*/ 10 w 654"/>
                <a:gd name="T55" fmla="*/ 154 h 754"/>
                <a:gd name="T56" fmla="*/ 10 w 654"/>
                <a:gd name="T57" fmla="*/ 142 h 754"/>
                <a:gd name="T58" fmla="*/ 9 w 654"/>
                <a:gd name="T59" fmla="*/ 130 h 754"/>
                <a:gd name="T60" fmla="*/ 7 w 654"/>
                <a:gd name="T61" fmla="*/ 118 h 754"/>
                <a:gd name="T62" fmla="*/ 6 w 654"/>
                <a:gd name="T63" fmla="*/ 107 h 754"/>
                <a:gd name="T64" fmla="*/ 3 w 654"/>
                <a:gd name="T65" fmla="*/ 95 h 754"/>
                <a:gd name="T66" fmla="*/ 2 w 654"/>
                <a:gd name="T67" fmla="*/ 83 h 754"/>
                <a:gd name="T68" fmla="*/ 0 w 654"/>
                <a:gd name="T69" fmla="*/ 73 h 754"/>
                <a:gd name="T70" fmla="*/ 0 w 654"/>
                <a:gd name="T71" fmla="*/ 63 h 754"/>
                <a:gd name="T72" fmla="*/ 0 w 654"/>
                <a:gd name="T73" fmla="*/ 54 h 754"/>
                <a:gd name="T74" fmla="*/ 2 w 654"/>
                <a:gd name="T75" fmla="*/ 45 h 754"/>
                <a:gd name="T76" fmla="*/ 4 w 654"/>
                <a:gd name="T77" fmla="*/ 36 h 754"/>
                <a:gd name="T78" fmla="*/ 9 w 654"/>
                <a:gd name="T79" fmla="*/ 28 h 754"/>
                <a:gd name="T80" fmla="*/ 14 w 654"/>
                <a:gd name="T81" fmla="*/ 21 h 754"/>
                <a:gd name="T82" fmla="*/ 23 w 654"/>
                <a:gd name="T83" fmla="*/ 15 h 754"/>
                <a:gd name="T84" fmla="*/ 35 w 654"/>
                <a:gd name="T85" fmla="*/ 16 h 754"/>
                <a:gd name="T86" fmla="*/ 47 w 654"/>
                <a:gd name="T87" fmla="*/ 16 h 754"/>
                <a:gd name="T88" fmla="*/ 59 w 654"/>
                <a:gd name="T89" fmla="*/ 15 h 754"/>
                <a:gd name="T90" fmla="*/ 71 w 654"/>
                <a:gd name="T91" fmla="*/ 14 h 754"/>
                <a:gd name="T92" fmla="*/ 83 w 654"/>
                <a:gd name="T93" fmla="*/ 12 h 754"/>
                <a:gd name="T94" fmla="*/ 95 w 654"/>
                <a:gd name="T95" fmla="*/ 11 h 754"/>
                <a:gd name="T96" fmla="*/ 108 w 654"/>
                <a:gd name="T97" fmla="*/ 9 h 754"/>
                <a:gd name="T98" fmla="*/ 121 w 654"/>
                <a:gd name="T99" fmla="*/ 9 h 754"/>
                <a:gd name="T100" fmla="*/ 125 w 654"/>
                <a:gd name="T101" fmla="*/ 7 h 754"/>
                <a:gd name="T102" fmla="*/ 129 w 654"/>
                <a:gd name="T103" fmla="*/ 5 h 754"/>
                <a:gd name="T104" fmla="*/ 134 w 654"/>
                <a:gd name="T105" fmla="*/ 4 h 754"/>
                <a:gd name="T106" fmla="*/ 139 w 654"/>
                <a:gd name="T107" fmla="*/ 3 h 754"/>
                <a:gd name="T108" fmla="*/ 144 w 654"/>
                <a:gd name="T109" fmla="*/ 3 h 754"/>
                <a:gd name="T110" fmla="*/ 149 w 654"/>
                <a:gd name="T111" fmla="*/ 2 h 754"/>
                <a:gd name="T112" fmla="*/ 153 w 654"/>
                <a:gd name="T113" fmla="*/ 1 h 754"/>
                <a:gd name="T114" fmla="*/ 158 w 654"/>
                <a:gd name="T115" fmla="*/ 0 h 754"/>
                <a:gd name="T116" fmla="*/ 159 w 654"/>
                <a:gd name="T117" fmla="*/ 1 h 7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54"/>
                <a:gd name="T178" fmla="*/ 0 h 754"/>
                <a:gd name="T179" fmla="*/ 654 w 654"/>
                <a:gd name="T180" fmla="*/ 754 h 7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54" h="754">
                  <a:moveTo>
                    <a:pt x="654" y="5"/>
                  </a:moveTo>
                  <a:lnTo>
                    <a:pt x="622" y="38"/>
                  </a:lnTo>
                  <a:lnTo>
                    <a:pt x="597" y="76"/>
                  </a:lnTo>
                  <a:lnTo>
                    <a:pt x="576" y="117"/>
                  </a:lnTo>
                  <a:lnTo>
                    <a:pt x="562" y="162"/>
                  </a:lnTo>
                  <a:lnTo>
                    <a:pt x="550" y="206"/>
                  </a:lnTo>
                  <a:lnTo>
                    <a:pt x="541" y="253"/>
                  </a:lnTo>
                  <a:lnTo>
                    <a:pt x="533" y="299"/>
                  </a:lnTo>
                  <a:lnTo>
                    <a:pt x="526" y="346"/>
                  </a:lnTo>
                  <a:lnTo>
                    <a:pt x="522" y="396"/>
                  </a:lnTo>
                  <a:lnTo>
                    <a:pt x="523" y="445"/>
                  </a:lnTo>
                  <a:lnTo>
                    <a:pt x="524" y="494"/>
                  </a:lnTo>
                  <a:lnTo>
                    <a:pt x="528" y="544"/>
                  </a:lnTo>
                  <a:lnTo>
                    <a:pt x="531" y="592"/>
                  </a:lnTo>
                  <a:lnTo>
                    <a:pt x="534" y="640"/>
                  </a:lnTo>
                  <a:lnTo>
                    <a:pt x="535" y="690"/>
                  </a:lnTo>
                  <a:lnTo>
                    <a:pt x="537" y="742"/>
                  </a:lnTo>
                  <a:lnTo>
                    <a:pt x="483" y="747"/>
                  </a:lnTo>
                  <a:lnTo>
                    <a:pt x="429" y="745"/>
                  </a:lnTo>
                  <a:lnTo>
                    <a:pt x="374" y="739"/>
                  </a:lnTo>
                  <a:lnTo>
                    <a:pt x="320" y="734"/>
                  </a:lnTo>
                  <a:lnTo>
                    <a:pt x="264" y="728"/>
                  </a:lnTo>
                  <a:lnTo>
                    <a:pt x="210" y="727"/>
                  </a:lnTo>
                  <a:lnTo>
                    <a:pt x="155" y="731"/>
                  </a:lnTo>
                  <a:lnTo>
                    <a:pt x="101" y="747"/>
                  </a:lnTo>
                  <a:lnTo>
                    <a:pt x="26" y="754"/>
                  </a:lnTo>
                  <a:lnTo>
                    <a:pt x="37" y="704"/>
                  </a:lnTo>
                  <a:lnTo>
                    <a:pt x="41" y="655"/>
                  </a:lnTo>
                  <a:lnTo>
                    <a:pt x="41" y="605"/>
                  </a:lnTo>
                  <a:lnTo>
                    <a:pt x="38" y="555"/>
                  </a:lnTo>
                  <a:lnTo>
                    <a:pt x="30" y="504"/>
                  </a:lnTo>
                  <a:lnTo>
                    <a:pt x="23" y="454"/>
                  </a:lnTo>
                  <a:lnTo>
                    <a:pt x="14" y="403"/>
                  </a:lnTo>
                  <a:lnTo>
                    <a:pt x="7" y="353"/>
                  </a:lnTo>
                  <a:lnTo>
                    <a:pt x="1" y="311"/>
                  </a:lnTo>
                  <a:lnTo>
                    <a:pt x="0" y="270"/>
                  </a:lnTo>
                  <a:lnTo>
                    <a:pt x="1" y="229"/>
                  </a:lnTo>
                  <a:lnTo>
                    <a:pt x="7" y="190"/>
                  </a:lnTo>
                  <a:lnTo>
                    <a:pt x="17" y="152"/>
                  </a:lnTo>
                  <a:lnTo>
                    <a:pt x="35" y="118"/>
                  </a:lnTo>
                  <a:lnTo>
                    <a:pt x="59" y="88"/>
                  </a:lnTo>
                  <a:lnTo>
                    <a:pt x="93" y="63"/>
                  </a:lnTo>
                  <a:lnTo>
                    <a:pt x="144" y="69"/>
                  </a:lnTo>
                  <a:lnTo>
                    <a:pt x="195" y="70"/>
                  </a:lnTo>
                  <a:lnTo>
                    <a:pt x="244" y="65"/>
                  </a:lnTo>
                  <a:lnTo>
                    <a:pt x="294" y="60"/>
                  </a:lnTo>
                  <a:lnTo>
                    <a:pt x="342" y="51"/>
                  </a:lnTo>
                  <a:lnTo>
                    <a:pt x="392" y="45"/>
                  </a:lnTo>
                  <a:lnTo>
                    <a:pt x="443" y="39"/>
                  </a:lnTo>
                  <a:lnTo>
                    <a:pt x="497" y="39"/>
                  </a:lnTo>
                  <a:lnTo>
                    <a:pt x="514" y="29"/>
                  </a:lnTo>
                  <a:lnTo>
                    <a:pt x="532" y="22"/>
                  </a:lnTo>
                  <a:lnTo>
                    <a:pt x="550" y="18"/>
                  </a:lnTo>
                  <a:lnTo>
                    <a:pt x="571" y="14"/>
                  </a:lnTo>
                  <a:lnTo>
                    <a:pt x="591" y="11"/>
                  </a:lnTo>
                  <a:lnTo>
                    <a:pt x="611" y="9"/>
                  </a:lnTo>
                  <a:lnTo>
                    <a:pt x="631" y="6"/>
                  </a:lnTo>
                  <a:lnTo>
                    <a:pt x="651" y="0"/>
                  </a:lnTo>
                  <a:lnTo>
                    <a:pt x="654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Freeform 50"/>
            <p:cNvSpPr>
              <a:spLocks/>
            </p:cNvSpPr>
            <p:nvPr/>
          </p:nvSpPr>
          <p:spPr bwMode="auto">
            <a:xfrm>
              <a:off x="4969" y="656"/>
              <a:ext cx="11" cy="26"/>
            </a:xfrm>
            <a:custGeom>
              <a:avLst/>
              <a:gdLst>
                <a:gd name="T0" fmla="*/ 11 w 43"/>
                <a:gd name="T1" fmla="*/ 0 h 109"/>
                <a:gd name="T2" fmla="*/ 9 w 43"/>
                <a:gd name="T3" fmla="*/ 2 h 109"/>
                <a:gd name="T4" fmla="*/ 7 w 43"/>
                <a:gd name="T5" fmla="*/ 5 h 109"/>
                <a:gd name="T6" fmla="*/ 6 w 43"/>
                <a:gd name="T7" fmla="*/ 9 h 109"/>
                <a:gd name="T8" fmla="*/ 6 w 43"/>
                <a:gd name="T9" fmla="*/ 13 h 109"/>
                <a:gd name="T10" fmla="*/ 6 w 43"/>
                <a:gd name="T11" fmla="*/ 16 h 109"/>
                <a:gd name="T12" fmla="*/ 7 w 43"/>
                <a:gd name="T13" fmla="*/ 20 h 109"/>
                <a:gd name="T14" fmla="*/ 7 w 43"/>
                <a:gd name="T15" fmla="*/ 23 h 109"/>
                <a:gd name="T16" fmla="*/ 8 w 43"/>
                <a:gd name="T17" fmla="*/ 26 h 109"/>
                <a:gd name="T18" fmla="*/ 7 w 43"/>
                <a:gd name="T19" fmla="*/ 26 h 109"/>
                <a:gd name="T20" fmla="*/ 6 w 43"/>
                <a:gd name="T21" fmla="*/ 26 h 109"/>
                <a:gd name="T22" fmla="*/ 4 w 43"/>
                <a:gd name="T23" fmla="*/ 25 h 109"/>
                <a:gd name="T24" fmla="*/ 4 w 43"/>
                <a:gd name="T25" fmla="*/ 25 h 109"/>
                <a:gd name="T26" fmla="*/ 2 w 43"/>
                <a:gd name="T27" fmla="*/ 22 h 109"/>
                <a:gd name="T28" fmla="*/ 0 w 43"/>
                <a:gd name="T29" fmla="*/ 20 h 109"/>
                <a:gd name="T30" fmla="*/ 0 w 43"/>
                <a:gd name="T31" fmla="*/ 18 h 109"/>
                <a:gd name="T32" fmla="*/ 0 w 43"/>
                <a:gd name="T33" fmla="*/ 15 h 109"/>
                <a:gd name="T34" fmla="*/ 0 w 43"/>
                <a:gd name="T35" fmla="*/ 13 h 109"/>
                <a:gd name="T36" fmla="*/ 1 w 43"/>
                <a:gd name="T37" fmla="*/ 10 h 109"/>
                <a:gd name="T38" fmla="*/ 1 w 43"/>
                <a:gd name="T39" fmla="*/ 8 h 109"/>
                <a:gd name="T40" fmla="*/ 2 w 43"/>
                <a:gd name="T41" fmla="*/ 6 h 109"/>
                <a:gd name="T42" fmla="*/ 4 w 43"/>
                <a:gd name="T43" fmla="*/ 4 h 109"/>
                <a:gd name="T44" fmla="*/ 6 w 43"/>
                <a:gd name="T45" fmla="*/ 3 h 109"/>
                <a:gd name="T46" fmla="*/ 8 w 43"/>
                <a:gd name="T47" fmla="*/ 3 h 109"/>
                <a:gd name="T48" fmla="*/ 9 w 43"/>
                <a:gd name="T49" fmla="*/ 2 h 109"/>
                <a:gd name="T50" fmla="*/ 9 w 43"/>
                <a:gd name="T51" fmla="*/ 0 h 109"/>
                <a:gd name="T52" fmla="*/ 11 w 43"/>
                <a:gd name="T53" fmla="*/ 0 h 1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3"/>
                <a:gd name="T82" fmla="*/ 0 h 109"/>
                <a:gd name="T83" fmla="*/ 43 w 43"/>
                <a:gd name="T84" fmla="*/ 109 h 10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3" h="109">
                  <a:moveTo>
                    <a:pt x="43" y="0"/>
                  </a:moveTo>
                  <a:lnTo>
                    <a:pt x="34" y="9"/>
                  </a:lnTo>
                  <a:lnTo>
                    <a:pt x="28" y="22"/>
                  </a:lnTo>
                  <a:lnTo>
                    <a:pt x="24" y="37"/>
                  </a:lnTo>
                  <a:lnTo>
                    <a:pt x="24" y="53"/>
                  </a:lnTo>
                  <a:lnTo>
                    <a:pt x="24" y="67"/>
                  </a:lnTo>
                  <a:lnTo>
                    <a:pt x="26" y="82"/>
                  </a:lnTo>
                  <a:lnTo>
                    <a:pt x="29" y="95"/>
                  </a:lnTo>
                  <a:lnTo>
                    <a:pt x="33" y="109"/>
                  </a:lnTo>
                  <a:lnTo>
                    <a:pt x="26" y="109"/>
                  </a:lnTo>
                  <a:lnTo>
                    <a:pt x="22" y="108"/>
                  </a:lnTo>
                  <a:lnTo>
                    <a:pt x="17" y="105"/>
                  </a:lnTo>
                  <a:lnTo>
                    <a:pt x="14" y="103"/>
                  </a:lnTo>
                  <a:lnTo>
                    <a:pt x="8" y="94"/>
                  </a:lnTo>
                  <a:lnTo>
                    <a:pt x="1" y="85"/>
                  </a:lnTo>
                  <a:lnTo>
                    <a:pt x="0" y="74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2" y="43"/>
                  </a:lnTo>
                  <a:lnTo>
                    <a:pt x="3" y="33"/>
                  </a:lnTo>
                  <a:lnTo>
                    <a:pt x="8" y="25"/>
                  </a:lnTo>
                  <a:lnTo>
                    <a:pt x="14" y="17"/>
                  </a:lnTo>
                  <a:lnTo>
                    <a:pt x="24" y="12"/>
                  </a:lnTo>
                  <a:lnTo>
                    <a:pt x="31" y="12"/>
                  </a:lnTo>
                  <a:lnTo>
                    <a:pt x="35" y="8"/>
                  </a:lnTo>
                  <a:lnTo>
                    <a:pt x="37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51"/>
            <p:cNvSpPr>
              <a:spLocks/>
            </p:cNvSpPr>
            <p:nvPr/>
          </p:nvSpPr>
          <p:spPr bwMode="auto">
            <a:xfrm>
              <a:off x="4983" y="660"/>
              <a:ext cx="9" cy="8"/>
            </a:xfrm>
            <a:custGeom>
              <a:avLst/>
              <a:gdLst>
                <a:gd name="T0" fmla="*/ 7 w 36"/>
                <a:gd name="T1" fmla="*/ 2 h 33"/>
                <a:gd name="T2" fmla="*/ 9 w 36"/>
                <a:gd name="T3" fmla="*/ 0 h 33"/>
                <a:gd name="T4" fmla="*/ 9 w 36"/>
                <a:gd name="T5" fmla="*/ 5 h 33"/>
                <a:gd name="T6" fmla="*/ 7 w 36"/>
                <a:gd name="T7" fmla="*/ 4 h 33"/>
                <a:gd name="T8" fmla="*/ 6 w 36"/>
                <a:gd name="T9" fmla="*/ 5 h 33"/>
                <a:gd name="T10" fmla="*/ 5 w 36"/>
                <a:gd name="T11" fmla="*/ 5 h 33"/>
                <a:gd name="T12" fmla="*/ 4 w 36"/>
                <a:gd name="T13" fmla="*/ 6 h 33"/>
                <a:gd name="T14" fmla="*/ 2 w 36"/>
                <a:gd name="T15" fmla="*/ 7 h 33"/>
                <a:gd name="T16" fmla="*/ 0 w 36"/>
                <a:gd name="T17" fmla="*/ 8 h 33"/>
                <a:gd name="T18" fmla="*/ 0 w 36"/>
                <a:gd name="T19" fmla="*/ 7 h 33"/>
                <a:gd name="T20" fmla="*/ 0 w 36"/>
                <a:gd name="T21" fmla="*/ 5 h 33"/>
                <a:gd name="T22" fmla="*/ 1 w 36"/>
                <a:gd name="T23" fmla="*/ 3 h 33"/>
                <a:gd name="T24" fmla="*/ 2 w 36"/>
                <a:gd name="T25" fmla="*/ 2 h 33"/>
                <a:gd name="T26" fmla="*/ 2 w 36"/>
                <a:gd name="T27" fmla="*/ 0 h 33"/>
                <a:gd name="T28" fmla="*/ 4 w 36"/>
                <a:gd name="T29" fmla="*/ 0 h 33"/>
                <a:gd name="T30" fmla="*/ 5 w 36"/>
                <a:gd name="T31" fmla="*/ 0 h 33"/>
                <a:gd name="T32" fmla="*/ 7 w 36"/>
                <a:gd name="T33" fmla="*/ 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3"/>
                <a:gd name="T53" fmla="*/ 36 w 3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3">
                  <a:moveTo>
                    <a:pt x="28" y="9"/>
                  </a:moveTo>
                  <a:lnTo>
                    <a:pt x="36" y="1"/>
                  </a:lnTo>
                  <a:lnTo>
                    <a:pt x="36" y="21"/>
                  </a:lnTo>
                  <a:lnTo>
                    <a:pt x="30" y="17"/>
                  </a:lnTo>
                  <a:lnTo>
                    <a:pt x="24" y="19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8" y="2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1" y="22"/>
                  </a:lnTo>
                  <a:lnTo>
                    <a:pt x="4" y="14"/>
                  </a:lnTo>
                  <a:lnTo>
                    <a:pt x="7" y="9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B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52"/>
            <p:cNvSpPr>
              <a:spLocks/>
            </p:cNvSpPr>
            <p:nvPr/>
          </p:nvSpPr>
          <p:spPr bwMode="auto">
            <a:xfrm>
              <a:off x="5279" y="662"/>
              <a:ext cx="145" cy="146"/>
            </a:xfrm>
            <a:custGeom>
              <a:avLst/>
              <a:gdLst>
                <a:gd name="T0" fmla="*/ 140 w 599"/>
                <a:gd name="T1" fmla="*/ 54 h 622"/>
                <a:gd name="T2" fmla="*/ 143 w 599"/>
                <a:gd name="T3" fmla="*/ 65 h 622"/>
                <a:gd name="T4" fmla="*/ 144 w 599"/>
                <a:gd name="T5" fmla="*/ 77 h 622"/>
                <a:gd name="T6" fmla="*/ 145 w 599"/>
                <a:gd name="T7" fmla="*/ 89 h 622"/>
                <a:gd name="T8" fmla="*/ 145 w 599"/>
                <a:gd name="T9" fmla="*/ 102 h 622"/>
                <a:gd name="T10" fmla="*/ 143 w 599"/>
                <a:gd name="T11" fmla="*/ 114 h 622"/>
                <a:gd name="T12" fmla="*/ 139 w 599"/>
                <a:gd name="T13" fmla="*/ 126 h 622"/>
                <a:gd name="T14" fmla="*/ 133 w 599"/>
                <a:gd name="T15" fmla="*/ 136 h 622"/>
                <a:gd name="T16" fmla="*/ 125 w 599"/>
                <a:gd name="T17" fmla="*/ 146 h 622"/>
                <a:gd name="T18" fmla="*/ 129 w 599"/>
                <a:gd name="T19" fmla="*/ 132 h 622"/>
                <a:gd name="T20" fmla="*/ 131 w 599"/>
                <a:gd name="T21" fmla="*/ 117 h 622"/>
                <a:gd name="T22" fmla="*/ 130 w 599"/>
                <a:gd name="T23" fmla="*/ 102 h 622"/>
                <a:gd name="T24" fmla="*/ 128 w 599"/>
                <a:gd name="T25" fmla="*/ 87 h 622"/>
                <a:gd name="T26" fmla="*/ 123 w 599"/>
                <a:gd name="T27" fmla="*/ 72 h 622"/>
                <a:gd name="T28" fmla="*/ 117 w 599"/>
                <a:gd name="T29" fmla="*/ 58 h 622"/>
                <a:gd name="T30" fmla="*/ 108 w 599"/>
                <a:gd name="T31" fmla="*/ 46 h 622"/>
                <a:gd name="T32" fmla="*/ 97 w 599"/>
                <a:gd name="T33" fmla="*/ 35 h 622"/>
                <a:gd name="T34" fmla="*/ 88 w 599"/>
                <a:gd name="T35" fmla="*/ 29 h 622"/>
                <a:gd name="T36" fmla="*/ 80 w 599"/>
                <a:gd name="T37" fmla="*/ 24 h 622"/>
                <a:gd name="T38" fmla="*/ 71 w 599"/>
                <a:gd name="T39" fmla="*/ 20 h 622"/>
                <a:gd name="T40" fmla="*/ 61 w 599"/>
                <a:gd name="T41" fmla="*/ 17 h 622"/>
                <a:gd name="T42" fmla="*/ 51 w 599"/>
                <a:gd name="T43" fmla="*/ 14 h 622"/>
                <a:gd name="T44" fmla="*/ 41 w 599"/>
                <a:gd name="T45" fmla="*/ 12 h 622"/>
                <a:gd name="T46" fmla="*/ 31 w 599"/>
                <a:gd name="T47" fmla="*/ 11 h 622"/>
                <a:gd name="T48" fmla="*/ 21 w 599"/>
                <a:gd name="T49" fmla="*/ 10 h 622"/>
                <a:gd name="T50" fmla="*/ 0 w 599"/>
                <a:gd name="T51" fmla="*/ 16 h 622"/>
                <a:gd name="T52" fmla="*/ 10 w 599"/>
                <a:gd name="T53" fmla="*/ 11 h 622"/>
                <a:gd name="T54" fmla="*/ 22 w 599"/>
                <a:gd name="T55" fmla="*/ 7 h 622"/>
                <a:gd name="T56" fmla="*/ 34 w 599"/>
                <a:gd name="T57" fmla="*/ 3 h 622"/>
                <a:gd name="T58" fmla="*/ 47 w 599"/>
                <a:gd name="T59" fmla="*/ 1 h 622"/>
                <a:gd name="T60" fmla="*/ 60 w 599"/>
                <a:gd name="T61" fmla="*/ 0 h 622"/>
                <a:gd name="T62" fmla="*/ 74 w 599"/>
                <a:gd name="T63" fmla="*/ 1 h 622"/>
                <a:gd name="T64" fmla="*/ 86 w 599"/>
                <a:gd name="T65" fmla="*/ 4 h 622"/>
                <a:gd name="T66" fmla="*/ 98 w 599"/>
                <a:gd name="T67" fmla="*/ 11 h 622"/>
                <a:gd name="T68" fmla="*/ 103 w 599"/>
                <a:gd name="T69" fmla="*/ 16 h 622"/>
                <a:gd name="T70" fmla="*/ 109 w 599"/>
                <a:gd name="T71" fmla="*/ 21 h 622"/>
                <a:gd name="T72" fmla="*/ 115 w 599"/>
                <a:gd name="T73" fmla="*/ 26 h 622"/>
                <a:gd name="T74" fmla="*/ 121 w 599"/>
                <a:gd name="T75" fmla="*/ 31 h 622"/>
                <a:gd name="T76" fmla="*/ 126 w 599"/>
                <a:gd name="T77" fmla="*/ 36 h 622"/>
                <a:gd name="T78" fmla="*/ 132 w 599"/>
                <a:gd name="T79" fmla="*/ 41 h 622"/>
                <a:gd name="T80" fmla="*/ 136 w 599"/>
                <a:gd name="T81" fmla="*/ 47 h 622"/>
                <a:gd name="T82" fmla="*/ 140 w 599"/>
                <a:gd name="T83" fmla="*/ 54 h 6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99"/>
                <a:gd name="T127" fmla="*/ 0 h 622"/>
                <a:gd name="T128" fmla="*/ 599 w 599"/>
                <a:gd name="T129" fmla="*/ 622 h 62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99" h="622">
                  <a:moveTo>
                    <a:pt x="578" y="229"/>
                  </a:moveTo>
                  <a:lnTo>
                    <a:pt x="589" y="277"/>
                  </a:lnTo>
                  <a:lnTo>
                    <a:pt x="596" y="329"/>
                  </a:lnTo>
                  <a:lnTo>
                    <a:pt x="599" y="381"/>
                  </a:lnTo>
                  <a:lnTo>
                    <a:pt x="597" y="434"/>
                  </a:lnTo>
                  <a:lnTo>
                    <a:pt x="589" y="485"/>
                  </a:lnTo>
                  <a:lnTo>
                    <a:pt x="573" y="535"/>
                  </a:lnTo>
                  <a:lnTo>
                    <a:pt x="550" y="580"/>
                  </a:lnTo>
                  <a:lnTo>
                    <a:pt x="518" y="622"/>
                  </a:lnTo>
                  <a:lnTo>
                    <a:pt x="532" y="561"/>
                  </a:lnTo>
                  <a:lnTo>
                    <a:pt x="540" y="497"/>
                  </a:lnTo>
                  <a:lnTo>
                    <a:pt x="539" y="433"/>
                  </a:lnTo>
                  <a:lnTo>
                    <a:pt x="529" y="369"/>
                  </a:lnTo>
                  <a:lnTo>
                    <a:pt x="509" y="306"/>
                  </a:lnTo>
                  <a:lnTo>
                    <a:pt x="482" y="249"/>
                  </a:lnTo>
                  <a:lnTo>
                    <a:pt x="446" y="196"/>
                  </a:lnTo>
                  <a:lnTo>
                    <a:pt x="400" y="151"/>
                  </a:lnTo>
                  <a:lnTo>
                    <a:pt x="365" y="123"/>
                  </a:lnTo>
                  <a:lnTo>
                    <a:pt x="330" y="101"/>
                  </a:lnTo>
                  <a:lnTo>
                    <a:pt x="292" y="85"/>
                  </a:lnTo>
                  <a:lnTo>
                    <a:pt x="254" y="72"/>
                  </a:lnTo>
                  <a:lnTo>
                    <a:pt x="212" y="60"/>
                  </a:lnTo>
                  <a:lnTo>
                    <a:pt x="170" y="53"/>
                  </a:lnTo>
                  <a:lnTo>
                    <a:pt x="128" y="46"/>
                  </a:lnTo>
                  <a:lnTo>
                    <a:pt x="86" y="41"/>
                  </a:lnTo>
                  <a:lnTo>
                    <a:pt x="0" y="69"/>
                  </a:lnTo>
                  <a:lnTo>
                    <a:pt x="41" y="46"/>
                  </a:lnTo>
                  <a:lnTo>
                    <a:pt x="89" y="28"/>
                  </a:lnTo>
                  <a:lnTo>
                    <a:pt x="140" y="12"/>
                  </a:lnTo>
                  <a:lnTo>
                    <a:pt x="195" y="3"/>
                  </a:lnTo>
                  <a:lnTo>
                    <a:pt x="249" y="0"/>
                  </a:lnTo>
                  <a:lnTo>
                    <a:pt x="305" y="5"/>
                  </a:lnTo>
                  <a:lnTo>
                    <a:pt x="356" y="19"/>
                  </a:lnTo>
                  <a:lnTo>
                    <a:pt x="404" y="45"/>
                  </a:lnTo>
                  <a:lnTo>
                    <a:pt x="427" y="67"/>
                  </a:lnTo>
                  <a:lnTo>
                    <a:pt x="452" y="88"/>
                  </a:lnTo>
                  <a:lnTo>
                    <a:pt x="476" y="109"/>
                  </a:lnTo>
                  <a:lnTo>
                    <a:pt x="501" y="131"/>
                  </a:lnTo>
                  <a:lnTo>
                    <a:pt x="522" y="152"/>
                  </a:lnTo>
                  <a:lnTo>
                    <a:pt x="544" y="176"/>
                  </a:lnTo>
                  <a:lnTo>
                    <a:pt x="561" y="201"/>
                  </a:lnTo>
                  <a:lnTo>
                    <a:pt x="578" y="2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Freeform 53"/>
            <p:cNvSpPr>
              <a:spLocks/>
            </p:cNvSpPr>
            <p:nvPr/>
          </p:nvSpPr>
          <p:spPr bwMode="auto">
            <a:xfrm>
              <a:off x="5239" y="665"/>
              <a:ext cx="6" cy="24"/>
            </a:xfrm>
            <a:custGeom>
              <a:avLst/>
              <a:gdLst>
                <a:gd name="T0" fmla="*/ 0 w 25"/>
                <a:gd name="T1" fmla="*/ 24 h 103"/>
                <a:gd name="T2" fmla="*/ 0 w 25"/>
                <a:gd name="T3" fmla="*/ 21 h 103"/>
                <a:gd name="T4" fmla="*/ 0 w 25"/>
                <a:gd name="T5" fmla="*/ 17 h 103"/>
                <a:gd name="T6" fmla="*/ 1 w 25"/>
                <a:gd name="T7" fmla="*/ 14 h 103"/>
                <a:gd name="T8" fmla="*/ 2 w 25"/>
                <a:gd name="T9" fmla="*/ 12 h 103"/>
                <a:gd name="T10" fmla="*/ 3 w 25"/>
                <a:gd name="T11" fmla="*/ 9 h 103"/>
                <a:gd name="T12" fmla="*/ 4 w 25"/>
                <a:gd name="T13" fmla="*/ 6 h 103"/>
                <a:gd name="T14" fmla="*/ 5 w 25"/>
                <a:gd name="T15" fmla="*/ 3 h 103"/>
                <a:gd name="T16" fmla="*/ 6 w 25"/>
                <a:gd name="T17" fmla="*/ 0 h 103"/>
                <a:gd name="T18" fmla="*/ 0 w 25"/>
                <a:gd name="T19" fmla="*/ 24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103"/>
                <a:gd name="T32" fmla="*/ 25 w 25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103">
                  <a:moveTo>
                    <a:pt x="1" y="103"/>
                  </a:moveTo>
                  <a:lnTo>
                    <a:pt x="0" y="88"/>
                  </a:lnTo>
                  <a:lnTo>
                    <a:pt x="2" y="75"/>
                  </a:lnTo>
                  <a:lnTo>
                    <a:pt x="4" y="62"/>
                  </a:lnTo>
                  <a:lnTo>
                    <a:pt x="10" y="50"/>
                  </a:lnTo>
                  <a:lnTo>
                    <a:pt x="13" y="37"/>
                  </a:lnTo>
                  <a:lnTo>
                    <a:pt x="18" y="25"/>
                  </a:lnTo>
                  <a:lnTo>
                    <a:pt x="21" y="12"/>
                  </a:lnTo>
                  <a:lnTo>
                    <a:pt x="25" y="0"/>
                  </a:lnTo>
                  <a:lnTo>
                    <a:pt x="1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54"/>
            <p:cNvSpPr>
              <a:spLocks/>
            </p:cNvSpPr>
            <p:nvPr/>
          </p:nvSpPr>
          <p:spPr bwMode="auto">
            <a:xfrm>
              <a:off x="4960" y="673"/>
              <a:ext cx="4" cy="4"/>
            </a:xfrm>
            <a:custGeom>
              <a:avLst/>
              <a:gdLst>
                <a:gd name="T0" fmla="*/ 4 w 14"/>
                <a:gd name="T1" fmla="*/ 4 h 20"/>
                <a:gd name="T2" fmla="*/ 1 w 14"/>
                <a:gd name="T3" fmla="*/ 4 h 20"/>
                <a:gd name="T4" fmla="*/ 0 w 14"/>
                <a:gd name="T5" fmla="*/ 3 h 20"/>
                <a:gd name="T6" fmla="*/ 1 w 14"/>
                <a:gd name="T7" fmla="*/ 2 h 20"/>
                <a:gd name="T8" fmla="*/ 1 w 14"/>
                <a:gd name="T9" fmla="*/ 1 h 20"/>
                <a:gd name="T10" fmla="*/ 2 w 14"/>
                <a:gd name="T11" fmla="*/ 0 h 20"/>
                <a:gd name="T12" fmla="*/ 3 w 14"/>
                <a:gd name="T13" fmla="*/ 2 h 20"/>
                <a:gd name="T14" fmla="*/ 4 w 14"/>
                <a:gd name="T15" fmla="*/ 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0"/>
                <a:gd name="T26" fmla="*/ 14 w 14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0">
                  <a:moveTo>
                    <a:pt x="14" y="20"/>
                  </a:moveTo>
                  <a:lnTo>
                    <a:pt x="2" y="20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5" y="6"/>
                  </a:lnTo>
                  <a:lnTo>
                    <a:pt x="7" y="0"/>
                  </a:lnTo>
                  <a:lnTo>
                    <a:pt x="11" y="8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B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Freeform 55"/>
            <p:cNvSpPr>
              <a:spLocks/>
            </p:cNvSpPr>
            <p:nvPr/>
          </p:nvSpPr>
          <p:spPr bwMode="auto">
            <a:xfrm>
              <a:off x="4992" y="674"/>
              <a:ext cx="80" cy="144"/>
            </a:xfrm>
            <a:custGeom>
              <a:avLst/>
              <a:gdLst>
                <a:gd name="T0" fmla="*/ 19 w 329"/>
                <a:gd name="T1" fmla="*/ 28 h 608"/>
                <a:gd name="T2" fmla="*/ 23 w 329"/>
                <a:gd name="T3" fmla="*/ 30 h 608"/>
                <a:gd name="T4" fmla="*/ 30 w 329"/>
                <a:gd name="T5" fmla="*/ 42 h 608"/>
                <a:gd name="T6" fmla="*/ 37 w 329"/>
                <a:gd name="T7" fmla="*/ 56 h 608"/>
                <a:gd name="T8" fmla="*/ 44 w 329"/>
                <a:gd name="T9" fmla="*/ 69 h 608"/>
                <a:gd name="T10" fmla="*/ 51 w 329"/>
                <a:gd name="T11" fmla="*/ 82 h 608"/>
                <a:gd name="T12" fmla="*/ 58 w 329"/>
                <a:gd name="T13" fmla="*/ 95 h 608"/>
                <a:gd name="T14" fmla="*/ 65 w 329"/>
                <a:gd name="T15" fmla="*/ 108 h 608"/>
                <a:gd name="T16" fmla="*/ 72 w 329"/>
                <a:gd name="T17" fmla="*/ 121 h 608"/>
                <a:gd name="T18" fmla="*/ 80 w 329"/>
                <a:gd name="T19" fmla="*/ 134 h 608"/>
                <a:gd name="T20" fmla="*/ 74 w 329"/>
                <a:gd name="T21" fmla="*/ 144 h 608"/>
                <a:gd name="T22" fmla="*/ 70 w 329"/>
                <a:gd name="T23" fmla="*/ 139 h 608"/>
                <a:gd name="T24" fmla="*/ 67 w 329"/>
                <a:gd name="T25" fmla="*/ 134 h 608"/>
                <a:gd name="T26" fmla="*/ 64 w 329"/>
                <a:gd name="T27" fmla="*/ 128 h 608"/>
                <a:gd name="T28" fmla="*/ 61 w 329"/>
                <a:gd name="T29" fmla="*/ 123 h 608"/>
                <a:gd name="T30" fmla="*/ 58 w 329"/>
                <a:gd name="T31" fmla="*/ 118 h 608"/>
                <a:gd name="T32" fmla="*/ 54 w 329"/>
                <a:gd name="T33" fmla="*/ 112 h 608"/>
                <a:gd name="T34" fmla="*/ 51 w 329"/>
                <a:gd name="T35" fmla="*/ 107 h 608"/>
                <a:gd name="T36" fmla="*/ 47 w 329"/>
                <a:gd name="T37" fmla="*/ 102 h 608"/>
                <a:gd name="T38" fmla="*/ 42 w 329"/>
                <a:gd name="T39" fmla="*/ 91 h 608"/>
                <a:gd name="T40" fmla="*/ 37 w 329"/>
                <a:gd name="T41" fmla="*/ 79 h 608"/>
                <a:gd name="T42" fmla="*/ 31 w 329"/>
                <a:gd name="T43" fmla="*/ 68 h 608"/>
                <a:gd name="T44" fmla="*/ 25 w 329"/>
                <a:gd name="T45" fmla="*/ 57 h 608"/>
                <a:gd name="T46" fmla="*/ 19 w 329"/>
                <a:gd name="T47" fmla="*/ 45 h 608"/>
                <a:gd name="T48" fmla="*/ 13 w 329"/>
                <a:gd name="T49" fmla="*/ 34 h 608"/>
                <a:gd name="T50" fmla="*/ 7 w 329"/>
                <a:gd name="T51" fmla="*/ 23 h 608"/>
                <a:gd name="T52" fmla="*/ 2 w 329"/>
                <a:gd name="T53" fmla="*/ 12 h 608"/>
                <a:gd name="T54" fmla="*/ 0 w 329"/>
                <a:gd name="T55" fmla="*/ 10 h 608"/>
                <a:gd name="T56" fmla="*/ 0 w 329"/>
                <a:gd name="T57" fmla="*/ 8 h 608"/>
                <a:gd name="T58" fmla="*/ 0 w 329"/>
                <a:gd name="T59" fmla="*/ 7 h 608"/>
                <a:gd name="T60" fmla="*/ 1 w 329"/>
                <a:gd name="T61" fmla="*/ 5 h 608"/>
                <a:gd name="T62" fmla="*/ 2 w 329"/>
                <a:gd name="T63" fmla="*/ 4 h 608"/>
                <a:gd name="T64" fmla="*/ 3 w 329"/>
                <a:gd name="T65" fmla="*/ 2 h 608"/>
                <a:gd name="T66" fmla="*/ 4 w 329"/>
                <a:gd name="T67" fmla="*/ 1 h 608"/>
                <a:gd name="T68" fmla="*/ 5 w 329"/>
                <a:gd name="T69" fmla="*/ 0 h 608"/>
                <a:gd name="T70" fmla="*/ 8 w 329"/>
                <a:gd name="T71" fmla="*/ 3 h 608"/>
                <a:gd name="T72" fmla="*/ 9 w 329"/>
                <a:gd name="T73" fmla="*/ 6 h 608"/>
                <a:gd name="T74" fmla="*/ 12 w 329"/>
                <a:gd name="T75" fmla="*/ 10 h 608"/>
                <a:gd name="T76" fmla="*/ 14 w 329"/>
                <a:gd name="T77" fmla="*/ 13 h 608"/>
                <a:gd name="T78" fmla="*/ 15 w 329"/>
                <a:gd name="T79" fmla="*/ 17 h 608"/>
                <a:gd name="T80" fmla="*/ 17 w 329"/>
                <a:gd name="T81" fmla="*/ 21 h 608"/>
                <a:gd name="T82" fmla="*/ 18 w 329"/>
                <a:gd name="T83" fmla="*/ 24 h 608"/>
                <a:gd name="T84" fmla="*/ 19 w 329"/>
                <a:gd name="T85" fmla="*/ 28 h 6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9"/>
                <a:gd name="T130" fmla="*/ 0 h 608"/>
                <a:gd name="T131" fmla="*/ 329 w 329"/>
                <a:gd name="T132" fmla="*/ 608 h 60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9" h="608">
                  <a:moveTo>
                    <a:pt x="77" y="118"/>
                  </a:moveTo>
                  <a:lnTo>
                    <a:pt x="94" y="125"/>
                  </a:lnTo>
                  <a:lnTo>
                    <a:pt x="123" y="179"/>
                  </a:lnTo>
                  <a:lnTo>
                    <a:pt x="152" y="235"/>
                  </a:lnTo>
                  <a:lnTo>
                    <a:pt x="180" y="290"/>
                  </a:lnTo>
                  <a:lnTo>
                    <a:pt x="210" y="346"/>
                  </a:lnTo>
                  <a:lnTo>
                    <a:pt x="237" y="401"/>
                  </a:lnTo>
                  <a:lnTo>
                    <a:pt x="266" y="457"/>
                  </a:lnTo>
                  <a:lnTo>
                    <a:pt x="296" y="511"/>
                  </a:lnTo>
                  <a:lnTo>
                    <a:pt x="329" y="565"/>
                  </a:lnTo>
                  <a:lnTo>
                    <a:pt x="305" y="608"/>
                  </a:lnTo>
                  <a:lnTo>
                    <a:pt x="289" y="586"/>
                  </a:lnTo>
                  <a:lnTo>
                    <a:pt x="275" y="564"/>
                  </a:lnTo>
                  <a:lnTo>
                    <a:pt x="262" y="541"/>
                  </a:lnTo>
                  <a:lnTo>
                    <a:pt x="250" y="520"/>
                  </a:lnTo>
                  <a:lnTo>
                    <a:pt x="237" y="497"/>
                  </a:lnTo>
                  <a:lnTo>
                    <a:pt x="224" y="474"/>
                  </a:lnTo>
                  <a:lnTo>
                    <a:pt x="210" y="451"/>
                  </a:lnTo>
                  <a:lnTo>
                    <a:pt x="195" y="432"/>
                  </a:lnTo>
                  <a:lnTo>
                    <a:pt x="173" y="383"/>
                  </a:lnTo>
                  <a:lnTo>
                    <a:pt x="151" y="334"/>
                  </a:lnTo>
                  <a:lnTo>
                    <a:pt x="127" y="287"/>
                  </a:lnTo>
                  <a:lnTo>
                    <a:pt x="103" y="239"/>
                  </a:lnTo>
                  <a:lnTo>
                    <a:pt x="78" y="191"/>
                  </a:lnTo>
                  <a:lnTo>
                    <a:pt x="55" y="145"/>
                  </a:lnTo>
                  <a:lnTo>
                    <a:pt x="30" y="97"/>
                  </a:lnTo>
                  <a:lnTo>
                    <a:pt x="7" y="51"/>
                  </a:lnTo>
                  <a:lnTo>
                    <a:pt x="2" y="43"/>
                  </a:lnTo>
                  <a:lnTo>
                    <a:pt x="0" y="35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8" y="15"/>
                  </a:lnTo>
                  <a:lnTo>
                    <a:pt x="13" y="8"/>
                  </a:lnTo>
                  <a:lnTo>
                    <a:pt x="18" y="3"/>
                  </a:lnTo>
                  <a:lnTo>
                    <a:pt x="22" y="0"/>
                  </a:lnTo>
                  <a:lnTo>
                    <a:pt x="31" y="13"/>
                  </a:lnTo>
                  <a:lnTo>
                    <a:pt x="39" y="27"/>
                  </a:lnTo>
                  <a:lnTo>
                    <a:pt x="48" y="41"/>
                  </a:lnTo>
                  <a:lnTo>
                    <a:pt x="57" y="57"/>
                  </a:lnTo>
                  <a:lnTo>
                    <a:pt x="63" y="72"/>
                  </a:lnTo>
                  <a:lnTo>
                    <a:pt x="70" y="87"/>
                  </a:lnTo>
                  <a:lnTo>
                    <a:pt x="74" y="103"/>
                  </a:lnTo>
                  <a:lnTo>
                    <a:pt x="77" y="1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56"/>
            <p:cNvSpPr>
              <a:spLocks/>
            </p:cNvSpPr>
            <p:nvPr/>
          </p:nvSpPr>
          <p:spPr bwMode="auto">
            <a:xfrm>
              <a:off x="5247" y="677"/>
              <a:ext cx="2" cy="5"/>
            </a:xfrm>
            <a:custGeom>
              <a:avLst/>
              <a:gdLst>
                <a:gd name="T0" fmla="*/ 0 w 8"/>
                <a:gd name="T1" fmla="*/ 5 h 16"/>
                <a:gd name="T2" fmla="*/ 0 w 8"/>
                <a:gd name="T3" fmla="*/ 0 h 16"/>
                <a:gd name="T4" fmla="*/ 2 w 8"/>
                <a:gd name="T5" fmla="*/ 0 h 16"/>
                <a:gd name="T6" fmla="*/ 0 w 8"/>
                <a:gd name="T7" fmla="*/ 5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Freeform 57"/>
            <p:cNvSpPr>
              <a:spLocks/>
            </p:cNvSpPr>
            <p:nvPr/>
          </p:nvSpPr>
          <p:spPr bwMode="auto">
            <a:xfrm>
              <a:off x="5265" y="679"/>
              <a:ext cx="136" cy="159"/>
            </a:xfrm>
            <a:custGeom>
              <a:avLst/>
              <a:gdLst>
                <a:gd name="T0" fmla="*/ 133 w 563"/>
                <a:gd name="T1" fmla="*/ 69 h 674"/>
                <a:gd name="T2" fmla="*/ 136 w 563"/>
                <a:gd name="T3" fmla="*/ 94 h 674"/>
                <a:gd name="T4" fmla="*/ 133 w 563"/>
                <a:gd name="T5" fmla="*/ 119 h 674"/>
                <a:gd name="T6" fmla="*/ 122 w 563"/>
                <a:gd name="T7" fmla="*/ 141 h 674"/>
                <a:gd name="T8" fmla="*/ 114 w 563"/>
                <a:gd name="T9" fmla="*/ 153 h 674"/>
                <a:gd name="T10" fmla="*/ 111 w 563"/>
                <a:gd name="T11" fmla="*/ 155 h 674"/>
                <a:gd name="T12" fmla="*/ 108 w 563"/>
                <a:gd name="T13" fmla="*/ 157 h 674"/>
                <a:gd name="T14" fmla="*/ 105 w 563"/>
                <a:gd name="T15" fmla="*/ 158 h 674"/>
                <a:gd name="T16" fmla="*/ 106 w 563"/>
                <a:gd name="T17" fmla="*/ 153 h 674"/>
                <a:gd name="T18" fmla="*/ 115 w 563"/>
                <a:gd name="T19" fmla="*/ 142 h 674"/>
                <a:gd name="T20" fmla="*/ 123 w 563"/>
                <a:gd name="T21" fmla="*/ 130 h 674"/>
                <a:gd name="T22" fmla="*/ 126 w 563"/>
                <a:gd name="T23" fmla="*/ 118 h 674"/>
                <a:gd name="T24" fmla="*/ 127 w 563"/>
                <a:gd name="T25" fmla="*/ 100 h 674"/>
                <a:gd name="T26" fmla="*/ 127 w 563"/>
                <a:gd name="T27" fmla="*/ 79 h 674"/>
                <a:gd name="T28" fmla="*/ 122 w 563"/>
                <a:gd name="T29" fmla="*/ 59 h 674"/>
                <a:gd name="T30" fmla="*/ 113 w 563"/>
                <a:gd name="T31" fmla="*/ 41 h 674"/>
                <a:gd name="T32" fmla="*/ 105 w 563"/>
                <a:gd name="T33" fmla="*/ 33 h 674"/>
                <a:gd name="T34" fmla="*/ 101 w 563"/>
                <a:gd name="T35" fmla="*/ 33 h 674"/>
                <a:gd name="T36" fmla="*/ 98 w 563"/>
                <a:gd name="T37" fmla="*/ 35 h 674"/>
                <a:gd name="T38" fmla="*/ 109 w 563"/>
                <a:gd name="T39" fmla="*/ 46 h 674"/>
                <a:gd name="T40" fmla="*/ 117 w 563"/>
                <a:gd name="T41" fmla="*/ 61 h 674"/>
                <a:gd name="T42" fmla="*/ 121 w 563"/>
                <a:gd name="T43" fmla="*/ 78 h 674"/>
                <a:gd name="T44" fmla="*/ 122 w 563"/>
                <a:gd name="T45" fmla="*/ 95 h 674"/>
                <a:gd name="T46" fmla="*/ 119 w 563"/>
                <a:gd name="T47" fmla="*/ 90 h 674"/>
                <a:gd name="T48" fmla="*/ 117 w 563"/>
                <a:gd name="T49" fmla="*/ 84 h 674"/>
                <a:gd name="T50" fmla="*/ 116 w 563"/>
                <a:gd name="T51" fmla="*/ 78 h 674"/>
                <a:gd name="T52" fmla="*/ 115 w 563"/>
                <a:gd name="T53" fmla="*/ 73 h 674"/>
                <a:gd name="T54" fmla="*/ 102 w 563"/>
                <a:gd name="T55" fmla="*/ 51 h 674"/>
                <a:gd name="T56" fmla="*/ 85 w 563"/>
                <a:gd name="T57" fmla="*/ 32 h 674"/>
                <a:gd name="T58" fmla="*/ 63 w 563"/>
                <a:gd name="T59" fmla="*/ 18 h 674"/>
                <a:gd name="T60" fmla="*/ 38 w 563"/>
                <a:gd name="T61" fmla="*/ 13 h 674"/>
                <a:gd name="T62" fmla="*/ 6 w 563"/>
                <a:gd name="T63" fmla="*/ 10 h 674"/>
                <a:gd name="T64" fmla="*/ 20 w 563"/>
                <a:gd name="T65" fmla="*/ 4 h 674"/>
                <a:gd name="T66" fmla="*/ 34 w 563"/>
                <a:gd name="T67" fmla="*/ 1 h 674"/>
                <a:gd name="T68" fmla="*/ 48 w 563"/>
                <a:gd name="T69" fmla="*/ 1 h 674"/>
                <a:gd name="T70" fmla="*/ 67 w 563"/>
                <a:gd name="T71" fmla="*/ 5 h 674"/>
                <a:gd name="T72" fmla="*/ 90 w 563"/>
                <a:gd name="T73" fmla="*/ 14 h 674"/>
                <a:gd name="T74" fmla="*/ 109 w 563"/>
                <a:gd name="T75" fmla="*/ 28 h 674"/>
                <a:gd name="T76" fmla="*/ 125 w 563"/>
                <a:gd name="T77" fmla="*/ 46 h 67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3"/>
                <a:gd name="T118" fmla="*/ 0 h 674"/>
                <a:gd name="T119" fmla="*/ 563 w 563"/>
                <a:gd name="T120" fmla="*/ 674 h 67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3" h="674">
                  <a:moveTo>
                    <a:pt x="538" y="242"/>
                  </a:moveTo>
                  <a:lnTo>
                    <a:pt x="551" y="292"/>
                  </a:lnTo>
                  <a:lnTo>
                    <a:pt x="561" y="345"/>
                  </a:lnTo>
                  <a:lnTo>
                    <a:pt x="563" y="398"/>
                  </a:lnTo>
                  <a:lnTo>
                    <a:pt x="560" y="452"/>
                  </a:lnTo>
                  <a:lnTo>
                    <a:pt x="549" y="503"/>
                  </a:lnTo>
                  <a:lnTo>
                    <a:pt x="532" y="554"/>
                  </a:lnTo>
                  <a:lnTo>
                    <a:pt x="507" y="599"/>
                  </a:lnTo>
                  <a:lnTo>
                    <a:pt x="476" y="643"/>
                  </a:lnTo>
                  <a:lnTo>
                    <a:pt x="470" y="647"/>
                  </a:lnTo>
                  <a:lnTo>
                    <a:pt x="465" y="652"/>
                  </a:lnTo>
                  <a:lnTo>
                    <a:pt x="458" y="657"/>
                  </a:lnTo>
                  <a:lnTo>
                    <a:pt x="453" y="661"/>
                  </a:lnTo>
                  <a:lnTo>
                    <a:pt x="446" y="664"/>
                  </a:lnTo>
                  <a:lnTo>
                    <a:pt x="440" y="667"/>
                  </a:lnTo>
                  <a:lnTo>
                    <a:pt x="433" y="671"/>
                  </a:lnTo>
                  <a:lnTo>
                    <a:pt x="428" y="674"/>
                  </a:lnTo>
                  <a:lnTo>
                    <a:pt x="439" y="648"/>
                  </a:lnTo>
                  <a:lnTo>
                    <a:pt x="456" y="625"/>
                  </a:lnTo>
                  <a:lnTo>
                    <a:pt x="475" y="601"/>
                  </a:lnTo>
                  <a:lnTo>
                    <a:pt x="493" y="579"/>
                  </a:lnTo>
                  <a:lnTo>
                    <a:pt x="508" y="553"/>
                  </a:lnTo>
                  <a:lnTo>
                    <a:pt x="520" y="528"/>
                  </a:lnTo>
                  <a:lnTo>
                    <a:pt x="523" y="500"/>
                  </a:lnTo>
                  <a:lnTo>
                    <a:pt x="518" y="469"/>
                  </a:lnTo>
                  <a:lnTo>
                    <a:pt x="524" y="425"/>
                  </a:lnTo>
                  <a:lnTo>
                    <a:pt x="528" y="380"/>
                  </a:lnTo>
                  <a:lnTo>
                    <a:pt x="524" y="336"/>
                  </a:lnTo>
                  <a:lnTo>
                    <a:pt x="518" y="294"/>
                  </a:lnTo>
                  <a:lnTo>
                    <a:pt x="505" y="252"/>
                  </a:lnTo>
                  <a:lnTo>
                    <a:pt x="489" y="212"/>
                  </a:lnTo>
                  <a:lnTo>
                    <a:pt x="466" y="174"/>
                  </a:lnTo>
                  <a:lnTo>
                    <a:pt x="440" y="140"/>
                  </a:lnTo>
                  <a:lnTo>
                    <a:pt x="433" y="140"/>
                  </a:lnTo>
                  <a:lnTo>
                    <a:pt x="427" y="139"/>
                  </a:lnTo>
                  <a:lnTo>
                    <a:pt x="419" y="138"/>
                  </a:lnTo>
                  <a:lnTo>
                    <a:pt x="413" y="140"/>
                  </a:lnTo>
                  <a:lnTo>
                    <a:pt x="404" y="148"/>
                  </a:lnTo>
                  <a:lnTo>
                    <a:pt x="430" y="169"/>
                  </a:lnTo>
                  <a:lnTo>
                    <a:pt x="452" y="196"/>
                  </a:lnTo>
                  <a:lnTo>
                    <a:pt x="469" y="227"/>
                  </a:lnTo>
                  <a:lnTo>
                    <a:pt x="483" y="260"/>
                  </a:lnTo>
                  <a:lnTo>
                    <a:pt x="493" y="295"/>
                  </a:lnTo>
                  <a:lnTo>
                    <a:pt x="499" y="331"/>
                  </a:lnTo>
                  <a:lnTo>
                    <a:pt x="504" y="366"/>
                  </a:lnTo>
                  <a:lnTo>
                    <a:pt x="507" y="403"/>
                  </a:lnTo>
                  <a:lnTo>
                    <a:pt x="499" y="391"/>
                  </a:lnTo>
                  <a:lnTo>
                    <a:pt x="494" y="380"/>
                  </a:lnTo>
                  <a:lnTo>
                    <a:pt x="490" y="369"/>
                  </a:lnTo>
                  <a:lnTo>
                    <a:pt x="486" y="357"/>
                  </a:lnTo>
                  <a:lnTo>
                    <a:pt x="483" y="344"/>
                  </a:lnTo>
                  <a:lnTo>
                    <a:pt x="480" y="332"/>
                  </a:lnTo>
                  <a:lnTo>
                    <a:pt x="478" y="320"/>
                  </a:lnTo>
                  <a:lnTo>
                    <a:pt x="476" y="309"/>
                  </a:lnTo>
                  <a:lnTo>
                    <a:pt x="451" y="260"/>
                  </a:lnTo>
                  <a:lnTo>
                    <a:pt x="423" y="215"/>
                  </a:lnTo>
                  <a:lnTo>
                    <a:pt x="388" y="171"/>
                  </a:lnTo>
                  <a:lnTo>
                    <a:pt x="350" y="134"/>
                  </a:lnTo>
                  <a:lnTo>
                    <a:pt x="306" y="101"/>
                  </a:lnTo>
                  <a:lnTo>
                    <a:pt x="260" y="76"/>
                  </a:lnTo>
                  <a:lnTo>
                    <a:pt x="209" y="60"/>
                  </a:lnTo>
                  <a:lnTo>
                    <a:pt x="157" y="53"/>
                  </a:lnTo>
                  <a:lnTo>
                    <a:pt x="0" y="53"/>
                  </a:lnTo>
                  <a:lnTo>
                    <a:pt x="26" y="42"/>
                  </a:lnTo>
                  <a:lnTo>
                    <a:pt x="53" y="30"/>
                  </a:lnTo>
                  <a:lnTo>
                    <a:pt x="81" y="18"/>
                  </a:lnTo>
                  <a:lnTo>
                    <a:pt x="111" y="9"/>
                  </a:lnTo>
                  <a:lnTo>
                    <a:pt x="139" y="3"/>
                  </a:lnTo>
                  <a:lnTo>
                    <a:pt x="168" y="0"/>
                  </a:lnTo>
                  <a:lnTo>
                    <a:pt x="197" y="5"/>
                  </a:lnTo>
                  <a:lnTo>
                    <a:pt x="228" y="18"/>
                  </a:lnTo>
                  <a:lnTo>
                    <a:pt x="276" y="23"/>
                  </a:lnTo>
                  <a:lnTo>
                    <a:pt x="325" y="37"/>
                  </a:lnTo>
                  <a:lnTo>
                    <a:pt x="371" y="59"/>
                  </a:lnTo>
                  <a:lnTo>
                    <a:pt x="415" y="87"/>
                  </a:lnTo>
                  <a:lnTo>
                    <a:pt x="453" y="118"/>
                  </a:lnTo>
                  <a:lnTo>
                    <a:pt x="488" y="156"/>
                  </a:lnTo>
                  <a:lnTo>
                    <a:pt x="516" y="197"/>
                  </a:lnTo>
                  <a:lnTo>
                    <a:pt x="538" y="2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Freeform 58"/>
            <p:cNvSpPr>
              <a:spLocks/>
            </p:cNvSpPr>
            <p:nvPr/>
          </p:nvSpPr>
          <p:spPr bwMode="auto">
            <a:xfrm>
              <a:off x="4956" y="683"/>
              <a:ext cx="12" cy="3"/>
            </a:xfrm>
            <a:custGeom>
              <a:avLst/>
              <a:gdLst>
                <a:gd name="T0" fmla="*/ 12 w 51"/>
                <a:gd name="T1" fmla="*/ 2 h 13"/>
                <a:gd name="T2" fmla="*/ 10 w 51"/>
                <a:gd name="T3" fmla="*/ 2 h 13"/>
                <a:gd name="T4" fmla="*/ 9 w 51"/>
                <a:gd name="T5" fmla="*/ 3 h 13"/>
                <a:gd name="T6" fmla="*/ 7 w 51"/>
                <a:gd name="T7" fmla="*/ 3 h 13"/>
                <a:gd name="T8" fmla="*/ 6 w 51"/>
                <a:gd name="T9" fmla="*/ 3 h 13"/>
                <a:gd name="T10" fmla="*/ 4 w 51"/>
                <a:gd name="T11" fmla="*/ 3 h 13"/>
                <a:gd name="T12" fmla="*/ 3 w 51"/>
                <a:gd name="T13" fmla="*/ 3 h 13"/>
                <a:gd name="T14" fmla="*/ 1 w 51"/>
                <a:gd name="T15" fmla="*/ 3 h 13"/>
                <a:gd name="T16" fmla="*/ 0 w 51"/>
                <a:gd name="T17" fmla="*/ 3 h 13"/>
                <a:gd name="T18" fmla="*/ 0 w 51"/>
                <a:gd name="T19" fmla="*/ 2 h 13"/>
                <a:gd name="T20" fmla="*/ 1 w 51"/>
                <a:gd name="T21" fmla="*/ 1 h 13"/>
                <a:gd name="T22" fmla="*/ 3 w 51"/>
                <a:gd name="T23" fmla="*/ 0 h 13"/>
                <a:gd name="T24" fmla="*/ 5 w 51"/>
                <a:gd name="T25" fmla="*/ 0 h 13"/>
                <a:gd name="T26" fmla="*/ 6 w 51"/>
                <a:gd name="T27" fmla="*/ 0 h 13"/>
                <a:gd name="T28" fmla="*/ 8 w 51"/>
                <a:gd name="T29" fmla="*/ 0 h 13"/>
                <a:gd name="T30" fmla="*/ 10 w 51"/>
                <a:gd name="T31" fmla="*/ 0 h 13"/>
                <a:gd name="T32" fmla="*/ 12 w 51"/>
                <a:gd name="T33" fmla="*/ 0 h 13"/>
                <a:gd name="T34" fmla="*/ 12 w 51"/>
                <a:gd name="T35" fmla="*/ 2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"/>
                <a:gd name="T55" fmla="*/ 0 h 13"/>
                <a:gd name="T56" fmla="*/ 51 w 51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" h="13">
                  <a:moveTo>
                    <a:pt x="51" y="9"/>
                  </a:moveTo>
                  <a:lnTo>
                    <a:pt x="44" y="10"/>
                  </a:lnTo>
                  <a:lnTo>
                    <a:pt x="38" y="11"/>
                  </a:lnTo>
                  <a:lnTo>
                    <a:pt x="31" y="11"/>
                  </a:lnTo>
                  <a:lnTo>
                    <a:pt x="25" y="12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0" y="13"/>
                  </a:lnTo>
                  <a:lnTo>
                    <a:pt x="1" y="7"/>
                  </a:lnTo>
                  <a:lnTo>
                    <a:pt x="6" y="4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B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Freeform 59"/>
            <p:cNvSpPr>
              <a:spLocks/>
            </p:cNvSpPr>
            <p:nvPr/>
          </p:nvSpPr>
          <p:spPr bwMode="auto">
            <a:xfrm>
              <a:off x="4922" y="686"/>
              <a:ext cx="141" cy="161"/>
            </a:xfrm>
            <a:custGeom>
              <a:avLst/>
              <a:gdLst>
                <a:gd name="T0" fmla="*/ 71 w 582"/>
                <a:gd name="T1" fmla="*/ 11 h 687"/>
                <a:gd name="T2" fmla="*/ 84 w 582"/>
                <a:gd name="T3" fmla="*/ 35 h 687"/>
                <a:gd name="T4" fmla="*/ 97 w 582"/>
                <a:gd name="T5" fmla="*/ 59 h 687"/>
                <a:gd name="T6" fmla="*/ 109 w 582"/>
                <a:gd name="T7" fmla="*/ 83 h 687"/>
                <a:gd name="T8" fmla="*/ 119 w 582"/>
                <a:gd name="T9" fmla="*/ 100 h 687"/>
                <a:gd name="T10" fmla="*/ 126 w 582"/>
                <a:gd name="T11" fmla="*/ 112 h 687"/>
                <a:gd name="T12" fmla="*/ 133 w 582"/>
                <a:gd name="T13" fmla="*/ 124 h 687"/>
                <a:gd name="T14" fmla="*/ 138 w 582"/>
                <a:gd name="T15" fmla="*/ 136 h 687"/>
                <a:gd name="T16" fmla="*/ 137 w 582"/>
                <a:gd name="T17" fmla="*/ 145 h 687"/>
                <a:gd name="T18" fmla="*/ 128 w 582"/>
                <a:gd name="T19" fmla="*/ 147 h 687"/>
                <a:gd name="T20" fmla="*/ 119 w 582"/>
                <a:gd name="T21" fmla="*/ 148 h 687"/>
                <a:gd name="T22" fmla="*/ 109 w 582"/>
                <a:gd name="T23" fmla="*/ 149 h 687"/>
                <a:gd name="T24" fmla="*/ 93 w 582"/>
                <a:gd name="T25" fmla="*/ 151 h 687"/>
                <a:gd name="T26" fmla="*/ 70 w 582"/>
                <a:gd name="T27" fmla="*/ 154 h 687"/>
                <a:gd name="T28" fmla="*/ 48 w 582"/>
                <a:gd name="T29" fmla="*/ 157 h 687"/>
                <a:gd name="T30" fmla="*/ 25 w 582"/>
                <a:gd name="T31" fmla="*/ 160 h 687"/>
                <a:gd name="T32" fmla="*/ 11 w 582"/>
                <a:gd name="T33" fmla="*/ 160 h 687"/>
                <a:gd name="T34" fmla="*/ 6 w 582"/>
                <a:gd name="T35" fmla="*/ 161 h 687"/>
                <a:gd name="T36" fmla="*/ 3 w 582"/>
                <a:gd name="T37" fmla="*/ 157 h 687"/>
                <a:gd name="T38" fmla="*/ 0 w 582"/>
                <a:gd name="T39" fmla="*/ 155 h 687"/>
                <a:gd name="T40" fmla="*/ 3 w 582"/>
                <a:gd name="T41" fmla="*/ 153 h 687"/>
                <a:gd name="T42" fmla="*/ 11 w 582"/>
                <a:gd name="T43" fmla="*/ 152 h 687"/>
                <a:gd name="T44" fmla="*/ 18 w 582"/>
                <a:gd name="T45" fmla="*/ 152 h 687"/>
                <a:gd name="T46" fmla="*/ 24 w 582"/>
                <a:gd name="T47" fmla="*/ 150 h 687"/>
                <a:gd name="T48" fmla="*/ 24 w 582"/>
                <a:gd name="T49" fmla="*/ 142 h 687"/>
                <a:gd name="T50" fmla="*/ 22 w 582"/>
                <a:gd name="T51" fmla="*/ 131 h 687"/>
                <a:gd name="T52" fmla="*/ 22 w 582"/>
                <a:gd name="T53" fmla="*/ 120 h 687"/>
                <a:gd name="T54" fmla="*/ 23 w 582"/>
                <a:gd name="T55" fmla="*/ 109 h 687"/>
                <a:gd name="T56" fmla="*/ 27 w 582"/>
                <a:gd name="T57" fmla="*/ 103 h 687"/>
                <a:gd name="T58" fmla="*/ 32 w 582"/>
                <a:gd name="T59" fmla="*/ 100 h 687"/>
                <a:gd name="T60" fmla="*/ 36 w 582"/>
                <a:gd name="T61" fmla="*/ 95 h 687"/>
                <a:gd name="T62" fmla="*/ 39 w 582"/>
                <a:gd name="T63" fmla="*/ 90 h 687"/>
                <a:gd name="T64" fmla="*/ 41 w 582"/>
                <a:gd name="T65" fmla="*/ 85 h 687"/>
                <a:gd name="T66" fmla="*/ 41 w 582"/>
                <a:gd name="T67" fmla="*/ 82 h 687"/>
                <a:gd name="T68" fmla="*/ 40 w 582"/>
                <a:gd name="T69" fmla="*/ 79 h 687"/>
                <a:gd name="T70" fmla="*/ 38 w 582"/>
                <a:gd name="T71" fmla="*/ 76 h 687"/>
                <a:gd name="T72" fmla="*/ 40 w 582"/>
                <a:gd name="T73" fmla="*/ 73 h 687"/>
                <a:gd name="T74" fmla="*/ 43 w 582"/>
                <a:gd name="T75" fmla="*/ 69 h 687"/>
                <a:gd name="T76" fmla="*/ 43 w 582"/>
                <a:gd name="T77" fmla="*/ 64 h 687"/>
                <a:gd name="T78" fmla="*/ 43 w 582"/>
                <a:gd name="T79" fmla="*/ 58 h 687"/>
                <a:gd name="T80" fmla="*/ 41 w 582"/>
                <a:gd name="T81" fmla="*/ 53 h 687"/>
                <a:gd name="T82" fmla="*/ 37 w 582"/>
                <a:gd name="T83" fmla="*/ 50 h 687"/>
                <a:gd name="T84" fmla="*/ 31 w 582"/>
                <a:gd name="T85" fmla="*/ 48 h 687"/>
                <a:gd name="T86" fmla="*/ 25 w 582"/>
                <a:gd name="T87" fmla="*/ 47 h 687"/>
                <a:gd name="T88" fmla="*/ 23 w 582"/>
                <a:gd name="T89" fmla="*/ 41 h 687"/>
                <a:gd name="T90" fmla="*/ 25 w 582"/>
                <a:gd name="T91" fmla="*/ 31 h 687"/>
                <a:gd name="T92" fmla="*/ 27 w 582"/>
                <a:gd name="T93" fmla="*/ 21 h 687"/>
                <a:gd name="T94" fmla="*/ 29 w 582"/>
                <a:gd name="T95" fmla="*/ 11 h 687"/>
                <a:gd name="T96" fmla="*/ 35 w 582"/>
                <a:gd name="T97" fmla="*/ 6 h 687"/>
                <a:gd name="T98" fmla="*/ 44 w 582"/>
                <a:gd name="T99" fmla="*/ 6 h 687"/>
                <a:gd name="T100" fmla="*/ 52 w 582"/>
                <a:gd name="T101" fmla="*/ 4 h 687"/>
                <a:gd name="T102" fmla="*/ 60 w 582"/>
                <a:gd name="T103" fmla="*/ 1 h 6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2"/>
                <a:gd name="T157" fmla="*/ 0 h 687"/>
                <a:gd name="T158" fmla="*/ 582 w 582"/>
                <a:gd name="T159" fmla="*/ 687 h 6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2" h="687">
                  <a:moveTo>
                    <a:pt x="263" y="0"/>
                  </a:moveTo>
                  <a:lnTo>
                    <a:pt x="292" y="48"/>
                  </a:lnTo>
                  <a:lnTo>
                    <a:pt x="321" y="99"/>
                  </a:lnTo>
                  <a:lnTo>
                    <a:pt x="348" y="149"/>
                  </a:lnTo>
                  <a:lnTo>
                    <a:pt x="375" y="201"/>
                  </a:lnTo>
                  <a:lnTo>
                    <a:pt x="400" y="252"/>
                  </a:lnTo>
                  <a:lnTo>
                    <a:pt x="425" y="303"/>
                  </a:lnTo>
                  <a:lnTo>
                    <a:pt x="450" y="353"/>
                  </a:lnTo>
                  <a:lnTo>
                    <a:pt x="476" y="404"/>
                  </a:lnTo>
                  <a:lnTo>
                    <a:pt x="490" y="428"/>
                  </a:lnTo>
                  <a:lnTo>
                    <a:pt x="505" y="454"/>
                  </a:lnTo>
                  <a:lnTo>
                    <a:pt x="519" y="479"/>
                  </a:lnTo>
                  <a:lnTo>
                    <a:pt x="534" y="505"/>
                  </a:lnTo>
                  <a:lnTo>
                    <a:pt x="547" y="530"/>
                  </a:lnTo>
                  <a:lnTo>
                    <a:pt x="560" y="556"/>
                  </a:lnTo>
                  <a:lnTo>
                    <a:pt x="571" y="582"/>
                  </a:lnTo>
                  <a:lnTo>
                    <a:pt x="582" y="609"/>
                  </a:lnTo>
                  <a:lnTo>
                    <a:pt x="565" y="619"/>
                  </a:lnTo>
                  <a:lnTo>
                    <a:pt x="548" y="625"/>
                  </a:lnTo>
                  <a:lnTo>
                    <a:pt x="529" y="627"/>
                  </a:lnTo>
                  <a:lnTo>
                    <a:pt x="510" y="630"/>
                  </a:lnTo>
                  <a:lnTo>
                    <a:pt x="490" y="631"/>
                  </a:lnTo>
                  <a:lnTo>
                    <a:pt x="469" y="633"/>
                  </a:lnTo>
                  <a:lnTo>
                    <a:pt x="450" y="636"/>
                  </a:lnTo>
                  <a:lnTo>
                    <a:pt x="432" y="644"/>
                  </a:lnTo>
                  <a:lnTo>
                    <a:pt x="383" y="646"/>
                  </a:lnTo>
                  <a:lnTo>
                    <a:pt x="337" y="650"/>
                  </a:lnTo>
                  <a:lnTo>
                    <a:pt x="290" y="657"/>
                  </a:lnTo>
                  <a:lnTo>
                    <a:pt x="245" y="663"/>
                  </a:lnTo>
                  <a:lnTo>
                    <a:pt x="198" y="670"/>
                  </a:lnTo>
                  <a:lnTo>
                    <a:pt x="152" y="676"/>
                  </a:lnTo>
                  <a:lnTo>
                    <a:pt x="103" y="682"/>
                  </a:lnTo>
                  <a:lnTo>
                    <a:pt x="55" y="687"/>
                  </a:lnTo>
                  <a:lnTo>
                    <a:pt x="45" y="684"/>
                  </a:lnTo>
                  <a:lnTo>
                    <a:pt x="36" y="686"/>
                  </a:lnTo>
                  <a:lnTo>
                    <a:pt x="25" y="686"/>
                  </a:lnTo>
                  <a:lnTo>
                    <a:pt x="16" y="679"/>
                  </a:lnTo>
                  <a:lnTo>
                    <a:pt x="11" y="671"/>
                  </a:lnTo>
                  <a:lnTo>
                    <a:pt x="6" y="665"/>
                  </a:lnTo>
                  <a:lnTo>
                    <a:pt x="1" y="660"/>
                  </a:lnTo>
                  <a:lnTo>
                    <a:pt x="0" y="656"/>
                  </a:lnTo>
                  <a:lnTo>
                    <a:pt x="14" y="651"/>
                  </a:lnTo>
                  <a:lnTo>
                    <a:pt x="29" y="650"/>
                  </a:lnTo>
                  <a:lnTo>
                    <a:pt x="44" y="650"/>
                  </a:lnTo>
                  <a:lnTo>
                    <a:pt x="60" y="650"/>
                  </a:lnTo>
                  <a:lnTo>
                    <a:pt x="73" y="648"/>
                  </a:lnTo>
                  <a:lnTo>
                    <a:pt x="87" y="645"/>
                  </a:lnTo>
                  <a:lnTo>
                    <a:pt x="99" y="638"/>
                  </a:lnTo>
                  <a:lnTo>
                    <a:pt x="110" y="628"/>
                  </a:lnTo>
                  <a:lnTo>
                    <a:pt x="101" y="606"/>
                  </a:lnTo>
                  <a:lnTo>
                    <a:pt x="95" y="584"/>
                  </a:lnTo>
                  <a:lnTo>
                    <a:pt x="92" y="560"/>
                  </a:lnTo>
                  <a:lnTo>
                    <a:pt x="92" y="538"/>
                  </a:lnTo>
                  <a:lnTo>
                    <a:pt x="92" y="513"/>
                  </a:lnTo>
                  <a:lnTo>
                    <a:pt x="94" y="489"/>
                  </a:lnTo>
                  <a:lnTo>
                    <a:pt x="96" y="465"/>
                  </a:lnTo>
                  <a:lnTo>
                    <a:pt x="99" y="443"/>
                  </a:lnTo>
                  <a:lnTo>
                    <a:pt x="110" y="440"/>
                  </a:lnTo>
                  <a:lnTo>
                    <a:pt x="122" y="435"/>
                  </a:lnTo>
                  <a:lnTo>
                    <a:pt x="132" y="426"/>
                  </a:lnTo>
                  <a:lnTo>
                    <a:pt x="142" y="417"/>
                  </a:lnTo>
                  <a:lnTo>
                    <a:pt x="149" y="405"/>
                  </a:lnTo>
                  <a:lnTo>
                    <a:pt x="157" y="395"/>
                  </a:lnTo>
                  <a:lnTo>
                    <a:pt x="162" y="382"/>
                  </a:lnTo>
                  <a:lnTo>
                    <a:pt x="169" y="369"/>
                  </a:lnTo>
                  <a:lnTo>
                    <a:pt x="169" y="363"/>
                  </a:lnTo>
                  <a:lnTo>
                    <a:pt x="169" y="358"/>
                  </a:lnTo>
                  <a:lnTo>
                    <a:pt x="168" y="351"/>
                  </a:lnTo>
                  <a:lnTo>
                    <a:pt x="167" y="345"/>
                  </a:lnTo>
                  <a:lnTo>
                    <a:pt x="164" y="338"/>
                  </a:lnTo>
                  <a:lnTo>
                    <a:pt x="161" y="332"/>
                  </a:lnTo>
                  <a:lnTo>
                    <a:pt x="157" y="325"/>
                  </a:lnTo>
                  <a:lnTo>
                    <a:pt x="154" y="322"/>
                  </a:lnTo>
                  <a:lnTo>
                    <a:pt x="165" y="313"/>
                  </a:lnTo>
                  <a:lnTo>
                    <a:pt x="172" y="305"/>
                  </a:lnTo>
                  <a:lnTo>
                    <a:pt x="177" y="294"/>
                  </a:lnTo>
                  <a:lnTo>
                    <a:pt x="180" y="284"/>
                  </a:lnTo>
                  <a:lnTo>
                    <a:pt x="179" y="272"/>
                  </a:lnTo>
                  <a:lnTo>
                    <a:pt x="179" y="260"/>
                  </a:lnTo>
                  <a:lnTo>
                    <a:pt x="178" y="249"/>
                  </a:lnTo>
                  <a:lnTo>
                    <a:pt x="177" y="240"/>
                  </a:lnTo>
                  <a:lnTo>
                    <a:pt x="169" y="228"/>
                  </a:lnTo>
                  <a:lnTo>
                    <a:pt x="161" y="219"/>
                  </a:lnTo>
                  <a:lnTo>
                    <a:pt x="151" y="213"/>
                  </a:lnTo>
                  <a:lnTo>
                    <a:pt x="141" y="208"/>
                  </a:lnTo>
                  <a:lnTo>
                    <a:pt x="129" y="204"/>
                  </a:lnTo>
                  <a:lnTo>
                    <a:pt x="117" y="202"/>
                  </a:lnTo>
                  <a:lnTo>
                    <a:pt x="105" y="201"/>
                  </a:lnTo>
                  <a:lnTo>
                    <a:pt x="94" y="201"/>
                  </a:lnTo>
                  <a:lnTo>
                    <a:pt x="97" y="177"/>
                  </a:lnTo>
                  <a:lnTo>
                    <a:pt x="102" y="154"/>
                  </a:lnTo>
                  <a:lnTo>
                    <a:pt x="104" y="131"/>
                  </a:lnTo>
                  <a:lnTo>
                    <a:pt x="107" y="111"/>
                  </a:lnTo>
                  <a:lnTo>
                    <a:pt x="110" y="89"/>
                  </a:lnTo>
                  <a:lnTo>
                    <a:pt x="115" y="69"/>
                  </a:lnTo>
                  <a:lnTo>
                    <a:pt x="120" y="47"/>
                  </a:lnTo>
                  <a:lnTo>
                    <a:pt x="130" y="27"/>
                  </a:lnTo>
                  <a:lnTo>
                    <a:pt x="146" y="27"/>
                  </a:lnTo>
                  <a:lnTo>
                    <a:pt x="164" y="27"/>
                  </a:lnTo>
                  <a:lnTo>
                    <a:pt x="180" y="24"/>
                  </a:lnTo>
                  <a:lnTo>
                    <a:pt x="197" y="21"/>
                  </a:lnTo>
                  <a:lnTo>
                    <a:pt x="213" y="16"/>
                  </a:lnTo>
                  <a:lnTo>
                    <a:pt x="230" y="10"/>
                  </a:lnTo>
                  <a:lnTo>
                    <a:pt x="246" y="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BF8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Freeform 60"/>
            <p:cNvSpPr>
              <a:spLocks/>
            </p:cNvSpPr>
            <p:nvPr/>
          </p:nvSpPr>
          <p:spPr bwMode="auto">
            <a:xfrm>
              <a:off x="4865" y="721"/>
              <a:ext cx="376" cy="256"/>
            </a:xfrm>
            <a:custGeom>
              <a:avLst/>
              <a:gdLst>
                <a:gd name="T0" fmla="*/ 193 w 1553"/>
                <a:gd name="T1" fmla="*/ 28 h 1091"/>
                <a:gd name="T2" fmla="*/ 208 w 1553"/>
                <a:gd name="T3" fmla="*/ 34 h 1091"/>
                <a:gd name="T4" fmla="*/ 226 w 1553"/>
                <a:gd name="T5" fmla="*/ 42 h 1091"/>
                <a:gd name="T6" fmla="*/ 251 w 1553"/>
                <a:gd name="T7" fmla="*/ 38 h 1091"/>
                <a:gd name="T8" fmla="*/ 277 w 1553"/>
                <a:gd name="T9" fmla="*/ 39 h 1091"/>
                <a:gd name="T10" fmla="*/ 307 w 1553"/>
                <a:gd name="T11" fmla="*/ 54 h 1091"/>
                <a:gd name="T12" fmla="*/ 332 w 1553"/>
                <a:gd name="T13" fmla="*/ 83 h 1091"/>
                <a:gd name="T14" fmla="*/ 338 w 1553"/>
                <a:gd name="T15" fmla="*/ 125 h 1091"/>
                <a:gd name="T16" fmla="*/ 352 w 1553"/>
                <a:gd name="T17" fmla="*/ 172 h 1091"/>
                <a:gd name="T18" fmla="*/ 376 w 1553"/>
                <a:gd name="T19" fmla="*/ 221 h 1091"/>
                <a:gd name="T20" fmla="*/ 348 w 1553"/>
                <a:gd name="T21" fmla="*/ 231 h 1091"/>
                <a:gd name="T22" fmla="*/ 324 w 1553"/>
                <a:gd name="T23" fmla="*/ 237 h 1091"/>
                <a:gd name="T24" fmla="*/ 298 w 1553"/>
                <a:gd name="T25" fmla="*/ 243 h 1091"/>
                <a:gd name="T26" fmla="*/ 270 w 1553"/>
                <a:gd name="T27" fmla="*/ 239 h 1091"/>
                <a:gd name="T28" fmla="*/ 279 w 1553"/>
                <a:gd name="T29" fmla="*/ 244 h 1091"/>
                <a:gd name="T30" fmla="*/ 280 w 1553"/>
                <a:gd name="T31" fmla="*/ 248 h 1091"/>
                <a:gd name="T32" fmla="*/ 265 w 1553"/>
                <a:gd name="T33" fmla="*/ 250 h 1091"/>
                <a:gd name="T34" fmla="*/ 225 w 1553"/>
                <a:gd name="T35" fmla="*/ 248 h 1091"/>
                <a:gd name="T36" fmla="*/ 191 w 1553"/>
                <a:gd name="T37" fmla="*/ 237 h 1091"/>
                <a:gd name="T38" fmla="*/ 214 w 1553"/>
                <a:gd name="T39" fmla="*/ 249 h 1091"/>
                <a:gd name="T40" fmla="*/ 212 w 1553"/>
                <a:gd name="T41" fmla="*/ 256 h 1091"/>
                <a:gd name="T42" fmla="*/ 174 w 1553"/>
                <a:gd name="T43" fmla="*/ 248 h 1091"/>
                <a:gd name="T44" fmla="*/ 154 w 1553"/>
                <a:gd name="T45" fmla="*/ 239 h 1091"/>
                <a:gd name="T46" fmla="*/ 141 w 1553"/>
                <a:gd name="T47" fmla="*/ 230 h 1091"/>
                <a:gd name="T48" fmla="*/ 136 w 1553"/>
                <a:gd name="T49" fmla="*/ 230 h 1091"/>
                <a:gd name="T50" fmla="*/ 142 w 1553"/>
                <a:gd name="T51" fmla="*/ 237 h 1091"/>
                <a:gd name="T52" fmla="*/ 160 w 1553"/>
                <a:gd name="T53" fmla="*/ 247 h 1091"/>
                <a:gd name="T54" fmla="*/ 163 w 1553"/>
                <a:gd name="T55" fmla="*/ 255 h 1091"/>
                <a:gd name="T56" fmla="*/ 101 w 1553"/>
                <a:gd name="T57" fmla="*/ 245 h 1091"/>
                <a:gd name="T58" fmla="*/ 51 w 1553"/>
                <a:gd name="T59" fmla="*/ 220 h 1091"/>
                <a:gd name="T60" fmla="*/ 9 w 1553"/>
                <a:gd name="T61" fmla="*/ 187 h 1091"/>
                <a:gd name="T62" fmla="*/ 5 w 1553"/>
                <a:gd name="T63" fmla="*/ 161 h 1091"/>
                <a:gd name="T64" fmla="*/ 16 w 1553"/>
                <a:gd name="T65" fmla="*/ 138 h 1091"/>
                <a:gd name="T66" fmla="*/ 22 w 1553"/>
                <a:gd name="T67" fmla="*/ 119 h 1091"/>
                <a:gd name="T68" fmla="*/ 35 w 1553"/>
                <a:gd name="T69" fmla="*/ 115 h 1091"/>
                <a:gd name="T70" fmla="*/ 58 w 1553"/>
                <a:gd name="T71" fmla="*/ 133 h 1091"/>
                <a:gd name="T72" fmla="*/ 71 w 1553"/>
                <a:gd name="T73" fmla="*/ 133 h 1091"/>
                <a:gd name="T74" fmla="*/ 76 w 1553"/>
                <a:gd name="T75" fmla="*/ 146 h 1091"/>
                <a:gd name="T76" fmla="*/ 74 w 1553"/>
                <a:gd name="T77" fmla="*/ 185 h 1091"/>
                <a:gd name="T78" fmla="*/ 92 w 1553"/>
                <a:gd name="T79" fmla="*/ 206 h 1091"/>
                <a:gd name="T80" fmla="*/ 113 w 1553"/>
                <a:gd name="T81" fmla="*/ 222 h 1091"/>
                <a:gd name="T82" fmla="*/ 127 w 1553"/>
                <a:gd name="T83" fmla="*/ 210 h 1091"/>
                <a:gd name="T84" fmla="*/ 141 w 1553"/>
                <a:gd name="T85" fmla="*/ 200 h 1091"/>
                <a:gd name="T86" fmla="*/ 156 w 1553"/>
                <a:gd name="T87" fmla="*/ 193 h 1091"/>
                <a:gd name="T88" fmla="*/ 159 w 1553"/>
                <a:gd name="T89" fmla="*/ 162 h 1091"/>
                <a:gd name="T90" fmla="*/ 160 w 1553"/>
                <a:gd name="T91" fmla="*/ 138 h 1091"/>
                <a:gd name="T92" fmla="*/ 161 w 1553"/>
                <a:gd name="T93" fmla="*/ 124 h 1091"/>
                <a:gd name="T94" fmla="*/ 194 w 1553"/>
                <a:gd name="T95" fmla="*/ 117 h 1091"/>
                <a:gd name="T96" fmla="*/ 214 w 1553"/>
                <a:gd name="T97" fmla="*/ 94 h 1091"/>
                <a:gd name="T98" fmla="*/ 218 w 1553"/>
                <a:gd name="T99" fmla="*/ 89 h 1091"/>
                <a:gd name="T100" fmla="*/ 206 w 1553"/>
                <a:gd name="T101" fmla="*/ 71 h 1091"/>
                <a:gd name="T102" fmla="*/ 191 w 1553"/>
                <a:gd name="T103" fmla="*/ 47 h 1091"/>
                <a:gd name="T104" fmla="*/ 173 w 1553"/>
                <a:gd name="T105" fmla="*/ 13 h 1091"/>
                <a:gd name="T106" fmla="*/ 167 w 1553"/>
                <a:gd name="T107" fmla="*/ 0 h 1091"/>
                <a:gd name="T108" fmla="*/ 178 w 1553"/>
                <a:gd name="T109" fmla="*/ 13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53"/>
                <a:gd name="T166" fmla="*/ 0 h 1091"/>
                <a:gd name="T167" fmla="*/ 1553 w 1553"/>
                <a:gd name="T168" fmla="*/ 1091 h 109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53" h="1091">
                  <a:moveTo>
                    <a:pt x="775" y="74"/>
                  </a:moveTo>
                  <a:lnTo>
                    <a:pt x="780" y="85"/>
                  </a:lnTo>
                  <a:lnTo>
                    <a:pt x="786" y="98"/>
                  </a:lnTo>
                  <a:lnTo>
                    <a:pt x="792" y="109"/>
                  </a:lnTo>
                  <a:lnTo>
                    <a:pt x="799" y="121"/>
                  </a:lnTo>
                  <a:lnTo>
                    <a:pt x="806" y="130"/>
                  </a:lnTo>
                  <a:lnTo>
                    <a:pt x="817" y="138"/>
                  </a:lnTo>
                  <a:lnTo>
                    <a:pt x="827" y="144"/>
                  </a:lnTo>
                  <a:lnTo>
                    <a:pt x="843" y="146"/>
                  </a:lnTo>
                  <a:lnTo>
                    <a:pt x="858" y="147"/>
                  </a:lnTo>
                  <a:lnTo>
                    <a:pt x="874" y="152"/>
                  </a:lnTo>
                  <a:lnTo>
                    <a:pt x="889" y="159"/>
                  </a:lnTo>
                  <a:lnTo>
                    <a:pt x="904" y="168"/>
                  </a:lnTo>
                  <a:lnTo>
                    <a:pt x="918" y="173"/>
                  </a:lnTo>
                  <a:lnTo>
                    <a:pt x="935" y="179"/>
                  </a:lnTo>
                  <a:lnTo>
                    <a:pt x="950" y="182"/>
                  </a:lnTo>
                  <a:lnTo>
                    <a:pt x="968" y="181"/>
                  </a:lnTo>
                  <a:lnTo>
                    <a:pt x="1000" y="146"/>
                  </a:lnTo>
                  <a:lnTo>
                    <a:pt x="1017" y="155"/>
                  </a:lnTo>
                  <a:lnTo>
                    <a:pt x="1036" y="162"/>
                  </a:lnTo>
                  <a:lnTo>
                    <a:pt x="1056" y="168"/>
                  </a:lnTo>
                  <a:lnTo>
                    <a:pt x="1079" y="172"/>
                  </a:lnTo>
                  <a:lnTo>
                    <a:pt x="1099" y="172"/>
                  </a:lnTo>
                  <a:lnTo>
                    <a:pt x="1121" y="172"/>
                  </a:lnTo>
                  <a:lnTo>
                    <a:pt x="1143" y="168"/>
                  </a:lnTo>
                  <a:lnTo>
                    <a:pt x="1164" y="161"/>
                  </a:lnTo>
                  <a:lnTo>
                    <a:pt x="1191" y="178"/>
                  </a:lnTo>
                  <a:lnTo>
                    <a:pt x="1218" y="196"/>
                  </a:lnTo>
                  <a:lnTo>
                    <a:pt x="1244" y="213"/>
                  </a:lnTo>
                  <a:lnTo>
                    <a:pt x="1270" y="231"/>
                  </a:lnTo>
                  <a:lnTo>
                    <a:pt x="1295" y="249"/>
                  </a:lnTo>
                  <a:lnTo>
                    <a:pt x="1321" y="268"/>
                  </a:lnTo>
                  <a:lnTo>
                    <a:pt x="1346" y="289"/>
                  </a:lnTo>
                  <a:lnTo>
                    <a:pt x="1372" y="314"/>
                  </a:lnTo>
                  <a:lnTo>
                    <a:pt x="1370" y="352"/>
                  </a:lnTo>
                  <a:lnTo>
                    <a:pt x="1371" y="390"/>
                  </a:lnTo>
                  <a:lnTo>
                    <a:pt x="1374" y="425"/>
                  </a:lnTo>
                  <a:lnTo>
                    <a:pt x="1381" y="462"/>
                  </a:lnTo>
                  <a:lnTo>
                    <a:pt x="1386" y="497"/>
                  </a:lnTo>
                  <a:lnTo>
                    <a:pt x="1394" y="531"/>
                  </a:lnTo>
                  <a:lnTo>
                    <a:pt x="1400" y="567"/>
                  </a:lnTo>
                  <a:lnTo>
                    <a:pt x="1408" y="605"/>
                  </a:lnTo>
                  <a:lnTo>
                    <a:pt x="1422" y="647"/>
                  </a:lnTo>
                  <a:lnTo>
                    <a:pt x="1438" y="691"/>
                  </a:lnTo>
                  <a:lnTo>
                    <a:pt x="1454" y="733"/>
                  </a:lnTo>
                  <a:lnTo>
                    <a:pt x="1471" y="776"/>
                  </a:lnTo>
                  <a:lnTo>
                    <a:pt x="1487" y="818"/>
                  </a:lnTo>
                  <a:lnTo>
                    <a:pt x="1508" y="861"/>
                  </a:lnTo>
                  <a:lnTo>
                    <a:pt x="1528" y="901"/>
                  </a:lnTo>
                  <a:lnTo>
                    <a:pt x="1553" y="942"/>
                  </a:lnTo>
                  <a:lnTo>
                    <a:pt x="1534" y="958"/>
                  </a:lnTo>
                  <a:lnTo>
                    <a:pt x="1509" y="964"/>
                  </a:lnTo>
                  <a:lnTo>
                    <a:pt x="1485" y="971"/>
                  </a:lnTo>
                  <a:lnTo>
                    <a:pt x="1460" y="978"/>
                  </a:lnTo>
                  <a:lnTo>
                    <a:pt x="1436" y="986"/>
                  </a:lnTo>
                  <a:lnTo>
                    <a:pt x="1411" y="992"/>
                  </a:lnTo>
                  <a:lnTo>
                    <a:pt x="1386" y="997"/>
                  </a:lnTo>
                  <a:lnTo>
                    <a:pt x="1361" y="1000"/>
                  </a:lnTo>
                  <a:lnTo>
                    <a:pt x="1337" y="1001"/>
                  </a:lnTo>
                  <a:lnTo>
                    <a:pt x="1339" y="1009"/>
                  </a:lnTo>
                  <a:lnTo>
                    <a:pt x="1345" y="1017"/>
                  </a:lnTo>
                  <a:lnTo>
                    <a:pt x="1317" y="1024"/>
                  </a:lnTo>
                  <a:lnTo>
                    <a:pt x="1289" y="1031"/>
                  </a:lnTo>
                  <a:lnTo>
                    <a:pt x="1260" y="1034"/>
                  </a:lnTo>
                  <a:lnTo>
                    <a:pt x="1231" y="1036"/>
                  </a:lnTo>
                  <a:lnTo>
                    <a:pt x="1202" y="1034"/>
                  </a:lnTo>
                  <a:lnTo>
                    <a:pt x="1174" y="1030"/>
                  </a:lnTo>
                  <a:lnTo>
                    <a:pt x="1146" y="1021"/>
                  </a:lnTo>
                  <a:lnTo>
                    <a:pt x="1121" y="1009"/>
                  </a:lnTo>
                  <a:lnTo>
                    <a:pt x="1117" y="1017"/>
                  </a:lnTo>
                  <a:lnTo>
                    <a:pt x="1121" y="1022"/>
                  </a:lnTo>
                  <a:lnTo>
                    <a:pt x="1127" y="1029"/>
                  </a:lnTo>
                  <a:lnTo>
                    <a:pt x="1134" y="1033"/>
                  </a:lnTo>
                  <a:lnTo>
                    <a:pt x="1144" y="1038"/>
                  </a:lnTo>
                  <a:lnTo>
                    <a:pt x="1151" y="1040"/>
                  </a:lnTo>
                  <a:lnTo>
                    <a:pt x="1161" y="1044"/>
                  </a:lnTo>
                  <a:lnTo>
                    <a:pt x="1170" y="1046"/>
                  </a:lnTo>
                  <a:lnTo>
                    <a:pt x="1179" y="1048"/>
                  </a:lnTo>
                  <a:lnTo>
                    <a:pt x="1169" y="1053"/>
                  </a:lnTo>
                  <a:lnTo>
                    <a:pt x="1158" y="1058"/>
                  </a:lnTo>
                  <a:lnTo>
                    <a:pt x="1146" y="1060"/>
                  </a:lnTo>
                  <a:lnTo>
                    <a:pt x="1134" y="1062"/>
                  </a:lnTo>
                  <a:lnTo>
                    <a:pt x="1120" y="1062"/>
                  </a:lnTo>
                  <a:lnTo>
                    <a:pt x="1106" y="1063"/>
                  </a:lnTo>
                  <a:lnTo>
                    <a:pt x="1093" y="1064"/>
                  </a:lnTo>
                  <a:lnTo>
                    <a:pt x="1082" y="1068"/>
                  </a:lnTo>
                  <a:lnTo>
                    <a:pt x="1042" y="1073"/>
                  </a:lnTo>
                  <a:lnTo>
                    <a:pt x="1004" y="1073"/>
                  </a:lnTo>
                  <a:lnTo>
                    <a:pt x="967" y="1066"/>
                  </a:lnTo>
                  <a:lnTo>
                    <a:pt x="931" y="1058"/>
                  </a:lnTo>
                  <a:lnTo>
                    <a:pt x="896" y="1044"/>
                  </a:lnTo>
                  <a:lnTo>
                    <a:pt x="862" y="1030"/>
                  </a:lnTo>
                  <a:lnTo>
                    <a:pt x="827" y="1014"/>
                  </a:lnTo>
                  <a:lnTo>
                    <a:pt x="795" y="1001"/>
                  </a:lnTo>
                  <a:lnTo>
                    <a:pt x="787" y="1009"/>
                  </a:lnTo>
                  <a:lnTo>
                    <a:pt x="805" y="1021"/>
                  </a:lnTo>
                  <a:lnTo>
                    <a:pt x="824" y="1032"/>
                  </a:lnTo>
                  <a:lnTo>
                    <a:pt x="844" y="1042"/>
                  </a:lnTo>
                  <a:lnTo>
                    <a:pt x="864" y="1052"/>
                  </a:lnTo>
                  <a:lnTo>
                    <a:pt x="884" y="1060"/>
                  </a:lnTo>
                  <a:lnTo>
                    <a:pt x="905" y="1069"/>
                  </a:lnTo>
                  <a:lnTo>
                    <a:pt x="926" y="1076"/>
                  </a:lnTo>
                  <a:lnTo>
                    <a:pt x="948" y="1084"/>
                  </a:lnTo>
                  <a:lnTo>
                    <a:pt x="911" y="1090"/>
                  </a:lnTo>
                  <a:lnTo>
                    <a:pt x="876" y="1091"/>
                  </a:lnTo>
                  <a:lnTo>
                    <a:pt x="843" y="1088"/>
                  </a:lnTo>
                  <a:lnTo>
                    <a:pt x="811" y="1082"/>
                  </a:lnTo>
                  <a:lnTo>
                    <a:pt x="779" y="1072"/>
                  </a:lnTo>
                  <a:lnTo>
                    <a:pt x="748" y="1063"/>
                  </a:lnTo>
                  <a:lnTo>
                    <a:pt x="718" y="1055"/>
                  </a:lnTo>
                  <a:lnTo>
                    <a:pt x="689" y="1048"/>
                  </a:lnTo>
                  <a:lnTo>
                    <a:pt x="676" y="1037"/>
                  </a:lnTo>
                  <a:lnTo>
                    <a:pt x="663" y="1031"/>
                  </a:lnTo>
                  <a:lnTo>
                    <a:pt x="650" y="1023"/>
                  </a:lnTo>
                  <a:lnTo>
                    <a:pt x="637" y="1018"/>
                  </a:lnTo>
                  <a:lnTo>
                    <a:pt x="623" y="1010"/>
                  </a:lnTo>
                  <a:lnTo>
                    <a:pt x="611" y="1003"/>
                  </a:lnTo>
                  <a:lnTo>
                    <a:pt x="600" y="993"/>
                  </a:lnTo>
                  <a:lnTo>
                    <a:pt x="591" y="982"/>
                  </a:lnTo>
                  <a:lnTo>
                    <a:pt x="583" y="980"/>
                  </a:lnTo>
                  <a:lnTo>
                    <a:pt x="577" y="974"/>
                  </a:lnTo>
                  <a:lnTo>
                    <a:pt x="570" y="968"/>
                  </a:lnTo>
                  <a:lnTo>
                    <a:pt x="563" y="966"/>
                  </a:lnTo>
                  <a:lnTo>
                    <a:pt x="560" y="973"/>
                  </a:lnTo>
                  <a:lnTo>
                    <a:pt x="561" y="981"/>
                  </a:lnTo>
                  <a:lnTo>
                    <a:pt x="563" y="986"/>
                  </a:lnTo>
                  <a:lnTo>
                    <a:pt x="570" y="993"/>
                  </a:lnTo>
                  <a:lnTo>
                    <a:pt x="575" y="997"/>
                  </a:lnTo>
                  <a:lnTo>
                    <a:pt x="581" y="1003"/>
                  </a:lnTo>
                  <a:lnTo>
                    <a:pt x="588" y="1009"/>
                  </a:lnTo>
                  <a:lnTo>
                    <a:pt x="594" y="1017"/>
                  </a:lnTo>
                  <a:lnTo>
                    <a:pt x="611" y="1023"/>
                  </a:lnTo>
                  <a:lnTo>
                    <a:pt x="627" y="1033"/>
                  </a:lnTo>
                  <a:lnTo>
                    <a:pt x="643" y="1043"/>
                  </a:lnTo>
                  <a:lnTo>
                    <a:pt x="659" y="1052"/>
                  </a:lnTo>
                  <a:lnTo>
                    <a:pt x="676" y="1061"/>
                  </a:lnTo>
                  <a:lnTo>
                    <a:pt x="694" y="1070"/>
                  </a:lnTo>
                  <a:lnTo>
                    <a:pt x="713" y="1077"/>
                  </a:lnTo>
                  <a:lnTo>
                    <a:pt x="732" y="1084"/>
                  </a:lnTo>
                  <a:lnTo>
                    <a:pt x="675" y="1087"/>
                  </a:lnTo>
                  <a:lnTo>
                    <a:pt x="620" y="1086"/>
                  </a:lnTo>
                  <a:lnTo>
                    <a:pt x="567" y="1079"/>
                  </a:lnTo>
                  <a:lnTo>
                    <a:pt x="518" y="1071"/>
                  </a:lnTo>
                  <a:lnTo>
                    <a:pt x="467" y="1058"/>
                  </a:lnTo>
                  <a:lnTo>
                    <a:pt x="419" y="1043"/>
                  </a:lnTo>
                  <a:lnTo>
                    <a:pt x="370" y="1025"/>
                  </a:lnTo>
                  <a:lnTo>
                    <a:pt x="324" y="1009"/>
                  </a:lnTo>
                  <a:lnTo>
                    <a:pt x="285" y="986"/>
                  </a:lnTo>
                  <a:lnTo>
                    <a:pt x="247" y="964"/>
                  </a:lnTo>
                  <a:lnTo>
                    <a:pt x="209" y="939"/>
                  </a:lnTo>
                  <a:lnTo>
                    <a:pt x="173" y="914"/>
                  </a:lnTo>
                  <a:lnTo>
                    <a:pt x="136" y="887"/>
                  </a:lnTo>
                  <a:lnTo>
                    <a:pt x="102" y="859"/>
                  </a:lnTo>
                  <a:lnTo>
                    <a:pt x="68" y="828"/>
                  </a:lnTo>
                  <a:lnTo>
                    <a:pt x="37" y="797"/>
                  </a:lnTo>
                  <a:lnTo>
                    <a:pt x="11" y="775"/>
                  </a:lnTo>
                  <a:lnTo>
                    <a:pt x="0" y="755"/>
                  </a:lnTo>
                  <a:lnTo>
                    <a:pt x="0" y="732"/>
                  </a:lnTo>
                  <a:lnTo>
                    <a:pt x="8" y="710"/>
                  </a:lnTo>
                  <a:lnTo>
                    <a:pt x="20" y="687"/>
                  </a:lnTo>
                  <a:lnTo>
                    <a:pt x="35" y="666"/>
                  </a:lnTo>
                  <a:lnTo>
                    <a:pt x="48" y="644"/>
                  </a:lnTo>
                  <a:lnTo>
                    <a:pt x="57" y="625"/>
                  </a:lnTo>
                  <a:lnTo>
                    <a:pt x="59" y="606"/>
                  </a:lnTo>
                  <a:lnTo>
                    <a:pt x="66" y="590"/>
                  </a:lnTo>
                  <a:lnTo>
                    <a:pt x="71" y="574"/>
                  </a:lnTo>
                  <a:lnTo>
                    <a:pt x="78" y="557"/>
                  </a:lnTo>
                  <a:lnTo>
                    <a:pt x="83" y="540"/>
                  </a:lnTo>
                  <a:lnTo>
                    <a:pt x="87" y="524"/>
                  </a:lnTo>
                  <a:lnTo>
                    <a:pt x="89" y="508"/>
                  </a:lnTo>
                  <a:lnTo>
                    <a:pt x="89" y="491"/>
                  </a:lnTo>
                  <a:lnTo>
                    <a:pt x="103" y="491"/>
                  </a:lnTo>
                  <a:lnTo>
                    <a:pt x="117" y="491"/>
                  </a:lnTo>
                  <a:lnTo>
                    <a:pt x="131" y="491"/>
                  </a:lnTo>
                  <a:lnTo>
                    <a:pt x="146" y="492"/>
                  </a:lnTo>
                  <a:lnTo>
                    <a:pt x="160" y="492"/>
                  </a:lnTo>
                  <a:lnTo>
                    <a:pt x="174" y="496"/>
                  </a:lnTo>
                  <a:lnTo>
                    <a:pt x="188" y="498"/>
                  </a:lnTo>
                  <a:lnTo>
                    <a:pt x="202" y="502"/>
                  </a:lnTo>
                  <a:lnTo>
                    <a:pt x="241" y="565"/>
                  </a:lnTo>
                  <a:lnTo>
                    <a:pt x="252" y="565"/>
                  </a:lnTo>
                  <a:lnTo>
                    <a:pt x="263" y="566"/>
                  </a:lnTo>
                  <a:lnTo>
                    <a:pt x="274" y="566"/>
                  </a:lnTo>
                  <a:lnTo>
                    <a:pt x="286" y="567"/>
                  </a:lnTo>
                  <a:lnTo>
                    <a:pt x="295" y="566"/>
                  </a:lnTo>
                  <a:lnTo>
                    <a:pt x="306" y="565"/>
                  </a:lnTo>
                  <a:lnTo>
                    <a:pt x="317" y="561"/>
                  </a:lnTo>
                  <a:lnTo>
                    <a:pt x="328" y="557"/>
                  </a:lnTo>
                  <a:lnTo>
                    <a:pt x="319" y="590"/>
                  </a:lnTo>
                  <a:lnTo>
                    <a:pt x="315" y="622"/>
                  </a:lnTo>
                  <a:lnTo>
                    <a:pt x="311" y="654"/>
                  </a:lnTo>
                  <a:lnTo>
                    <a:pt x="310" y="686"/>
                  </a:lnTo>
                  <a:lnTo>
                    <a:pt x="307" y="719"/>
                  </a:lnTo>
                  <a:lnTo>
                    <a:pt x="306" y="753"/>
                  </a:lnTo>
                  <a:lnTo>
                    <a:pt x="305" y="789"/>
                  </a:lnTo>
                  <a:lnTo>
                    <a:pt x="304" y="828"/>
                  </a:lnTo>
                  <a:lnTo>
                    <a:pt x="324" y="836"/>
                  </a:lnTo>
                  <a:lnTo>
                    <a:pt x="344" y="848"/>
                  </a:lnTo>
                  <a:lnTo>
                    <a:pt x="363" y="862"/>
                  </a:lnTo>
                  <a:lnTo>
                    <a:pt x="382" y="878"/>
                  </a:lnTo>
                  <a:lnTo>
                    <a:pt x="399" y="894"/>
                  </a:lnTo>
                  <a:lnTo>
                    <a:pt x="417" y="914"/>
                  </a:lnTo>
                  <a:lnTo>
                    <a:pt x="433" y="932"/>
                  </a:lnTo>
                  <a:lnTo>
                    <a:pt x="449" y="951"/>
                  </a:lnTo>
                  <a:lnTo>
                    <a:pt x="466" y="947"/>
                  </a:lnTo>
                  <a:lnTo>
                    <a:pt x="480" y="941"/>
                  </a:lnTo>
                  <a:lnTo>
                    <a:pt x="492" y="931"/>
                  </a:lnTo>
                  <a:lnTo>
                    <a:pt x="503" y="920"/>
                  </a:lnTo>
                  <a:lnTo>
                    <a:pt x="513" y="907"/>
                  </a:lnTo>
                  <a:lnTo>
                    <a:pt x="525" y="895"/>
                  </a:lnTo>
                  <a:lnTo>
                    <a:pt x="537" y="883"/>
                  </a:lnTo>
                  <a:lnTo>
                    <a:pt x="551" y="876"/>
                  </a:lnTo>
                  <a:lnTo>
                    <a:pt x="562" y="869"/>
                  </a:lnTo>
                  <a:lnTo>
                    <a:pt x="573" y="862"/>
                  </a:lnTo>
                  <a:lnTo>
                    <a:pt x="584" y="853"/>
                  </a:lnTo>
                  <a:lnTo>
                    <a:pt x="594" y="844"/>
                  </a:lnTo>
                  <a:lnTo>
                    <a:pt x="605" y="836"/>
                  </a:lnTo>
                  <a:lnTo>
                    <a:pt x="618" y="829"/>
                  </a:lnTo>
                  <a:lnTo>
                    <a:pt x="630" y="823"/>
                  </a:lnTo>
                  <a:lnTo>
                    <a:pt x="645" y="821"/>
                  </a:lnTo>
                  <a:lnTo>
                    <a:pt x="653" y="797"/>
                  </a:lnTo>
                  <a:lnTo>
                    <a:pt x="657" y="772"/>
                  </a:lnTo>
                  <a:lnTo>
                    <a:pt x="658" y="745"/>
                  </a:lnTo>
                  <a:lnTo>
                    <a:pt x="659" y="719"/>
                  </a:lnTo>
                  <a:lnTo>
                    <a:pt x="657" y="691"/>
                  </a:lnTo>
                  <a:lnTo>
                    <a:pt x="657" y="662"/>
                  </a:lnTo>
                  <a:lnTo>
                    <a:pt x="657" y="634"/>
                  </a:lnTo>
                  <a:lnTo>
                    <a:pt x="662" y="608"/>
                  </a:lnTo>
                  <a:lnTo>
                    <a:pt x="661" y="596"/>
                  </a:lnTo>
                  <a:lnTo>
                    <a:pt x="661" y="586"/>
                  </a:lnTo>
                  <a:lnTo>
                    <a:pt x="661" y="574"/>
                  </a:lnTo>
                  <a:lnTo>
                    <a:pt x="661" y="562"/>
                  </a:lnTo>
                  <a:lnTo>
                    <a:pt x="661" y="549"/>
                  </a:lnTo>
                  <a:lnTo>
                    <a:pt x="662" y="538"/>
                  </a:lnTo>
                  <a:lnTo>
                    <a:pt x="664" y="527"/>
                  </a:lnTo>
                  <a:lnTo>
                    <a:pt x="669" y="518"/>
                  </a:lnTo>
                  <a:lnTo>
                    <a:pt x="701" y="512"/>
                  </a:lnTo>
                  <a:lnTo>
                    <a:pt x="734" y="509"/>
                  </a:lnTo>
                  <a:lnTo>
                    <a:pt x="768" y="503"/>
                  </a:lnTo>
                  <a:lnTo>
                    <a:pt x="800" y="497"/>
                  </a:lnTo>
                  <a:lnTo>
                    <a:pt x="828" y="484"/>
                  </a:lnTo>
                  <a:lnTo>
                    <a:pt x="853" y="466"/>
                  </a:lnTo>
                  <a:lnTo>
                    <a:pt x="872" y="442"/>
                  </a:lnTo>
                  <a:lnTo>
                    <a:pt x="885" y="408"/>
                  </a:lnTo>
                  <a:lnTo>
                    <a:pt x="883" y="400"/>
                  </a:lnTo>
                  <a:lnTo>
                    <a:pt x="884" y="397"/>
                  </a:lnTo>
                  <a:lnTo>
                    <a:pt x="886" y="394"/>
                  </a:lnTo>
                  <a:lnTo>
                    <a:pt x="889" y="393"/>
                  </a:lnTo>
                  <a:lnTo>
                    <a:pt x="897" y="389"/>
                  </a:lnTo>
                  <a:lnTo>
                    <a:pt x="901" y="381"/>
                  </a:lnTo>
                  <a:lnTo>
                    <a:pt x="891" y="365"/>
                  </a:lnTo>
                  <a:lnTo>
                    <a:pt x="883" y="348"/>
                  </a:lnTo>
                  <a:lnTo>
                    <a:pt x="872" y="333"/>
                  </a:lnTo>
                  <a:lnTo>
                    <a:pt x="861" y="318"/>
                  </a:lnTo>
                  <a:lnTo>
                    <a:pt x="849" y="302"/>
                  </a:lnTo>
                  <a:lnTo>
                    <a:pt x="838" y="287"/>
                  </a:lnTo>
                  <a:lnTo>
                    <a:pt x="827" y="270"/>
                  </a:lnTo>
                  <a:lnTo>
                    <a:pt x="819" y="255"/>
                  </a:lnTo>
                  <a:lnTo>
                    <a:pt x="802" y="227"/>
                  </a:lnTo>
                  <a:lnTo>
                    <a:pt x="787" y="200"/>
                  </a:lnTo>
                  <a:lnTo>
                    <a:pt x="772" y="171"/>
                  </a:lnTo>
                  <a:lnTo>
                    <a:pt x="759" y="143"/>
                  </a:lnTo>
                  <a:lnTo>
                    <a:pt x="745" y="113"/>
                  </a:lnTo>
                  <a:lnTo>
                    <a:pt x="731" y="85"/>
                  </a:lnTo>
                  <a:lnTo>
                    <a:pt x="716" y="57"/>
                  </a:lnTo>
                  <a:lnTo>
                    <a:pt x="701" y="31"/>
                  </a:lnTo>
                  <a:lnTo>
                    <a:pt x="703" y="22"/>
                  </a:lnTo>
                  <a:lnTo>
                    <a:pt x="697" y="15"/>
                  </a:lnTo>
                  <a:lnTo>
                    <a:pt x="690" y="7"/>
                  </a:lnTo>
                  <a:lnTo>
                    <a:pt x="689" y="0"/>
                  </a:lnTo>
                  <a:lnTo>
                    <a:pt x="696" y="11"/>
                  </a:lnTo>
                  <a:lnTo>
                    <a:pt x="706" y="24"/>
                  </a:lnTo>
                  <a:lnTo>
                    <a:pt x="715" y="35"/>
                  </a:lnTo>
                  <a:lnTo>
                    <a:pt x="724" y="47"/>
                  </a:lnTo>
                  <a:lnTo>
                    <a:pt x="734" y="56"/>
                  </a:lnTo>
                  <a:lnTo>
                    <a:pt x="746" y="65"/>
                  </a:lnTo>
                  <a:lnTo>
                    <a:pt x="759" y="71"/>
                  </a:lnTo>
                  <a:lnTo>
                    <a:pt x="77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Freeform 61"/>
            <p:cNvSpPr>
              <a:spLocks/>
            </p:cNvSpPr>
            <p:nvPr/>
          </p:nvSpPr>
          <p:spPr bwMode="auto">
            <a:xfrm>
              <a:off x="4796" y="734"/>
              <a:ext cx="16" cy="67"/>
            </a:xfrm>
            <a:custGeom>
              <a:avLst/>
              <a:gdLst>
                <a:gd name="T0" fmla="*/ 16 w 67"/>
                <a:gd name="T1" fmla="*/ 67 h 283"/>
                <a:gd name="T2" fmla="*/ 11 w 67"/>
                <a:gd name="T3" fmla="*/ 59 h 283"/>
                <a:gd name="T4" fmla="*/ 6 w 67"/>
                <a:gd name="T5" fmla="*/ 52 h 283"/>
                <a:gd name="T6" fmla="*/ 3 w 67"/>
                <a:gd name="T7" fmla="*/ 43 h 283"/>
                <a:gd name="T8" fmla="*/ 1 w 67"/>
                <a:gd name="T9" fmla="*/ 35 h 283"/>
                <a:gd name="T10" fmla="*/ 0 w 67"/>
                <a:gd name="T11" fmla="*/ 26 h 283"/>
                <a:gd name="T12" fmla="*/ 1 w 67"/>
                <a:gd name="T13" fmla="*/ 17 h 283"/>
                <a:gd name="T14" fmla="*/ 3 w 67"/>
                <a:gd name="T15" fmla="*/ 8 h 283"/>
                <a:gd name="T16" fmla="*/ 7 w 67"/>
                <a:gd name="T17" fmla="*/ 0 h 283"/>
                <a:gd name="T18" fmla="*/ 7 w 67"/>
                <a:gd name="T19" fmla="*/ 8 h 283"/>
                <a:gd name="T20" fmla="*/ 9 w 67"/>
                <a:gd name="T21" fmla="*/ 17 h 283"/>
                <a:gd name="T22" fmla="*/ 10 w 67"/>
                <a:gd name="T23" fmla="*/ 25 h 283"/>
                <a:gd name="T24" fmla="*/ 12 w 67"/>
                <a:gd name="T25" fmla="*/ 33 h 283"/>
                <a:gd name="T26" fmla="*/ 13 w 67"/>
                <a:gd name="T27" fmla="*/ 41 h 283"/>
                <a:gd name="T28" fmla="*/ 14 w 67"/>
                <a:gd name="T29" fmla="*/ 49 h 283"/>
                <a:gd name="T30" fmla="*/ 15 w 67"/>
                <a:gd name="T31" fmla="*/ 58 h 283"/>
                <a:gd name="T32" fmla="*/ 16 w 67"/>
                <a:gd name="T33" fmla="*/ 67 h 2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283"/>
                <a:gd name="T53" fmla="*/ 67 w 67"/>
                <a:gd name="T54" fmla="*/ 283 h 2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283">
                  <a:moveTo>
                    <a:pt x="67" y="283"/>
                  </a:moveTo>
                  <a:lnTo>
                    <a:pt x="44" y="250"/>
                  </a:lnTo>
                  <a:lnTo>
                    <a:pt x="27" y="218"/>
                  </a:lnTo>
                  <a:lnTo>
                    <a:pt x="13" y="182"/>
                  </a:lnTo>
                  <a:lnTo>
                    <a:pt x="4" y="146"/>
                  </a:lnTo>
                  <a:lnTo>
                    <a:pt x="0" y="109"/>
                  </a:lnTo>
                  <a:lnTo>
                    <a:pt x="3" y="72"/>
                  </a:lnTo>
                  <a:lnTo>
                    <a:pt x="12" y="35"/>
                  </a:lnTo>
                  <a:lnTo>
                    <a:pt x="28" y="0"/>
                  </a:lnTo>
                  <a:lnTo>
                    <a:pt x="31" y="35"/>
                  </a:lnTo>
                  <a:lnTo>
                    <a:pt x="38" y="70"/>
                  </a:lnTo>
                  <a:lnTo>
                    <a:pt x="43" y="104"/>
                  </a:lnTo>
                  <a:lnTo>
                    <a:pt x="50" y="140"/>
                  </a:lnTo>
                  <a:lnTo>
                    <a:pt x="54" y="175"/>
                  </a:lnTo>
                  <a:lnTo>
                    <a:pt x="59" y="209"/>
                  </a:lnTo>
                  <a:lnTo>
                    <a:pt x="64" y="245"/>
                  </a:lnTo>
                  <a:lnTo>
                    <a:pt x="67" y="283"/>
                  </a:lnTo>
                  <a:close/>
                </a:path>
              </a:pathLst>
            </a:custGeom>
            <a:solidFill>
              <a:srgbClr val="F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Freeform 62"/>
            <p:cNvSpPr>
              <a:spLocks/>
            </p:cNvSpPr>
            <p:nvPr/>
          </p:nvSpPr>
          <p:spPr bwMode="auto">
            <a:xfrm>
              <a:off x="4944" y="738"/>
              <a:ext cx="15" cy="23"/>
            </a:xfrm>
            <a:custGeom>
              <a:avLst/>
              <a:gdLst>
                <a:gd name="T0" fmla="*/ 14 w 63"/>
                <a:gd name="T1" fmla="*/ 7 h 95"/>
                <a:gd name="T2" fmla="*/ 15 w 63"/>
                <a:gd name="T3" fmla="*/ 9 h 95"/>
                <a:gd name="T4" fmla="*/ 15 w 63"/>
                <a:gd name="T5" fmla="*/ 11 h 95"/>
                <a:gd name="T6" fmla="*/ 14 w 63"/>
                <a:gd name="T7" fmla="*/ 13 h 95"/>
                <a:gd name="T8" fmla="*/ 13 w 63"/>
                <a:gd name="T9" fmla="*/ 15 h 95"/>
                <a:gd name="T10" fmla="*/ 12 w 63"/>
                <a:gd name="T11" fmla="*/ 17 h 95"/>
                <a:gd name="T12" fmla="*/ 10 w 63"/>
                <a:gd name="T13" fmla="*/ 18 h 95"/>
                <a:gd name="T14" fmla="*/ 9 w 63"/>
                <a:gd name="T15" fmla="*/ 20 h 95"/>
                <a:gd name="T16" fmla="*/ 7 w 63"/>
                <a:gd name="T17" fmla="*/ 21 h 95"/>
                <a:gd name="T18" fmla="*/ 0 w 63"/>
                <a:gd name="T19" fmla="*/ 23 h 95"/>
                <a:gd name="T20" fmla="*/ 0 w 63"/>
                <a:gd name="T21" fmla="*/ 19 h 95"/>
                <a:gd name="T22" fmla="*/ 0 w 63"/>
                <a:gd name="T23" fmla="*/ 16 h 95"/>
                <a:gd name="T24" fmla="*/ 0 w 63"/>
                <a:gd name="T25" fmla="*/ 13 h 95"/>
                <a:gd name="T26" fmla="*/ 0 w 63"/>
                <a:gd name="T27" fmla="*/ 11 h 95"/>
                <a:gd name="T28" fmla="*/ 0 w 63"/>
                <a:gd name="T29" fmla="*/ 8 h 95"/>
                <a:gd name="T30" fmla="*/ 0 w 63"/>
                <a:gd name="T31" fmla="*/ 5 h 95"/>
                <a:gd name="T32" fmla="*/ 0 w 63"/>
                <a:gd name="T33" fmla="*/ 3 h 95"/>
                <a:gd name="T34" fmla="*/ 1 w 63"/>
                <a:gd name="T35" fmla="*/ 0 h 95"/>
                <a:gd name="T36" fmla="*/ 3 w 63"/>
                <a:gd name="T37" fmla="*/ 1 h 95"/>
                <a:gd name="T38" fmla="*/ 5 w 63"/>
                <a:gd name="T39" fmla="*/ 1 h 95"/>
                <a:gd name="T40" fmla="*/ 6 w 63"/>
                <a:gd name="T41" fmla="*/ 1 h 95"/>
                <a:gd name="T42" fmla="*/ 9 w 63"/>
                <a:gd name="T43" fmla="*/ 2 h 95"/>
                <a:gd name="T44" fmla="*/ 10 w 63"/>
                <a:gd name="T45" fmla="*/ 2 h 95"/>
                <a:gd name="T46" fmla="*/ 12 w 63"/>
                <a:gd name="T47" fmla="*/ 4 h 95"/>
                <a:gd name="T48" fmla="*/ 13 w 63"/>
                <a:gd name="T49" fmla="*/ 5 h 95"/>
                <a:gd name="T50" fmla="*/ 14 w 63"/>
                <a:gd name="T51" fmla="*/ 7 h 9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"/>
                <a:gd name="T79" fmla="*/ 0 h 95"/>
                <a:gd name="T80" fmla="*/ 63 w 63"/>
                <a:gd name="T81" fmla="*/ 95 h 9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" h="95">
                  <a:moveTo>
                    <a:pt x="60" y="29"/>
                  </a:moveTo>
                  <a:lnTo>
                    <a:pt x="63" y="37"/>
                  </a:lnTo>
                  <a:lnTo>
                    <a:pt x="63" y="47"/>
                  </a:lnTo>
                  <a:lnTo>
                    <a:pt x="59" y="55"/>
                  </a:lnTo>
                  <a:lnTo>
                    <a:pt x="56" y="63"/>
                  </a:lnTo>
                  <a:lnTo>
                    <a:pt x="50" y="70"/>
                  </a:lnTo>
                  <a:lnTo>
                    <a:pt x="43" y="76"/>
                  </a:lnTo>
                  <a:lnTo>
                    <a:pt x="36" y="82"/>
                  </a:lnTo>
                  <a:lnTo>
                    <a:pt x="29" y="87"/>
                  </a:lnTo>
                  <a:lnTo>
                    <a:pt x="2" y="95"/>
                  </a:lnTo>
                  <a:lnTo>
                    <a:pt x="1" y="80"/>
                  </a:lnTo>
                  <a:lnTo>
                    <a:pt x="1" y="68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0" y="33"/>
                  </a:lnTo>
                  <a:lnTo>
                    <a:pt x="1" y="22"/>
                  </a:lnTo>
                  <a:lnTo>
                    <a:pt x="2" y="11"/>
                  </a:lnTo>
                  <a:lnTo>
                    <a:pt x="5" y="0"/>
                  </a:lnTo>
                  <a:lnTo>
                    <a:pt x="12" y="3"/>
                  </a:lnTo>
                  <a:lnTo>
                    <a:pt x="20" y="5"/>
                  </a:lnTo>
                  <a:lnTo>
                    <a:pt x="27" y="6"/>
                  </a:lnTo>
                  <a:lnTo>
                    <a:pt x="36" y="8"/>
                  </a:lnTo>
                  <a:lnTo>
                    <a:pt x="42" y="10"/>
                  </a:lnTo>
                  <a:lnTo>
                    <a:pt x="49" y="15"/>
                  </a:lnTo>
                  <a:lnTo>
                    <a:pt x="54" y="20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Freeform 63"/>
            <p:cNvSpPr>
              <a:spLocks/>
            </p:cNvSpPr>
            <p:nvPr/>
          </p:nvSpPr>
          <p:spPr bwMode="auto">
            <a:xfrm>
              <a:off x="4944" y="765"/>
              <a:ext cx="11" cy="17"/>
            </a:xfrm>
            <a:custGeom>
              <a:avLst/>
              <a:gdLst>
                <a:gd name="T0" fmla="*/ 11 w 44"/>
                <a:gd name="T1" fmla="*/ 3 h 75"/>
                <a:gd name="T2" fmla="*/ 11 w 44"/>
                <a:gd name="T3" fmla="*/ 5 h 75"/>
                <a:gd name="T4" fmla="*/ 10 w 44"/>
                <a:gd name="T5" fmla="*/ 7 h 75"/>
                <a:gd name="T6" fmla="*/ 9 w 44"/>
                <a:gd name="T7" fmla="*/ 9 h 75"/>
                <a:gd name="T8" fmla="*/ 9 w 44"/>
                <a:gd name="T9" fmla="*/ 11 h 75"/>
                <a:gd name="T10" fmla="*/ 7 w 44"/>
                <a:gd name="T11" fmla="*/ 12 h 75"/>
                <a:gd name="T12" fmla="*/ 6 w 44"/>
                <a:gd name="T13" fmla="*/ 14 h 75"/>
                <a:gd name="T14" fmla="*/ 5 w 44"/>
                <a:gd name="T15" fmla="*/ 15 h 75"/>
                <a:gd name="T16" fmla="*/ 3 w 44"/>
                <a:gd name="T17" fmla="*/ 17 h 75"/>
                <a:gd name="T18" fmla="*/ 0 w 44"/>
                <a:gd name="T19" fmla="*/ 17 h 75"/>
                <a:gd name="T20" fmla="*/ 0 w 44"/>
                <a:gd name="T21" fmla="*/ 2 h 75"/>
                <a:gd name="T22" fmla="*/ 1 w 44"/>
                <a:gd name="T23" fmla="*/ 2 h 75"/>
                <a:gd name="T24" fmla="*/ 2 w 44"/>
                <a:gd name="T25" fmla="*/ 2 h 75"/>
                <a:gd name="T26" fmla="*/ 4 w 44"/>
                <a:gd name="T27" fmla="*/ 1 h 75"/>
                <a:gd name="T28" fmla="*/ 6 w 44"/>
                <a:gd name="T29" fmla="*/ 0 h 75"/>
                <a:gd name="T30" fmla="*/ 7 w 44"/>
                <a:gd name="T31" fmla="*/ 0 h 75"/>
                <a:gd name="T32" fmla="*/ 9 w 44"/>
                <a:gd name="T33" fmla="*/ 0 h 75"/>
                <a:gd name="T34" fmla="*/ 10 w 44"/>
                <a:gd name="T35" fmla="*/ 1 h 75"/>
                <a:gd name="T36" fmla="*/ 11 w 44"/>
                <a:gd name="T37" fmla="*/ 3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"/>
                <a:gd name="T58" fmla="*/ 0 h 75"/>
                <a:gd name="T59" fmla="*/ 44 w 44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" h="75">
                  <a:moveTo>
                    <a:pt x="44" y="12"/>
                  </a:moveTo>
                  <a:lnTo>
                    <a:pt x="42" y="21"/>
                  </a:lnTo>
                  <a:lnTo>
                    <a:pt x="40" y="29"/>
                  </a:lnTo>
                  <a:lnTo>
                    <a:pt x="37" y="38"/>
                  </a:lnTo>
                  <a:lnTo>
                    <a:pt x="35" y="47"/>
                  </a:lnTo>
                  <a:lnTo>
                    <a:pt x="29" y="54"/>
                  </a:lnTo>
                  <a:lnTo>
                    <a:pt x="25" y="62"/>
                  </a:lnTo>
                  <a:lnTo>
                    <a:pt x="19" y="68"/>
                  </a:lnTo>
                  <a:lnTo>
                    <a:pt x="12" y="75"/>
                  </a:lnTo>
                  <a:lnTo>
                    <a:pt x="0" y="75"/>
                  </a:lnTo>
                  <a:lnTo>
                    <a:pt x="0" y="9"/>
                  </a:lnTo>
                  <a:lnTo>
                    <a:pt x="3" y="8"/>
                  </a:lnTo>
                  <a:lnTo>
                    <a:pt x="9" y="7"/>
                  </a:lnTo>
                  <a:lnTo>
                    <a:pt x="15" y="4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4" y="1"/>
                  </a:lnTo>
                  <a:lnTo>
                    <a:pt x="39" y="4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F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Freeform 64"/>
            <p:cNvSpPr>
              <a:spLocks/>
            </p:cNvSpPr>
            <p:nvPr/>
          </p:nvSpPr>
          <p:spPr bwMode="auto">
            <a:xfrm>
              <a:off x="5202" y="803"/>
              <a:ext cx="305" cy="304"/>
            </a:xfrm>
            <a:custGeom>
              <a:avLst/>
              <a:gdLst>
                <a:gd name="T0" fmla="*/ 13 w 1260"/>
                <a:gd name="T1" fmla="*/ 19 h 1292"/>
                <a:gd name="T2" fmla="*/ 23 w 1260"/>
                <a:gd name="T3" fmla="*/ 20 h 1292"/>
                <a:gd name="T4" fmla="*/ 24 w 1260"/>
                <a:gd name="T5" fmla="*/ 31 h 1292"/>
                <a:gd name="T6" fmla="*/ 16 w 1260"/>
                <a:gd name="T7" fmla="*/ 37 h 1292"/>
                <a:gd name="T8" fmla="*/ 28 w 1260"/>
                <a:gd name="T9" fmla="*/ 44 h 1292"/>
                <a:gd name="T10" fmla="*/ 18 w 1260"/>
                <a:gd name="T11" fmla="*/ 52 h 1292"/>
                <a:gd name="T12" fmla="*/ 32 w 1260"/>
                <a:gd name="T13" fmla="*/ 51 h 1292"/>
                <a:gd name="T14" fmla="*/ 33 w 1260"/>
                <a:gd name="T15" fmla="*/ 62 h 1292"/>
                <a:gd name="T16" fmla="*/ 29 w 1260"/>
                <a:gd name="T17" fmla="*/ 68 h 1292"/>
                <a:gd name="T18" fmla="*/ 38 w 1260"/>
                <a:gd name="T19" fmla="*/ 81 h 1292"/>
                <a:gd name="T20" fmla="*/ 34 w 1260"/>
                <a:gd name="T21" fmla="*/ 89 h 1292"/>
                <a:gd name="T22" fmla="*/ 50 w 1260"/>
                <a:gd name="T23" fmla="*/ 101 h 1292"/>
                <a:gd name="T24" fmla="*/ 44 w 1260"/>
                <a:gd name="T25" fmla="*/ 107 h 1292"/>
                <a:gd name="T26" fmla="*/ 57 w 1260"/>
                <a:gd name="T27" fmla="*/ 112 h 1292"/>
                <a:gd name="T28" fmla="*/ 49 w 1260"/>
                <a:gd name="T29" fmla="*/ 118 h 1292"/>
                <a:gd name="T30" fmla="*/ 66 w 1260"/>
                <a:gd name="T31" fmla="*/ 124 h 1292"/>
                <a:gd name="T32" fmla="*/ 71 w 1260"/>
                <a:gd name="T33" fmla="*/ 139 h 1292"/>
                <a:gd name="T34" fmla="*/ 72 w 1260"/>
                <a:gd name="T35" fmla="*/ 147 h 1292"/>
                <a:gd name="T36" fmla="*/ 83 w 1260"/>
                <a:gd name="T37" fmla="*/ 145 h 1292"/>
                <a:gd name="T38" fmla="*/ 76 w 1260"/>
                <a:gd name="T39" fmla="*/ 153 h 1292"/>
                <a:gd name="T40" fmla="*/ 83 w 1260"/>
                <a:gd name="T41" fmla="*/ 157 h 1292"/>
                <a:gd name="T42" fmla="*/ 92 w 1260"/>
                <a:gd name="T43" fmla="*/ 159 h 1292"/>
                <a:gd name="T44" fmla="*/ 86 w 1260"/>
                <a:gd name="T45" fmla="*/ 171 h 1292"/>
                <a:gd name="T46" fmla="*/ 100 w 1260"/>
                <a:gd name="T47" fmla="*/ 164 h 1292"/>
                <a:gd name="T48" fmla="*/ 103 w 1260"/>
                <a:gd name="T49" fmla="*/ 172 h 1292"/>
                <a:gd name="T50" fmla="*/ 108 w 1260"/>
                <a:gd name="T51" fmla="*/ 177 h 1292"/>
                <a:gd name="T52" fmla="*/ 123 w 1260"/>
                <a:gd name="T53" fmla="*/ 179 h 1292"/>
                <a:gd name="T54" fmla="*/ 138 w 1260"/>
                <a:gd name="T55" fmla="*/ 175 h 1292"/>
                <a:gd name="T56" fmla="*/ 145 w 1260"/>
                <a:gd name="T57" fmla="*/ 186 h 1292"/>
                <a:gd name="T58" fmla="*/ 155 w 1260"/>
                <a:gd name="T59" fmla="*/ 177 h 1292"/>
                <a:gd name="T60" fmla="*/ 163 w 1260"/>
                <a:gd name="T61" fmla="*/ 180 h 1292"/>
                <a:gd name="T62" fmla="*/ 172 w 1260"/>
                <a:gd name="T63" fmla="*/ 180 h 1292"/>
                <a:gd name="T64" fmla="*/ 183 w 1260"/>
                <a:gd name="T65" fmla="*/ 183 h 1292"/>
                <a:gd name="T66" fmla="*/ 179 w 1260"/>
                <a:gd name="T67" fmla="*/ 192 h 1292"/>
                <a:gd name="T68" fmla="*/ 194 w 1260"/>
                <a:gd name="T69" fmla="*/ 193 h 1292"/>
                <a:gd name="T70" fmla="*/ 192 w 1260"/>
                <a:gd name="T71" fmla="*/ 202 h 1292"/>
                <a:gd name="T72" fmla="*/ 205 w 1260"/>
                <a:gd name="T73" fmla="*/ 203 h 1292"/>
                <a:gd name="T74" fmla="*/ 208 w 1260"/>
                <a:gd name="T75" fmla="*/ 222 h 1292"/>
                <a:gd name="T76" fmla="*/ 218 w 1260"/>
                <a:gd name="T77" fmla="*/ 228 h 1292"/>
                <a:gd name="T78" fmla="*/ 219 w 1260"/>
                <a:gd name="T79" fmla="*/ 240 h 1292"/>
                <a:gd name="T80" fmla="*/ 229 w 1260"/>
                <a:gd name="T81" fmla="*/ 243 h 1292"/>
                <a:gd name="T82" fmla="*/ 245 w 1260"/>
                <a:gd name="T83" fmla="*/ 253 h 1292"/>
                <a:gd name="T84" fmla="*/ 243 w 1260"/>
                <a:gd name="T85" fmla="*/ 262 h 1292"/>
                <a:gd name="T86" fmla="*/ 253 w 1260"/>
                <a:gd name="T87" fmla="*/ 252 h 1292"/>
                <a:gd name="T88" fmla="*/ 263 w 1260"/>
                <a:gd name="T89" fmla="*/ 253 h 1292"/>
                <a:gd name="T90" fmla="*/ 261 w 1260"/>
                <a:gd name="T91" fmla="*/ 264 h 1292"/>
                <a:gd name="T92" fmla="*/ 282 w 1260"/>
                <a:gd name="T93" fmla="*/ 250 h 1292"/>
                <a:gd name="T94" fmla="*/ 271 w 1260"/>
                <a:gd name="T95" fmla="*/ 266 h 1292"/>
                <a:gd name="T96" fmla="*/ 284 w 1260"/>
                <a:gd name="T97" fmla="*/ 256 h 1292"/>
                <a:gd name="T98" fmla="*/ 282 w 1260"/>
                <a:gd name="T99" fmla="*/ 268 h 1292"/>
                <a:gd name="T100" fmla="*/ 290 w 1260"/>
                <a:gd name="T101" fmla="*/ 267 h 1292"/>
                <a:gd name="T102" fmla="*/ 301 w 1260"/>
                <a:gd name="T103" fmla="*/ 270 h 1292"/>
                <a:gd name="T104" fmla="*/ 299 w 1260"/>
                <a:gd name="T105" fmla="*/ 293 h 1292"/>
                <a:gd name="T106" fmla="*/ 276 w 1260"/>
                <a:gd name="T107" fmla="*/ 278 h 1292"/>
                <a:gd name="T108" fmla="*/ 251 w 1260"/>
                <a:gd name="T109" fmla="*/ 272 h 1292"/>
                <a:gd name="T110" fmla="*/ 203 w 1260"/>
                <a:gd name="T111" fmla="*/ 239 h 1292"/>
                <a:gd name="T112" fmla="*/ 139 w 1260"/>
                <a:gd name="T113" fmla="*/ 188 h 1292"/>
                <a:gd name="T114" fmla="*/ 27 w 1260"/>
                <a:gd name="T115" fmla="*/ 105 h 1292"/>
                <a:gd name="T116" fmla="*/ 1 w 1260"/>
                <a:gd name="T117" fmla="*/ 15 h 1292"/>
                <a:gd name="T118" fmla="*/ 13 w 1260"/>
                <a:gd name="T119" fmla="*/ 8 h 12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60"/>
                <a:gd name="T181" fmla="*/ 0 h 1292"/>
                <a:gd name="T182" fmla="*/ 1260 w 1260"/>
                <a:gd name="T183" fmla="*/ 1292 h 12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60" h="1292">
                  <a:moveTo>
                    <a:pt x="82" y="62"/>
                  </a:moveTo>
                  <a:lnTo>
                    <a:pt x="79" y="66"/>
                  </a:lnTo>
                  <a:lnTo>
                    <a:pt x="75" y="69"/>
                  </a:lnTo>
                  <a:lnTo>
                    <a:pt x="69" y="70"/>
                  </a:lnTo>
                  <a:lnTo>
                    <a:pt x="65" y="71"/>
                  </a:lnTo>
                  <a:lnTo>
                    <a:pt x="60" y="71"/>
                  </a:lnTo>
                  <a:lnTo>
                    <a:pt x="56" y="74"/>
                  </a:lnTo>
                  <a:lnTo>
                    <a:pt x="53" y="79"/>
                  </a:lnTo>
                  <a:lnTo>
                    <a:pt x="54" y="86"/>
                  </a:lnTo>
                  <a:lnTo>
                    <a:pt x="58" y="94"/>
                  </a:lnTo>
                  <a:lnTo>
                    <a:pt x="63" y="98"/>
                  </a:lnTo>
                  <a:lnTo>
                    <a:pt x="68" y="98"/>
                  </a:lnTo>
                  <a:lnTo>
                    <a:pt x="75" y="96"/>
                  </a:lnTo>
                  <a:lnTo>
                    <a:pt x="80" y="92"/>
                  </a:lnTo>
                  <a:lnTo>
                    <a:pt x="87" y="88"/>
                  </a:lnTo>
                  <a:lnTo>
                    <a:pt x="94" y="85"/>
                  </a:lnTo>
                  <a:lnTo>
                    <a:pt x="102" y="86"/>
                  </a:lnTo>
                  <a:lnTo>
                    <a:pt x="104" y="96"/>
                  </a:lnTo>
                  <a:lnTo>
                    <a:pt x="105" y="107"/>
                  </a:lnTo>
                  <a:lnTo>
                    <a:pt x="105" y="111"/>
                  </a:lnTo>
                  <a:lnTo>
                    <a:pt x="105" y="118"/>
                  </a:lnTo>
                  <a:lnTo>
                    <a:pt x="105" y="123"/>
                  </a:lnTo>
                  <a:lnTo>
                    <a:pt x="106" y="129"/>
                  </a:lnTo>
                  <a:lnTo>
                    <a:pt x="99" y="133"/>
                  </a:lnTo>
                  <a:lnTo>
                    <a:pt x="91" y="134"/>
                  </a:lnTo>
                  <a:lnTo>
                    <a:pt x="82" y="133"/>
                  </a:lnTo>
                  <a:lnTo>
                    <a:pt x="76" y="133"/>
                  </a:lnTo>
                  <a:lnTo>
                    <a:pt x="68" y="132"/>
                  </a:lnTo>
                  <a:lnTo>
                    <a:pt x="63" y="134"/>
                  </a:lnTo>
                  <a:lnTo>
                    <a:pt x="59" y="138"/>
                  </a:lnTo>
                  <a:lnTo>
                    <a:pt x="59" y="149"/>
                  </a:lnTo>
                  <a:lnTo>
                    <a:pt x="66" y="157"/>
                  </a:lnTo>
                  <a:lnTo>
                    <a:pt x="78" y="159"/>
                  </a:lnTo>
                  <a:lnTo>
                    <a:pt x="89" y="158"/>
                  </a:lnTo>
                  <a:lnTo>
                    <a:pt x="101" y="157"/>
                  </a:lnTo>
                  <a:lnTo>
                    <a:pt x="111" y="155"/>
                  </a:lnTo>
                  <a:lnTo>
                    <a:pt x="118" y="159"/>
                  </a:lnTo>
                  <a:lnTo>
                    <a:pt x="121" y="168"/>
                  </a:lnTo>
                  <a:lnTo>
                    <a:pt x="121" y="188"/>
                  </a:lnTo>
                  <a:lnTo>
                    <a:pt x="115" y="189"/>
                  </a:lnTo>
                  <a:lnTo>
                    <a:pt x="108" y="192"/>
                  </a:lnTo>
                  <a:lnTo>
                    <a:pt x="101" y="193"/>
                  </a:lnTo>
                  <a:lnTo>
                    <a:pt x="94" y="197"/>
                  </a:lnTo>
                  <a:lnTo>
                    <a:pt x="87" y="198"/>
                  </a:lnTo>
                  <a:lnTo>
                    <a:pt x="80" y="201"/>
                  </a:lnTo>
                  <a:lnTo>
                    <a:pt x="74" y="205"/>
                  </a:lnTo>
                  <a:lnTo>
                    <a:pt x="71" y="212"/>
                  </a:lnTo>
                  <a:lnTo>
                    <a:pt x="75" y="222"/>
                  </a:lnTo>
                  <a:lnTo>
                    <a:pt x="81" y="226"/>
                  </a:lnTo>
                  <a:lnTo>
                    <a:pt x="88" y="227"/>
                  </a:lnTo>
                  <a:lnTo>
                    <a:pt x="97" y="225"/>
                  </a:lnTo>
                  <a:lnTo>
                    <a:pt x="104" y="220"/>
                  </a:lnTo>
                  <a:lnTo>
                    <a:pt x="113" y="216"/>
                  </a:lnTo>
                  <a:lnTo>
                    <a:pt x="120" y="213"/>
                  </a:lnTo>
                  <a:lnTo>
                    <a:pt x="129" y="212"/>
                  </a:lnTo>
                  <a:lnTo>
                    <a:pt x="131" y="217"/>
                  </a:lnTo>
                  <a:lnTo>
                    <a:pt x="134" y="224"/>
                  </a:lnTo>
                  <a:lnTo>
                    <a:pt x="137" y="230"/>
                  </a:lnTo>
                  <a:lnTo>
                    <a:pt x="139" y="237"/>
                  </a:lnTo>
                  <a:lnTo>
                    <a:pt x="139" y="243"/>
                  </a:lnTo>
                  <a:lnTo>
                    <a:pt x="140" y="250"/>
                  </a:lnTo>
                  <a:lnTo>
                    <a:pt x="142" y="256"/>
                  </a:lnTo>
                  <a:lnTo>
                    <a:pt x="145" y="263"/>
                  </a:lnTo>
                  <a:lnTo>
                    <a:pt x="138" y="264"/>
                  </a:lnTo>
                  <a:lnTo>
                    <a:pt x="129" y="264"/>
                  </a:lnTo>
                  <a:lnTo>
                    <a:pt x="124" y="264"/>
                  </a:lnTo>
                  <a:lnTo>
                    <a:pt x="120" y="266"/>
                  </a:lnTo>
                  <a:lnTo>
                    <a:pt x="116" y="268"/>
                  </a:lnTo>
                  <a:lnTo>
                    <a:pt x="114" y="275"/>
                  </a:lnTo>
                  <a:lnTo>
                    <a:pt x="113" y="283"/>
                  </a:lnTo>
                  <a:lnTo>
                    <a:pt x="115" y="289"/>
                  </a:lnTo>
                  <a:lnTo>
                    <a:pt x="120" y="291"/>
                  </a:lnTo>
                  <a:lnTo>
                    <a:pt x="129" y="292"/>
                  </a:lnTo>
                  <a:lnTo>
                    <a:pt x="137" y="291"/>
                  </a:lnTo>
                  <a:lnTo>
                    <a:pt x="145" y="290"/>
                  </a:lnTo>
                  <a:lnTo>
                    <a:pt x="152" y="289"/>
                  </a:lnTo>
                  <a:lnTo>
                    <a:pt x="157" y="290"/>
                  </a:lnTo>
                  <a:lnTo>
                    <a:pt x="172" y="341"/>
                  </a:lnTo>
                  <a:lnTo>
                    <a:pt x="166" y="343"/>
                  </a:lnTo>
                  <a:lnTo>
                    <a:pt x="159" y="345"/>
                  </a:lnTo>
                  <a:lnTo>
                    <a:pt x="152" y="346"/>
                  </a:lnTo>
                  <a:lnTo>
                    <a:pt x="145" y="348"/>
                  </a:lnTo>
                  <a:lnTo>
                    <a:pt x="138" y="349"/>
                  </a:lnTo>
                  <a:lnTo>
                    <a:pt x="133" y="354"/>
                  </a:lnTo>
                  <a:lnTo>
                    <a:pt x="131" y="359"/>
                  </a:lnTo>
                  <a:lnTo>
                    <a:pt x="133" y="369"/>
                  </a:lnTo>
                  <a:lnTo>
                    <a:pt x="137" y="375"/>
                  </a:lnTo>
                  <a:lnTo>
                    <a:pt x="142" y="379"/>
                  </a:lnTo>
                  <a:lnTo>
                    <a:pt x="146" y="379"/>
                  </a:lnTo>
                  <a:lnTo>
                    <a:pt x="153" y="377"/>
                  </a:lnTo>
                  <a:lnTo>
                    <a:pt x="158" y="374"/>
                  </a:lnTo>
                  <a:lnTo>
                    <a:pt x="164" y="371"/>
                  </a:lnTo>
                  <a:lnTo>
                    <a:pt x="170" y="369"/>
                  </a:lnTo>
                  <a:lnTo>
                    <a:pt x="177" y="369"/>
                  </a:lnTo>
                  <a:lnTo>
                    <a:pt x="211" y="427"/>
                  </a:lnTo>
                  <a:lnTo>
                    <a:pt x="208" y="429"/>
                  </a:lnTo>
                  <a:lnTo>
                    <a:pt x="203" y="431"/>
                  </a:lnTo>
                  <a:lnTo>
                    <a:pt x="196" y="431"/>
                  </a:lnTo>
                  <a:lnTo>
                    <a:pt x="190" y="432"/>
                  </a:lnTo>
                  <a:lnTo>
                    <a:pt x="182" y="432"/>
                  </a:lnTo>
                  <a:lnTo>
                    <a:pt x="178" y="435"/>
                  </a:lnTo>
                  <a:lnTo>
                    <a:pt x="175" y="440"/>
                  </a:lnTo>
                  <a:lnTo>
                    <a:pt x="177" y="451"/>
                  </a:lnTo>
                  <a:lnTo>
                    <a:pt x="181" y="455"/>
                  </a:lnTo>
                  <a:lnTo>
                    <a:pt x="189" y="458"/>
                  </a:lnTo>
                  <a:lnTo>
                    <a:pt x="198" y="457"/>
                  </a:lnTo>
                  <a:lnTo>
                    <a:pt x="208" y="459"/>
                  </a:lnTo>
                  <a:lnTo>
                    <a:pt x="220" y="447"/>
                  </a:lnTo>
                  <a:lnTo>
                    <a:pt x="228" y="452"/>
                  </a:lnTo>
                  <a:lnTo>
                    <a:pt x="233" y="461"/>
                  </a:lnTo>
                  <a:lnTo>
                    <a:pt x="235" y="470"/>
                  </a:lnTo>
                  <a:lnTo>
                    <a:pt x="235" y="478"/>
                  </a:lnTo>
                  <a:lnTo>
                    <a:pt x="231" y="481"/>
                  </a:lnTo>
                  <a:lnTo>
                    <a:pt x="225" y="485"/>
                  </a:lnTo>
                  <a:lnTo>
                    <a:pt x="220" y="486"/>
                  </a:lnTo>
                  <a:lnTo>
                    <a:pt x="215" y="487"/>
                  </a:lnTo>
                  <a:lnTo>
                    <a:pt x="208" y="487"/>
                  </a:lnTo>
                  <a:lnTo>
                    <a:pt x="204" y="490"/>
                  </a:lnTo>
                  <a:lnTo>
                    <a:pt x="201" y="494"/>
                  </a:lnTo>
                  <a:lnTo>
                    <a:pt x="201" y="502"/>
                  </a:lnTo>
                  <a:lnTo>
                    <a:pt x="208" y="507"/>
                  </a:lnTo>
                  <a:lnTo>
                    <a:pt x="217" y="513"/>
                  </a:lnTo>
                  <a:lnTo>
                    <a:pt x="225" y="514"/>
                  </a:lnTo>
                  <a:lnTo>
                    <a:pt x="235" y="510"/>
                  </a:lnTo>
                  <a:lnTo>
                    <a:pt x="255" y="494"/>
                  </a:lnTo>
                  <a:lnTo>
                    <a:pt x="261" y="503"/>
                  </a:lnTo>
                  <a:lnTo>
                    <a:pt x="268" y="514"/>
                  </a:lnTo>
                  <a:lnTo>
                    <a:pt x="273" y="525"/>
                  </a:lnTo>
                  <a:lnTo>
                    <a:pt x="279" y="537"/>
                  </a:lnTo>
                  <a:lnTo>
                    <a:pt x="284" y="548"/>
                  </a:lnTo>
                  <a:lnTo>
                    <a:pt x="290" y="558"/>
                  </a:lnTo>
                  <a:lnTo>
                    <a:pt x="298" y="567"/>
                  </a:lnTo>
                  <a:lnTo>
                    <a:pt x="310" y="577"/>
                  </a:lnTo>
                  <a:lnTo>
                    <a:pt x="305" y="581"/>
                  </a:lnTo>
                  <a:lnTo>
                    <a:pt x="299" y="588"/>
                  </a:lnTo>
                  <a:lnTo>
                    <a:pt x="293" y="592"/>
                  </a:lnTo>
                  <a:lnTo>
                    <a:pt x="286" y="598"/>
                  </a:lnTo>
                  <a:lnTo>
                    <a:pt x="280" y="604"/>
                  </a:lnTo>
                  <a:lnTo>
                    <a:pt x="276" y="611"/>
                  </a:lnTo>
                  <a:lnTo>
                    <a:pt x="275" y="618"/>
                  </a:lnTo>
                  <a:lnTo>
                    <a:pt x="279" y="628"/>
                  </a:lnTo>
                  <a:lnTo>
                    <a:pt x="285" y="628"/>
                  </a:lnTo>
                  <a:lnTo>
                    <a:pt x="292" y="627"/>
                  </a:lnTo>
                  <a:lnTo>
                    <a:pt x="298" y="623"/>
                  </a:lnTo>
                  <a:lnTo>
                    <a:pt x="306" y="619"/>
                  </a:lnTo>
                  <a:lnTo>
                    <a:pt x="311" y="614"/>
                  </a:lnTo>
                  <a:lnTo>
                    <a:pt x="318" y="608"/>
                  </a:lnTo>
                  <a:lnTo>
                    <a:pt x="323" y="603"/>
                  </a:lnTo>
                  <a:lnTo>
                    <a:pt x="329" y="601"/>
                  </a:lnTo>
                  <a:lnTo>
                    <a:pt x="334" y="607"/>
                  </a:lnTo>
                  <a:lnTo>
                    <a:pt x="340" y="615"/>
                  </a:lnTo>
                  <a:lnTo>
                    <a:pt x="342" y="618"/>
                  </a:lnTo>
                  <a:lnTo>
                    <a:pt x="345" y="621"/>
                  </a:lnTo>
                  <a:lnTo>
                    <a:pt x="345" y="625"/>
                  </a:lnTo>
                  <a:lnTo>
                    <a:pt x="346" y="632"/>
                  </a:lnTo>
                  <a:lnTo>
                    <a:pt x="339" y="635"/>
                  </a:lnTo>
                  <a:lnTo>
                    <a:pt x="333" y="640"/>
                  </a:lnTo>
                  <a:lnTo>
                    <a:pt x="326" y="644"/>
                  </a:lnTo>
                  <a:lnTo>
                    <a:pt x="322" y="648"/>
                  </a:lnTo>
                  <a:lnTo>
                    <a:pt x="316" y="651"/>
                  </a:lnTo>
                  <a:lnTo>
                    <a:pt x="314" y="658"/>
                  </a:lnTo>
                  <a:lnTo>
                    <a:pt x="313" y="663"/>
                  </a:lnTo>
                  <a:lnTo>
                    <a:pt x="314" y="671"/>
                  </a:lnTo>
                  <a:lnTo>
                    <a:pt x="319" y="676"/>
                  </a:lnTo>
                  <a:lnTo>
                    <a:pt x="326" y="680"/>
                  </a:lnTo>
                  <a:lnTo>
                    <a:pt x="334" y="679"/>
                  </a:lnTo>
                  <a:lnTo>
                    <a:pt x="341" y="675"/>
                  </a:lnTo>
                  <a:lnTo>
                    <a:pt x="342" y="669"/>
                  </a:lnTo>
                  <a:lnTo>
                    <a:pt x="348" y="662"/>
                  </a:lnTo>
                  <a:lnTo>
                    <a:pt x="354" y="657"/>
                  </a:lnTo>
                  <a:lnTo>
                    <a:pt x="361" y="651"/>
                  </a:lnTo>
                  <a:lnTo>
                    <a:pt x="368" y="651"/>
                  </a:lnTo>
                  <a:lnTo>
                    <a:pt x="376" y="658"/>
                  </a:lnTo>
                  <a:lnTo>
                    <a:pt x="383" y="664"/>
                  </a:lnTo>
                  <a:lnTo>
                    <a:pt x="389" y="671"/>
                  </a:lnTo>
                  <a:lnTo>
                    <a:pt x="380" y="674"/>
                  </a:lnTo>
                  <a:lnTo>
                    <a:pt x="373" y="680"/>
                  </a:lnTo>
                  <a:lnTo>
                    <a:pt x="364" y="685"/>
                  </a:lnTo>
                  <a:lnTo>
                    <a:pt x="357" y="692"/>
                  </a:lnTo>
                  <a:lnTo>
                    <a:pt x="349" y="698"/>
                  </a:lnTo>
                  <a:lnTo>
                    <a:pt x="345" y="707"/>
                  </a:lnTo>
                  <a:lnTo>
                    <a:pt x="342" y="715"/>
                  </a:lnTo>
                  <a:lnTo>
                    <a:pt x="346" y="726"/>
                  </a:lnTo>
                  <a:lnTo>
                    <a:pt x="354" y="728"/>
                  </a:lnTo>
                  <a:lnTo>
                    <a:pt x="362" y="727"/>
                  </a:lnTo>
                  <a:lnTo>
                    <a:pt x="368" y="722"/>
                  </a:lnTo>
                  <a:lnTo>
                    <a:pt x="376" y="716"/>
                  </a:lnTo>
                  <a:lnTo>
                    <a:pt x="383" y="708"/>
                  </a:lnTo>
                  <a:lnTo>
                    <a:pt x="390" y="700"/>
                  </a:lnTo>
                  <a:lnTo>
                    <a:pt x="398" y="694"/>
                  </a:lnTo>
                  <a:lnTo>
                    <a:pt x="409" y="690"/>
                  </a:lnTo>
                  <a:lnTo>
                    <a:pt x="414" y="696"/>
                  </a:lnTo>
                  <a:lnTo>
                    <a:pt x="424" y="700"/>
                  </a:lnTo>
                  <a:lnTo>
                    <a:pt x="427" y="701"/>
                  </a:lnTo>
                  <a:lnTo>
                    <a:pt x="431" y="705"/>
                  </a:lnTo>
                  <a:lnTo>
                    <a:pt x="436" y="708"/>
                  </a:lnTo>
                  <a:lnTo>
                    <a:pt x="440" y="714"/>
                  </a:lnTo>
                  <a:lnTo>
                    <a:pt x="436" y="720"/>
                  </a:lnTo>
                  <a:lnTo>
                    <a:pt x="431" y="726"/>
                  </a:lnTo>
                  <a:lnTo>
                    <a:pt x="427" y="732"/>
                  </a:lnTo>
                  <a:lnTo>
                    <a:pt x="425" y="737"/>
                  </a:lnTo>
                  <a:lnTo>
                    <a:pt x="422" y="741"/>
                  </a:lnTo>
                  <a:lnTo>
                    <a:pt x="423" y="747"/>
                  </a:lnTo>
                  <a:lnTo>
                    <a:pt x="425" y="753"/>
                  </a:lnTo>
                  <a:lnTo>
                    <a:pt x="431" y="761"/>
                  </a:lnTo>
                  <a:lnTo>
                    <a:pt x="437" y="758"/>
                  </a:lnTo>
                  <a:lnTo>
                    <a:pt x="443" y="755"/>
                  </a:lnTo>
                  <a:lnTo>
                    <a:pt x="448" y="751"/>
                  </a:lnTo>
                  <a:lnTo>
                    <a:pt x="453" y="748"/>
                  </a:lnTo>
                  <a:lnTo>
                    <a:pt x="456" y="742"/>
                  </a:lnTo>
                  <a:lnTo>
                    <a:pt x="462" y="738"/>
                  </a:lnTo>
                  <a:lnTo>
                    <a:pt x="467" y="733"/>
                  </a:lnTo>
                  <a:lnTo>
                    <a:pt x="475" y="729"/>
                  </a:lnTo>
                  <a:lnTo>
                    <a:pt x="522" y="746"/>
                  </a:lnTo>
                  <a:lnTo>
                    <a:pt x="514" y="751"/>
                  </a:lnTo>
                  <a:lnTo>
                    <a:pt x="508" y="760"/>
                  </a:lnTo>
                  <a:lnTo>
                    <a:pt x="506" y="767"/>
                  </a:lnTo>
                  <a:lnTo>
                    <a:pt x="510" y="777"/>
                  </a:lnTo>
                  <a:lnTo>
                    <a:pt x="521" y="779"/>
                  </a:lnTo>
                  <a:lnTo>
                    <a:pt x="532" y="776"/>
                  </a:lnTo>
                  <a:lnTo>
                    <a:pt x="541" y="767"/>
                  </a:lnTo>
                  <a:lnTo>
                    <a:pt x="550" y="759"/>
                  </a:lnTo>
                  <a:lnTo>
                    <a:pt x="559" y="749"/>
                  </a:lnTo>
                  <a:lnTo>
                    <a:pt x="570" y="744"/>
                  </a:lnTo>
                  <a:lnTo>
                    <a:pt x="582" y="744"/>
                  </a:lnTo>
                  <a:lnTo>
                    <a:pt x="597" y="753"/>
                  </a:lnTo>
                  <a:lnTo>
                    <a:pt x="595" y="759"/>
                  </a:lnTo>
                  <a:lnTo>
                    <a:pt x="591" y="765"/>
                  </a:lnTo>
                  <a:lnTo>
                    <a:pt x="587" y="774"/>
                  </a:lnTo>
                  <a:lnTo>
                    <a:pt x="588" y="785"/>
                  </a:lnTo>
                  <a:lnTo>
                    <a:pt x="592" y="788"/>
                  </a:lnTo>
                  <a:lnTo>
                    <a:pt x="597" y="789"/>
                  </a:lnTo>
                  <a:lnTo>
                    <a:pt x="602" y="789"/>
                  </a:lnTo>
                  <a:lnTo>
                    <a:pt x="609" y="789"/>
                  </a:lnTo>
                  <a:lnTo>
                    <a:pt x="612" y="783"/>
                  </a:lnTo>
                  <a:lnTo>
                    <a:pt x="618" y="776"/>
                  </a:lnTo>
                  <a:lnTo>
                    <a:pt x="622" y="770"/>
                  </a:lnTo>
                  <a:lnTo>
                    <a:pt x="628" y="764"/>
                  </a:lnTo>
                  <a:lnTo>
                    <a:pt x="634" y="758"/>
                  </a:lnTo>
                  <a:lnTo>
                    <a:pt x="640" y="752"/>
                  </a:lnTo>
                  <a:lnTo>
                    <a:pt x="648" y="748"/>
                  </a:lnTo>
                  <a:lnTo>
                    <a:pt x="656" y="746"/>
                  </a:lnTo>
                  <a:lnTo>
                    <a:pt x="661" y="748"/>
                  </a:lnTo>
                  <a:lnTo>
                    <a:pt x="667" y="750"/>
                  </a:lnTo>
                  <a:lnTo>
                    <a:pt x="674" y="752"/>
                  </a:lnTo>
                  <a:lnTo>
                    <a:pt x="683" y="753"/>
                  </a:lnTo>
                  <a:lnTo>
                    <a:pt x="675" y="757"/>
                  </a:lnTo>
                  <a:lnTo>
                    <a:pt x="672" y="764"/>
                  </a:lnTo>
                  <a:lnTo>
                    <a:pt x="670" y="772"/>
                  </a:lnTo>
                  <a:lnTo>
                    <a:pt x="667" y="780"/>
                  </a:lnTo>
                  <a:lnTo>
                    <a:pt x="672" y="786"/>
                  </a:lnTo>
                  <a:lnTo>
                    <a:pt x="679" y="788"/>
                  </a:lnTo>
                  <a:lnTo>
                    <a:pt x="687" y="787"/>
                  </a:lnTo>
                  <a:lnTo>
                    <a:pt x="695" y="785"/>
                  </a:lnTo>
                  <a:lnTo>
                    <a:pt x="701" y="774"/>
                  </a:lnTo>
                  <a:lnTo>
                    <a:pt x="709" y="766"/>
                  </a:lnTo>
                  <a:lnTo>
                    <a:pt x="715" y="761"/>
                  </a:lnTo>
                  <a:lnTo>
                    <a:pt x="723" y="759"/>
                  </a:lnTo>
                  <a:lnTo>
                    <a:pt x="729" y="758"/>
                  </a:lnTo>
                  <a:lnTo>
                    <a:pt x="738" y="760"/>
                  </a:lnTo>
                  <a:lnTo>
                    <a:pt x="747" y="763"/>
                  </a:lnTo>
                  <a:lnTo>
                    <a:pt x="757" y="770"/>
                  </a:lnTo>
                  <a:lnTo>
                    <a:pt x="762" y="773"/>
                  </a:lnTo>
                  <a:lnTo>
                    <a:pt x="755" y="776"/>
                  </a:lnTo>
                  <a:lnTo>
                    <a:pt x="750" y="780"/>
                  </a:lnTo>
                  <a:lnTo>
                    <a:pt x="744" y="784"/>
                  </a:lnTo>
                  <a:lnTo>
                    <a:pt x="739" y="788"/>
                  </a:lnTo>
                  <a:lnTo>
                    <a:pt x="734" y="791"/>
                  </a:lnTo>
                  <a:lnTo>
                    <a:pt x="731" y="797"/>
                  </a:lnTo>
                  <a:lnTo>
                    <a:pt x="729" y="803"/>
                  </a:lnTo>
                  <a:lnTo>
                    <a:pt x="730" y="812"/>
                  </a:lnTo>
                  <a:lnTo>
                    <a:pt x="741" y="814"/>
                  </a:lnTo>
                  <a:lnTo>
                    <a:pt x="752" y="812"/>
                  </a:lnTo>
                  <a:lnTo>
                    <a:pt x="763" y="805"/>
                  </a:lnTo>
                  <a:lnTo>
                    <a:pt x="774" y="799"/>
                  </a:lnTo>
                  <a:lnTo>
                    <a:pt x="782" y="793"/>
                  </a:lnTo>
                  <a:lnTo>
                    <a:pt x="792" y="792"/>
                  </a:lnTo>
                  <a:lnTo>
                    <a:pt x="800" y="799"/>
                  </a:lnTo>
                  <a:lnTo>
                    <a:pt x="808" y="816"/>
                  </a:lnTo>
                  <a:lnTo>
                    <a:pt x="803" y="819"/>
                  </a:lnTo>
                  <a:lnTo>
                    <a:pt x="797" y="823"/>
                  </a:lnTo>
                  <a:lnTo>
                    <a:pt x="792" y="826"/>
                  </a:lnTo>
                  <a:lnTo>
                    <a:pt x="788" y="830"/>
                  </a:lnTo>
                  <a:lnTo>
                    <a:pt x="778" y="837"/>
                  </a:lnTo>
                  <a:lnTo>
                    <a:pt x="774" y="847"/>
                  </a:lnTo>
                  <a:lnTo>
                    <a:pt x="780" y="856"/>
                  </a:lnTo>
                  <a:lnTo>
                    <a:pt x="788" y="859"/>
                  </a:lnTo>
                  <a:lnTo>
                    <a:pt x="794" y="858"/>
                  </a:lnTo>
                  <a:lnTo>
                    <a:pt x="802" y="854"/>
                  </a:lnTo>
                  <a:lnTo>
                    <a:pt x="808" y="846"/>
                  </a:lnTo>
                  <a:lnTo>
                    <a:pt x="815" y="840"/>
                  </a:lnTo>
                  <a:lnTo>
                    <a:pt x="821" y="834"/>
                  </a:lnTo>
                  <a:lnTo>
                    <a:pt x="829" y="832"/>
                  </a:lnTo>
                  <a:lnTo>
                    <a:pt x="834" y="842"/>
                  </a:lnTo>
                  <a:lnTo>
                    <a:pt x="841" y="852"/>
                  </a:lnTo>
                  <a:lnTo>
                    <a:pt x="847" y="863"/>
                  </a:lnTo>
                  <a:lnTo>
                    <a:pt x="855" y="873"/>
                  </a:lnTo>
                  <a:lnTo>
                    <a:pt x="860" y="884"/>
                  </a:lnTo>
                  <a:lnTo>
                    <a:pt x="867" y="896"/>
                  </a:lnTo>
                  <a:lnTo>
                    <a:pt x="871" y="908"/>
                  </a:lnTo>
                  <a:lnTo>
                    <a:pt x="875" y="922"/>
                  </a:lnTo>
                  <a:lnTo>
                    <a:pt x="866" y="928"/>
                  </a:lnTo>
                  <a:lnTo>
                    <a:pt x="856" y="934"/>
                  </a:lnTo>
                  <a:lnTo>
                    <a:pt x="858" y="945"/>
                  </a:lnTo>
                  <a:lnTo>
                    <a:pt x="860" y="954"/>
                  </a:lnTo>
                  <a:lnTo>
                    <a:pt x="869" y="954"/>
                  </a:lnTo>
                  <a:lnTo>
                    <a:pt x="874" y="951"/>
                  </a:lnTo>
                  <a:lnTo>
                    <a:pt x="879" y="947"/>
                  </a:lnTo>
                  <a:lnTo>
                    <a:pt x="887" y="949"/>
                  </a:lnTo>
                  <a:lnTo>
                    <a:pt x="890" y="956"/>
                  </a:lnTo>
                  <a:lnTo>
                    <a:pt x="894" y="963"/>
                  </a:lnTo>
                  <a:lnTo>
                    <a:pt x="899" y="971"/>
                  </a:lnTo>
                  <a:lnTo>
                    <a:pt x="906" y="979"/>
                  </a:lnTo>
                  <a:lnTo>
                    <a:pt x="911" y="985"/>
                  </a:lnTo>
                  <a:lnTo>
                    <a:pt x="918" y="994"/>
                  </a:lnTo>
                  <a:lnTo>
                    <a:pt x="924" y="1000"/>
                  </a:lnTo>
                  <a:lnTo>
                    <a:pt x="931" y="1009"/>
                  </a:lnTo>
                  <a:lnTo>
                    <a:pt x="922" y="1012"/>
                  </a:lnTo>
                  <a:lnTo>
                    <a:pt x="913" y="1016"/>
                  </a:lnTo>
                  <a:lnTo>
                    <a:pt x="904" y="1021"/>
                  </a:lnTo>
                  <a:lnTo>
                    <a:pt x="895" y="1026"/>
                  </a:lnTo>
                  <a:lnTo>
                    <a:pt x="885" y="1031"/>
                  </a:lnTo>
                  <a:lnTo>
                    <a:pt x="879" y="1037"/>
                  </a:lnTo>
                  <a:lnTo>
                    <a:pt x="873" y="1045"/>
                  </a:lnTo>
                  <a:lnTo>
                    <a:pt x="871" y="1055"/>
                  </a:lnTo>
                  <a:lnTo>
                    <a:pt x="883" y="1067"/>
                  </a:lnTo>
                  <a:lnTo>
                    <a:pt x="938" y="1024"/>
                  </a:lnTo>
                  <a:lnTo>
                    <a:pt x="947" y="1032"/>
                  </a:lnTo>
                  <a:lnTo>
                    <a:pt x="956" y="1040"/>
                  </a:lnTo>
                  <a:lnTo>
                    <a:pt x="964" y="1047"/>
                  </a:lnTo>
                  <a:lnTo>
                    <a:pt x="974" y="1054"/>
                  </a:lnTo>
                  <a:lnTo>
                    <a:pt x="984" y="1060"/>
                  </a:lnTo>
                  <a:lnTo>
                    <a:pt x="994" y="1065"/>
                  </a:lnTo>
                  <a:lnTo>
                    <a:pt x="1004" y="1068"/>
                  </a:lnTo>
                  <a:lnTo>
                    <a:pt x="1017" y="1072"/>
                  </a:lnTo>
                  <a:lnTo>
                    <a:pt x="1013" y="1075"/>
                  </a:lnTo>
                  <a:lnTo>
                    <a:pt x="1008" y="1079"/>
                  </a:lnTo>
                  <a:lnTo>
                    <a:pt x="1002" y="1084"/>
                  </a:lnTo>
                  <a:lnTo>
                    <a:pt x="999" y="1089"/>
                  </a:lnTo>
                  <a:lnTo>
                    <a:pt x="995" y="1093"/>
                  </a:lnTo>
                  <a:lnTo>
                    <a:pt x="994" y="1099"/>
                  </a:lnTo>
                  <a:lnTo>
                    <a:pt x="994" y="1104"/>
                  </a:lnTo>
                  <a:lnTo>
                    <a:pt x="997" y="1111"/>
                  </a:lnTo>
                  <a:lnTo>
                    <a:pt x="1003" y="1112"/>
                  </a:lnTo>
                  <a:lnTo>
                    <a:pt x="1010" y="1112"/>
                  </a:lnTo>
                  <a:lnTo>
                    <a:pt x="1016" y="1108"/>
                  </a:lnTo>
                  <a:lnTo>
                    <a:pt x="1024" y="1103"/>
                  </a:lnTo>
                  <a:lnTo>
                    <a:pt x="1028" y="1097"/>
                  </a:lnTo>
                  <a:lnTo>
                    <a:pt x="1034" y="1090"/>
                  </a:lnTo>
                  <a:lnTo>
                    <a:pt x="1039" y="1084"/>
                  </a:lnTo>
                  <a:lnTo>
                    <a:pt x="1044" y="1079"/>
                  </a:lnTo>
                  <a:lnTo>
                    <a:pt x="1044" y="1072"/>
                  </a:lnTo>
                  <a:lnTo>
                    <a:pt x="1051" y="1072"/>
                  </a:lnTo>
                  <a:lnTo>
                    <a:pt x="1057" y="1072"/>
                  </a:lnTo>
                  <a:lnTo>
                    <a:pt x="1063" y="1071"/>
                  </a:lnTo>
                  <a:lnTo>
                    <a:pt x="1069" y="1069"/>
                  </a:lnTo>
                  <a:lnTo>
                    <a:pt x="1079" y="1066"/>
                  </a:lnTo>
                  <a:lnTo>
                    <a:pt x="1091" y="1063"/>
                  </a:lnTo>
                  <a:lnTo>
                    <a:pt x="1089" y="1069"/>
                  </a:lnTo>
                  <a:lnTo>
                    <a:pt x="1086" y="1076"/>
                  </a:lnTo>
                  <a:lnTo>
                    <a:pt x="1080" y="1082"/>
                  </a:lnTo>
                  <a:lnTo>
                    <a:pt x="1076" y="1089"/>
                  </a:lnTo>
                  <a:lnTo>
                    <a:pt x="1069" y="1094"/>
                  </a:lnTo>
                  <a:lnTo>
                    <a:pt x="1064" y="1100"/>
                  </a:lnTo>
                  <a:lnTo>
                    <a:pt x="1059" y="1106"/>
                  </a:lnTo>
                  <a:lnTo>
                    <a:pt x="1056" y="1115"/>
                  </a:lnTo>
                  <a:lnTo>
                    <a:pt x="1072" y="1130"/>
                  </a:lnTo>
                  <a:lnTo>
                    <a:pt x="1077" y="1120"/>
                  </a:lnTo>
                  <a:lnTo>
                    <a:pt x="1085" y="1113"/>
                  </a:lnTo>
                  <a:lnTo>
                    <a:pt x="1091" y="1105"/>
                  </a:lnTo>
                  <a:lnTo>
                    <a:pt x="1100" y="1098"/>
                  </a:lnTo>
                  <a:lnTo>
                    <a:pt x="1105" y="1089"/>
                  </a:lnTo>
                  <a:lnTo>
                    <a:pt x="1112" y="1080"/>
                  </a:lnTo>
                  <a:lnTo>
                    <a:pt x="1116" y="1069"/>
                  </a:lnTo>
                  <a:lnTo>
                    <a:pt x="1119" y="1060"/>
                  </a:lnTo>
                  <a:lnTo>
                    <a:pt x="1163" y="1063"/>
                  </a:lnTo>
                  <a:lnTo>
                    <a:pt x="1157" y="1071"/>
                  </a:lnTo>
                  <a:lnTo>
                    <a:pt x="1151" y="1078"/>
                  </a:lnTo>
                  <a:lnTo>
                    <a:pt x="1142" y="1086"/>
                  </a:lnTo>
                  <a:lnTo>
                    <a:pt x="1134" y="1093"/>
                  </a:lnTo>
                  <a:lnTo>
                    <a:pt x="1126" y="1100"/>
                  </a:lnTo>
                  <a:lnTo>
                    <a:pt x="1120" y="1108"/>
                  </a:lnTo>
                  <a:lnTo>
                    <a:pt x="1118" y="1118"/>
                  </a:lnTo>
                  <a:lnTo>
                    <a:pt x="1119" y="1130"/>
                  </a:lnTo>
                  <a:lnTo>
                    <a:pt x="1129" y="1136"/>
                  </a:lnTo>
                  <a:lnTo>
                    <a:pt x="1139" y="1130"/>
                  </a:lnTo>
                  <a:lnTo>
                    <a:pt x="1142" y="1120"/>
                  </a:lnTo>
                  <a:lnTo>
                    <a:pt x="1147" y="1114"/>
                  </a:lnTo>
                  <a:lnTo>
                    <a:pt x="1154" y="1106"/>
                  </a:lnTo>
                  <a:lnTo>
                    <a:pt x="1160" y="1101"/>
                  </a:lnTo>
                  <a:lnTo>
                    <a:pt x="1167" y="1094"/>
                  </a:lnTo>
                  <a:lnTo>
                    <a:pt x="1174" y="1090"/>
                  </a:lnTo>
                  <a:lnTo>
                    <a:pt x="1182" y="1084"/>
                  </a:lnTo>
                  <a:lnTo>
                    <a:pt x="1190" y="1079"/>
                  </a:lnTo>
                  <a:lnTo>
                    <a:pt x="1206" y="1094"/>
                  </a:lnTo>
                  <a:lnTo>
                    <a:pt x="1200" y="1102"/>
                  </a:lnTo>
                  <a:lnTo>
                    <a:pt x="1192" y="1111"/>
                  </a:lnTo>
                  <a:lnTo>
                    <a:pt x="1182" y="1119"/>
                  </a:lnTo>
                  <a:lnTo>
                    <a:pt x="1173" y="1128"/>
                  </a:lnTo>
                  <a:lnTo>
                    <a:pt x="1165" y="1137"/>
                  </a:lnTo>
                  <a:lnTo>
                    <a:pt x="1163" y="1146"/>
                  </a:lnTo>
                  <a:lnTo>
                    <a:pt x="1164" y="1156"/>
                  </a:lnTo>
                  <a:lnTo>
                    <a:pt x="1174" y="1169"/>
                  </a:lnTo>
                  <a:lnTo>
                    <a:pt x="1180" y="1164"/>
                  </a:lnTo>
                  <a:lnTo>
                    <a:pt x="1186" y="1158"/>
                  </a:lnTo>
                  <a:lnTo>
                    <a:pt x="1191" y="1151"/>
                  </a:lnTo>
                  <a:lnTo>
                    <a:pt x="1195" y="1144"/>
                  </a:lnTo>
                  <a:lnTo>
                    <a:pt x="1198" y="1136"/>
                  </a:lnTo>
                  <a:lnTo>
                    <a:pt x="1203" y="1128"/>
                  </a:lnTo>
                  <a:lnTo>
                    <a:pt x="1207" y="1120"/>
                  </a:lnTo>
                  <a:lnTo>
                    <a:pt x="1213" y="1115"/>
                  </a:lnTo>
                  <a:lnTo>
                    <a:pt x="1221" y="1117"/>
                  </a:lnTo>
                  <a:lnTo>
                    <a:pt x="1229" y="1124"/>
                  </a:lnTo>
                  <a:lnTo>
                    <a:pt x="1234" y="1130"/>
                  </a:lnTo>
                  <a:lnTo>
                    <a:pt x="1241" y="1140"/>
                  </a:lnTo>
                  <a:lnTo>
                    <a:pt x="1245" y="1149"/>
                  </a:lnTo>
                  <a:lnTo>
                    <a:pt x="1249" y="1158"/>
                  </a:lnTo>
                  <a:lnTo>
                    <a:pt x="1254" y="1168"/>
                  </a:lnTo>
                  <a:lnTo>
                    <a:pt x="1260" y="1178"/>
                  </a:lnTo>
                  <a:lnTo>
                    <a:pt x="1259" y="1192"/>
                  </a:lnTo>
                  <a:lnTo>
                    <a:pt x="1256" y="1206"/>
                  </a:lnTo>
                  <a:lnTo>
                    <a:pt x="1249" y="1220"/>
                  </a:lnTo>
                  <a:lnTo>
                    <a:pt x="1244" y="1234"/>
                  </a:lnTo>
                  <a:lnTo>
                    <a:pt x="1235" y="1247"/>
                  </a:lnTo>
                  <a:lnTo>
                    <a:pt x="1226" y="1261"/>
                  </a:lnTo>
                  <a:lnTo>
                    <a:pt x="1219" y="1275"/>
                  </a:lnTo>
                  <a:lnTo>
                    <a:pt x="1213" y="1292"/>
                  </a:lnTo>
                  <a:lnTo>
                    <a:pt x="1203" y="1269"/>
                  </a:lnTo>
                  <a:lnTo>
                    <a:pt x="1191" y="1246"/>
                  </a:lnTo>
                  <a:lnTo>
                    <a:pt x="1177" y="1223"/>
                  </a:lnTo>
                  <a:lnTo>
                    <a:pt x="1161" y="1203"/>
                  </a:lnTo>
                  <a:lnTo>
                    <a:pt x="1142" y="1182"/>
                  </a:lnTo>
                  <a:lnTo>
                    <a:pt x="1121" y="1166"/>
                  </a:lnTo>
                  <a:lnTo>
                    <a:pt x="1098" y="1154"/>
                  </a:lnTo>
                  <a:lnTo>
                    <a:pt x="1072" y="1150"/>
                  </a:lnTo>
                  <a:lnTo>
                    <a:pt x="1064" y="1152"/>
                  </a:lnTo>
                  <a:lnTo>
                    <a:pt x="1057" y="1153"/>
                  </a:lnTo>
                  <a:lnTo>
                    <a:pt x="1050" y="1153"/>
                  </a:lnTo>
                  <a:lnTo>
                    <a:pt x="1042" y="1154"/>
                  </a:lnTo>
                  <a:lnTo>
                    <a:pt x="1035" y="1154"/>
                  </a:lnTo>
                  <a:lnTo>
                    <a:pt x="1028" y="1156"/>
                  </a:lnTo>
                  <a:lnTo>
                    <a:pt x="1022" y="1159"/>
                  </a:lnTo>
                  <a:lnTo>
                    <a:pt x="1017" y="1166"/>
                  </a:lnTo>
                  <a:lnTo>
                    <a:pt x="966" y="1152"/>
                  </a:lnTo>
                  <a:lnTo>
                    <a:pt x="925" y="1129"/>
                  </a:lnTo>
                  <a:lnTo>
                    <a:pt x="892" y="1097"/>
                  </a:lnTo>
                  <a:lnTo>
                    <a:pt x="865" y="1059"/>
                  </a:lnTo>
                  <a:lnTo>
                    <a:pt x="840" y="1015"/>
                  </a:lnTo>
                  <a:lnTo>
                    <a:pt x="818" y="972"/>
                  </a:lnTo>
                  <a:lnTo>
                    <a:pt x="794" y="929"/>
                  </a:lnTo>
                  <a:lnTo>
                    <a:pt x="769" y="891"/>
                  </a:lnTo>
                  <a:lnTo>
                    <a:pt x="737" y="854"/>
                  </a:lnTo>
                  <a:lnTo>
                    <a:pt x="701" y="829"/>
                  </a:lnTo>
                  <a:lnTo>
                    <a:pt x="661" y="813"/>
                  </a:lnTo>
                  <a:lnTo>
                    <a:pt x="619" y="804"/>
                  </a:lnTo>
                  <a:lnTo>
                    <a:pt x="574" y="800"/>
                  </a:lnTo>
                  <a:lnTo>
                    <a:pt x="530" y="799"/>
                  </a:lnTo>
                  <a:lnTo>
                    <a:pt x="485" y="800"/>
                  </a:lnTo>
                  <a:lnTo>
                    <a:pt x="443" y="801"/>
                  </a:lnTo>
                  <a:lnTo>
                    <a:pt x="351" y="753"/>
                  </a:lnTo>
                  <a:lnTo>
                    <a:pt x="274" y="692"/>
                  </a:lnTo>
                  <a:lnTo>
                    <a:pt x="209" y="619"/>
                  </a:lnTo>
                  <a:lnTo>
                    <a:pt x="156" y="537"/>
                  </a:lnTo>
                  <a:lnTo>
                    <a:pt x="112" y="447"/>
                  </a:lnTo>
                  <a:lnTo>
                    <a:pt x="76" y="355"/>
                  </a:lnTo>
                  <a:lnTo>
                    <a:pt x="46" y="261"/>
                  </a:lnTo>
                  <a:lnTo>
                    <a:pt x="23" y="168"/>
                  </a:lnTo>
                  <a:lnTo>
                    <a:pt x="22" y="146"/>
                  </a:lnTo>
                  <a:lnTo>
                    <a:pt x="20" y="125"/>
                  </a:lnTo>
                  <a:lnTo>
                    <a:pt x="14" y="105"/>
                  </a:lnTo>
                  <a:lnTo>
                    <a:pt x="10" y="85"/>
                  </a:lnTo>
                  <a:lnTo>
                    <a:pt x="4" y="64"/>
                  </a:lnTo>
                  <a:lnTo>
                    <a:pt x="1" y="44"/>
                  </a:lnTo>
                  <a:lnTo>
                    <a:pt x="0" y="21"/>
                  </a:lnTo>
                  <a:lnTo>
                    <a:pt x="3" y="0"/>
                  </a:lnTo>
                  <a:lnTo>
                    <a:pt x="14" y="5"/>
                  </a:lnTo>
                  <a:lnTo>
                    <a:pt x="25" y="11"/>
                  </a:lnTo>
                  <a:lnTo>
                    <a:pt x="35" y="19"/>
                  </a:lnTo>
                  <a:lnTo>
                    <a:pt x="46" y="28"/>
                  </a:lnTo>
                  <a:lnTo>
                    <a:pt x="54" y="35"/>
                  </a:lnTo>
                  <a:lnTo>
                    <a:pt x="64" y="44"/>
                  </a:lnTo>
                  <a:lnTo>
                    <a:pt x="73" y="53"/>
                  </a:lnTo>
                  <a:lnTo>
                    <a:pt x="82" y="62"/>
                  </a:lnTo>
                  <a:close/>
                </a:path>
              </a:pathLst>
            </a:custGeom>
            <a:solidFill>
              <a:srgbClr val="DED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Freeform 65"/>
            <p:cNvSpPr>
              <a:spLocks/>
            </p:cNvSpPr>
            <p:nvPr/>
          </p:nvSpPr>
          <p:spPr bwMode="auto">
            <a:xfrm>
              <a:off x="5236" y="828"/>
              <a:ext cx="109" cy="98"/>
            </a:xfrm>
            <a:custGeom>
              <a:avLst/>
              <a:gdLst>
                <a:gd name="T0" fmla="*/ 108 w 447"/>
                <a:gd name="T1" fmla="*/ 33 h 416"/>
                <a:gd name="T2" fmla="*/ 103 w 447"/>
                <a:gd name="T3" fmla="*/ 41 h 416"/>
                <a:gd name="T4" fmla="*/ 97 w 447"/>
                <a:gd name="T5" fmla="*/ 50 h 416"/>
                <a:gd name="T6" fmla="*/ 91 w 447"/>
                <a:gd name="T7" fmla="*/ 57 h 416"/>
                <a:gd name="T8" fmla="*/ 86 w 447"/>
                <a:gd name="T9" fmla="*/ 63 h 416"/>
                <a:gd name="T10" fmla="*/ 85 w 447"/>
                <a:gd name="T11" fmla="*/ 63 h 416"/>
                <a:gd name="T12" fmla="*/ 85 w 447"/>
                <a:gd name="T13" fmla="*/ 60 h 416"/>
                <a:gd name="T14" fmla="*/ 83 w 447"/>
                <a:gd name="T15" fmla="*/ 60 h 416"/>
                <a:gd name="T16" fmla="*/ 79 w 447"/>
                <a:gd name="T17" fmla="*/ 64 h 416"/>
                <a:gd name="T18" fmla="*/ 74 w 447"/>
                <a:gd name="T19" fmla="*/ 72 h 416"/>
                <a:gd name="T20" fmla="*/ 69 w 447"/>
                <a:gd name="T21" fmla="*/ 80 h 416"/>
                <a:gd name="T22" fmla="*/ 63 w 447"/>
                <a:gd name="T23" fmla="*/ 86 h 416"/>
                <a:gd name="T24" fmla="*/ 61 w 447"/>
                <a:gd name="T25" fmla="*/ 83 h 416"/>
                <a:gd name="T26" fmla="*/ 65 w 447"/>
                <a:gd name="T27" fmla="*/ 74 h 416"/>
                <a:gd name="T28" fmla="*/ 69 w 447"/>
                <a:gd name="T29" fmla="*/ 63 h 416"/>
                <a:gd name="T30" fmla="*/ 72 w 447"/>
                <a:gd name="T31" fmla="*/ 53 h 416"/>
                <a:gd name="T32" fmla="*/ 70 w 447"/>
                <a:gd name="T33" fmla="*/ 50 h 416"/>
                <a:gd name="T34" fmla="*/ 67 w 447"/>
                <a:gd name="T35" fmla="*/ 55 h 416"/>
                <a:gd name="T36" fmla="*/ 65 w 447"/>
                <a:gd name="T37" fmla="*/ 61 h 416"/>
                <a:gd name="T38" fmla="*/ 63 w 447"/>
                <a:gd name="T39" fmla="*/ 67 h 416"/>
                <a:gd name="T40" fmla="*/ 60 w 447"/>
                <a:gd name="T41" fmla="*/ 73 h 416"/>
                <a:gd name="T42" fmla="*/ 57 w 447"/>
                <a:gd name="T43" fmla="*/ 80 h 416"/>
                <a:gd name="T44" fmla="*/ 53 w 447"/>
                <a:gd name="T45" fmla="*/ 86 h 416"/>
                <a:gd name="T46" fmla="*/ 50 w 447"/>
                <a:gd name="T47" fmla="*/ 92 h 416"/>
                <a:gd name="T48" fmla="*/ 41 w 447"/>
                <a:gd name="T49" fmla="*/ 98 h 416"/>
                <a:gd name="T50" fmla="*/ 25 w 447"/>
                <a:gd name="T51" fmla="*/ 76 h 416"/>
                <a:gd name="T52" fmla="*/ 14 w 447"/>
                <a:gd name="T53" fmla="*/ 52 h 416"/>
                <a:gd name="T54" fmla="*/ 6 w 447"/>
                <a:gd name="T55" fmla="*/ 26 h 416"/>
                <a:gd name="T56" fmla="*/ 0 w 447"/>
                <a:gd name="T57" fmla="*/ 0 h 416"/>
                <a:gd name="T58" fmla="*/ 25 w 447"/>
                <a:gd name="T59" fmla="*/ 15 h 416"/>
                <a:gd name="T60" fmla="*/ 51 w 447"/>
                <a:gd name="T61" fmla="*/ 28 h 416"/>
                <a:gd name="T62" fmla="*/ 79 w 447"/>
                <a:gd name="T63" fmla="*/ 34 h 416"/>
                <a:gd name="T64" fmla="*/ 109 w 447"/>
                <a:gd name="T65" fmla="*/ 29 h 4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7"/>
                <a:gd name="T100" fmla="*/ 0 h 416"/>
                <a:gd name="T101" fmla="*/ 447 w 447"/>
                <a:gd name="T102" fmla="*/ 416 h 4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7" h="416">
                  <a:moveTo>
                    <a:pt x="447" y="121"/>
                  </a:moveTo>
                  <a:lnTo>
                    <a:pt x="441" y="139"/>
                  </a:lnTo>
                  <a:lnTo>
                    <a:pt x="433" y="159"/>
                  </a:lnTo>
                  <a:lnTo>
                    <a:pt x="422" y="176"/>
                  </a:lnTo>
                  <a:lnTo>
                    <a:pt x="412" y="195"/>
                  </a:lnTo>
                  <a:lnTo>
                    <a:pt x="399" y="211"/>
                  </a:lnTo>
                  <a:lnTo>
                    <a:pt x="386" y="228"/>
                  </a:lnTo>
                  <a:lnTo>
                    <a:pt x="373" y="244"/>
                  </a:lnTo>
                  <a:lnTo>
                    <a:pt x="362" y="263"/>
                  </a:lnTo>
                  <a:lnTo>
                    <a:pt x="353" y="267"/>
                  </a:lnTo>
                  <a:lnTo>
                    <a:pt x="346" y="278"/>
                  </a:lnTo>
                  <a:lnTo>
                    <a:pt x="349" y="266"/>
                  </a:lnTo>
                  <a:lnTo>
                    <a:pt x="350" y="258"/>
                  </a:lnTo>
                  <a:lnTo>
                    <a:pt x="348" y="254"/>
                  </a:lnTo>
                  <a:lnTo>
                    <a:pt x="344" y="253"/>
                  </a:lnTo>
                  <a:lnTo>
                    <a:pt x="339" y="254"/>
                  </a:lnTo>
                  <a:lnTo>
                    <a:pt x="334" y="255"/>
                  </a:lnTo>
                  <a:lnTo>
                    <a:pt x="322" y="270"/>
                  </a:lnTo>
                  <a:lnTo>
                    <a:pt x="312" y="287"/>
                  </a:lnTo>
                  <a:lnTo>
                    <a:pt x="303" y="304"/>
                  </a:lnTo>
                  <a:lnTo>
                    <a:pt x="296" y="322"/>
                  </a:lnTo>
                  <a:lnTo>
                    <a:pt x="285" y="338"/>
                  </a:lnTo>
                  <a:lnTo>
                    <a:pt x="274" y="353"/>
                  </a:lnTo>
                  <a:lnTo>
                    <a:pt x="258" y="364"/>
                  </a:lnTo>
                  <a:lnTo>
                    <a:pt x="239" y="372"/>
                  </a:lnTo>
                  <a:lnTo>
                    <a:pt x="249" y="352"/>
                  </a:lnTo>
                  <a:lnTo>
                    <a:pt x="259" y="332"/>
                  </a:lnTo>
                  <a:lnTo>
                    <a:pt x="268" y="312"/>
                  </a:lnTo>
                  <a:lnTo>
                    <a:pt x="277" y="291"/>
                  </a:lnTo>
                  <a:lnTo>
                    <a:pt x="284" y="268"/>
                  </a:lnTo>
                  <a:lnTo>
                    <a:pt x="291" y="247"/>
                  </a:lnTo>
                  <a:lnTo>
                    <a:pt x="296" y="225"/>
                  </a:lnTo>
                  <a:lnTo>
                    <a:pt x="299" y="203"/>
                  </a:lnTo>
                  <a:lnTo>
                    <a:pt x="288" y="212"/>
                  </a:lnTo>
                  <a:lnTo>
                    <a:pt x="282" y="223"/>
                  </a:lnTo>
                  <a:lnTo>
                    <a:pt x="275" y="234"/>
                  </a:lnTo>
                  <a:lnTo>
                    <a:pt x="272" y="247"/>
                  </a:lnTo>
                  <a:lnTo>
                    <a:pt x="268" y="258"/>
                  </a:lnTo>
                  <a:lnTo>
                    <a:pt x="264" y="271"/>
                  </a:lnTo>
                  <a:lnTo>
                    <a:pt x="260" y="284"/>
                  </a:lnTo>
                  <a:lnTo>
                    <a:pt x="256" y="297"/>
                  </a:lnTo>
                  <a:lnTo>
                    <a:pt x="248" y="310"/>
                  </a:lnTo>
                  <a:lnTo>
                    <a:pt x="242" y="325"/>
                  </a:lnTo>
                  <a:lnTo>
                    <a:pt x="234" y="339"/>
                  </a:lnTo>
                  <a:lnTo>
                    <a:pt x="227" y="354"/>
                  </a:lnTo>
                  <a:lnTo>
                    <a:pt x="219" y="367"/>
                  </a:lnTo>
                  <a:lnTo>
                    <a:pt x="211" y="380"/>
                  </a:lnTo>
                  <a:lnTo>
                    <a:pt x="203" y="392"/>
                  </a:lnTo>
                  <a:lnTo>
                    <a:pt x="196" y="404"/>
                  </a:lnTo>
                  <a:lnTo>
                    <a:pt x="169" y="416"/>
                  </a:lnTo>
                  <a:lnTo>
                    <a:pt x="133" y="369"/>
                  </a:lnTo>
                  <a:lnTo>
                    <a:pt x="104" y="321"/>
                  </a:lnTo>
                  <a:lnTo>
                    <a:pt x="78" y="271"/>
                  </a:lnTo>
                  <a:lnTo>
                    <a:pt x="57" y="221"/>
                  </a:lnTo>
                  <a:lnTo>
                    <a:pt x="39" y="166"/>
                  </a:lnTo>
                  <a:lnTo>
                    <a:pt x="24" y="111"/>
                  </a:lnTo>
                  <a:lnTo>
                    <a:pt x="10" y="55"/>
                  </a:lnTo>
                  <a:lnTo>
                    <a:pt x="0" y="0"/>
                  </a:lnTo>
                  <a:lnTo>
                    <a:pt x="49" y="31"/>
                  </a:lnTo>
                  <a:lnTo>
                    <a:pt x="101" y="62"/>
                  </a:lnTo>
                  <a:lnTo>
                    <a:pt x="153" y="92"/>
                  </a:lnTo>
                  <a:lnTo>
                    <a:pt x="209" y="118"/>
                  </a:lnTo>
                  <a:lnTo>
                    <a:pt x="265" y="135"/>
                  </a:lnTo>
                  <a:lnTo>
                    <a:pt x="324" y="144"/>
                  </a:lnTo>
                  <a:lnTo>
                    <a:pt x="385" y="138"/>
                  </a:lnTo>
                  <a:lnTo>
                    <a:pt x="447" y="1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Freeform 66"/>
            <p:cNvSpPr>
              <a:spLocks/>
            </p:cNvSpPr>
            <p:nvPr/>
          </p:nvSpPr>
          <p:spPr bwMode="auto">
            <a:xfrm>
              <a:off x="4757" y="833"/>
              <a:ext cx="122" cy="350"/>
            </a:xfrm>
            <a:custGeom>
              <a:avLst/>
              <a:gdLst>
                <a:gd name="T0" fmla="*/ 98 w 503"/>
                <a:gd name="T1" fmla="*/ 64 h 1488"/>
                <a:gd name="T2" fmla="*/ 43 w 503"/>
                <a:gd name="T3" fmla="*/ 145 h 1488"/>
                <a:gd name="T4" fmla="*/ 31 w 503"/>
                <a:gd name="T5" fmla="*/ 211 h 1488"/>
                <a:gd name="T6" fmla="*/ 36 w 503"/>
                <a:gd name="T7" fmla="*/ 243 h 1488"/>
                <a:gd name="T8" fmla="*/ 35 w 503"/>
                <a:gd name="T9" fmla="*/ 276 h 1488"/>
                <a:gd name="T10" fmla="*/ 21 w 503"/>
                <a:gd name="T11" fmla="*/ 338 h 1488"/>
                <a:gd name="T12" fmla="*/ 5 w 503"/>
                <a:gd name="T13" fmla="*/ 350 h 1488"/>
                <a:gd name="T14" fmla="*/ 6 w 503"/>
                <a:gd name="T15" fmla="*/ 340 h 1488"/>
                <a:gd name="T16" fmla="*/ 10 w 503"/>
                <a:gd name="T17" fmla="*/ 333 h 1488"/>
                <a:gd name="T18" fmla="*/ 0 w 503"/>
                <a:gd name="T19" fmla="*/ 333 h 1488"/>
                <a:gd name="T20" fmla="*/ 15 w 503"/>
                <a:gd name="T21" fmla="*/ 315 h 1488"/>
                <a:gd name="T22" fmla="*/ 4 w 503"/>
                <a:gd name="T23" fmla="*/ 317 h 1488"/>
                <a:gd name="T24" fmla="*/ 14 w 503"/>
                <a:gd name="T25" fmla="*/ 298 h 1488"/>
                <a:gd name="T26" fmla="*/ 16 w 503"/>
                <a:gd name="T27" fmla="*/ 292 h 1488"/>
                <a:gd name="T28" fmla="*/ 18 w 503"/>
                <a:gd name="T29" fmla="*/ 279 h 1488"/>
                <a:gd name="T30" fmla="*/ 16 w 503"/>
                <a:gd name="T31" fmla="*/ 274 h 1488"/>
                <a:gd name="T32" fmla="*/ 28 w 503"/>
                <a:gd name="T33" fmla="*/ 256 h 1488"/>
                <a:gd name="T34" fmla="*/ 20 w 503"/>
                <a:gd name="T35" fmla="*/ 256 h 1488"/>
                <a:gd name="T36" fmla="*/ 16 w 503"/>
                <a:gd name="T37" fmla="*/ 243 h 1488"/>
                <a:gd name="T38" fmla="*/ 25 w 503"/>
                <a:gd name="T39" fmla="*/ 234 h 1488"/>
                <a:gd name="T40" fmla="*/ 13 w 503"/>
                <a:gd name="T41" fmla="*/ 233 h 1488"/>
                <a:gd name="T42" fmla="*/ 17 w 503"/>
                <a:gd name="T43" fmla="*/ 222 h 1488"/>
                <a:gd name="T44" fmla="*/ 13 w 503"/>
                <a:gd name="T45" fmla="*/ 218 h 1488"/>
                <a:gd name="T46" fmla="*/ 6 w 503"/>
                <a:gd name="T47" fmla="*/ 211 h 1488"/>
                <a:gd name="T48" fmla="*/ 19 w 503"/>
                <a:gd name="T49" fmla="*/ 203 h 1488"/>
                <a:gd name="T50" fmla="*/ 9 w 503"/>
                <a:gd name="T51" fmla="*/ 203 h 1488"/>
                <a:gd name="T52" fmla="*/ 5 w 503"/>
                <a:gd name="T53" fmla="*/ 192 h 1488"/>
                <a:gd name="T54" fmla="*/ 15 w 503"/>
                <a:gd name="T55" fmla="*/ 185 h 1488"/>
                <a:gd name="T56" fmla="*/ 5 w 503"/>
                <a:gd name="T57" fmla="*/ 187 h 1488"/>
                <a:gd name="T58" fmla="*/ 14 w 503"/>
                <a:gd name="T59" fmla="*/ 174 h 1488"/>
                <a:gd name="T60" fmla="*/ 10 w 503"/>
                <a:gd name="T61" fmla="*/ 171 h 1488"/>
                <a:gd name="T62" fmla="*/ 8 w 503"/>
                <a:gd name="T63" fmla="*/ 163 h 1488"/>
                <a:gd name="T64" fmla="*/ 19 w 503"/>
                <a:gd name="T65" fmla="*/ 157 h 1488"/>
                <a:gd name="T66" fmla="*/ 18 w 503"/>
                <a:gd name="T67" fmla="*/ 152 h 1488"/>
                <a:gd name="T68" fmla="*/ 13 w 503"/>
                <a:gd name="T69" fmla="*/ 148 h 1488"/>
                <a:gd name="T70" fmla="*/ 23 w 503"/>
                <a:gd name="T71" fmla="*/ 139 h 1488"/>
                <a:gd name="T72" fmla="*/ 35 w 503"/>
                <a:gd name="T73" fmla="*/ 133 h 1488"/>
                <a:gd name="T74" fmla="*/ 21 w 503"/>
                <a:gd name="T75" fmla="*/ 134 h 1488"/>
                <a:gd name="T76" fmla="*/ 29 w 503"/>
                <a:gd name="T77" fmla="*/ 122 h 1488"/>
                <a:gd name="T78" fmla="*/ 42 w 503"/>
                <a:gd name="T79" fmla="*/ 121 h 1488"/>
                <a:gd name="T80" fmla="*/ 43 w 503"/>
                <a:gd name="T81" fmla="*/ 115 h 1488"/>
                <a:gd name="T82" fmla="*/ 34 w 503"/>
                <a:gd name="T83" fmla="*/ 113 h 1488"/>
                <a:gd name="T84" fmla="*/ 40 w 503"/>
                <a:gd name="T85" fmla="*/ 106 h 1488"/>
                <a:gd name="T86" fmla="*/ 55 w 503"/>
                <a:gd name="T87" fmla="*/ 105 h 1488"/>
                <a:gd name="T88" fmla="*/ 49 w 503"/>
                <a:gd name="T89" fmla="*/ 102 h 1488"/>
                <a:gd name="T90" fmla="*/ 52 w 503"/>
                <a:gd name="T91" fmla="*/ 90 h 1488"/>
                <a:gd name="T92" fmla="*/ 71 w 503"/>
                <a:gd name="T93" fmla="*/ 85 h 1488"/>
                <a:gd name="T94" fmla="*/ 61 w 503"/>
                <a:gd name="T95" fmla="*/ 77 h 1488"/>
                <a:gd name="T96" fmla="*/ 72 w 503"/>
                <a:gd name="T97" fmla="*/ 70 h 1488"/>
                <a:gd name="T98" fmla="*/ 83 w 503"/>
                <a:gd name="T99" fmla="*/ 64 h 1488"/>
                <a:gd name="T100" fmla="*/ 73 w 503"/>
                <a:gd name="T101" fmla="*/ 61 h 1488"/>
                <a:gd name="T102" fmla="*/ 84 w 503"/>
                <a:gd name="T103" fmla="*/ 58 h 1488"/>
                <a:gd name="T104" fmla="*/ 92 w 503"/>
                <a:gd name="T105" fmla="*/ 51 h 1488"/>
                <a:gd name="T106" fmla="*/ 79 w 503"/>
                <a:gd name="T107" fmla="*/ 53 h 1488"/>
                <a:gd name="T108" fmla="*/ 96 w 503"/>
                <a:gd name="T109" fmla="*/ 36 h 1488"/>
                <a:gd name="T110" fmla="*/ 98 w 503"/>
                <a:gd name="T111" fmla="*/ 32 h 1488"/>
                <a:gd name="T112" fmla="*/ 96 w 503"/>
                <a:gd name="T113" fmla="*/ 21 h 1488"/>
                <a:gd name="T114" fmla="*/ 110 w 503"/>
                <a:gd name="T115" fmla="*/ 11 h 1488"/>
                <a:gd name="T116" fmla="*/ 100 w 503"/>
                <a:gd name="T117" fmla="*/ 12 h 1488"/>
                <a:gd name="T118" fmla="*/ 102 w 503"/>
                <a:gd name="T119" fmla="*/ 0 h 14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3"/>
                <a:gd name="T181" fmla="*/ 0 h 1488"/>
                <a:gd name="T182" fmla="*/ 503 w 503"/>
                <a:gd name="T183" fmla="*/ 1488 h 14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3" h="1488">
                  <a:moveTo>
                    <a:pt x="503" y="4"/>
                  </a:moveTo>
                  <a:lnTo>
                    <a:pt x="495" y="50"/>
                  </a:lnTo>
                  <a:lnTo>
                    <a:pt x="483" y="97"/>
                  </a:lnTo>
                  <a:lnTo>
                    <a:pt x="467" y="141"/>
                  </a:lnTo>
                  <a:lnTo>
                    <a:pt x="447" y="186"/>
                  </a:lnTo>
                  <a:lnTo>
                    <a:pt x="424" y="228"/>
                  </a:lnTo>
                  <a:lnTo>
                    <a:pt x="402" y="270"/>
                  </a:lnTo>
                  <a:lnTo>
                    <a:pt x="377" y="311"/>
                  </a:lnTo>
                  <a:lnTo>
                    <a:pt x="354" y="354"/>
                  </a:lnTo>
                  <a:lnTo>
                    <a:pt x="321" y="406"/>
                  </a:lnTo>
                  <a:lnTo>
                    <a:pt x="286" y="457"/>
                  </a:lnTo>
                  <a:lnTo>
                    <a:pt x="248" y="508"/>
                  </a:lnTo>
                  <a:lnTo>
                    <a:pt x="212" y="561"/>
                  </a:lnTo>
                  <a:lnTo>
                    <a:pt x="178" y="615"/>
                  </a:lnTo>
                  <a:lnTo>
                    <a:pt x="152" y="671"/>
                  </a:lnTo>
                  <a:lnTo>
                    <a:pt x="134" y="728"/>
                  </a:lnTo>
                  <a:lnTo>
                    <a:pt x="126" y="789"/>
                  </a:lnTo>
                  <a:lnTo>
                    <a:pt x="121" y="814"/>
                  </a:lnTo>
                  <a:lnTo>
                    <a:pt x="120" y="840"/>
                  </a:lnTo>
                  <a:lnTo>
                    <a:pt x="121" y="867"/>
                  </a:lnTo>
                  <a:lnTo>
                    <a:pt x="126" y="895"/>
                  </a:lnTo>
                  <a:lnTo>
                    <a:pt x="130" y="921"/>
                  </a:lnTo>
                  <a:lnTo>
                    <a:pt x="135" y="948"/>
                  </a:lnTo>
                  <a:lnTo>
                    <a:pt x="137" y="974"/>
                  </a:lnTo>
                  <a:lnTo>
                    <a:pt x="138" y="1001"/>
                  </a:lnTo>
                  <a:lnTo>
                    <a:pt x="142" y="1011"/>
                  </a:lnTo>
                  <a:lnTo>
                    <a:pt x="145" y="1022"/>
                  </a:lnTo>
                  <a:lnTo>
                    <a:pt x="147" y="1031"/>
                  </a:lnTo>
                  <a:lnTo>
                    <a:pt x="149" y="1043"/>
                  </a:lnTo>
                  <a:lnTo>
                    <a:pt x="150" y="1054"/>
                  </a:lnTo>
                  <a:lnTo>
                    <a:pt x="151" y="1065"/>
                  </a:lnTo>
                  <a:lnTo>
                    <a:pt x="152" y="1076"/>
                  </a:lnTo>
                  <a:lnTo>
                    <a:pt x="155" y="1088"/>
                  </a:lnTo>
                  <a:lnTo>
                    <a:pt x="153" y="1131"/>
                  </a:lnTo>
                  <a:lnTo>
                    <a:pt x="146" y="1174"/>
                  </a:lnTo>
                  <a:lnTo>
                    <a:pt x="134" y="1217"/>
                  </a:lnTo>
                  <a:lnTo>
                    <a:pt x="122" y="1260"/>
                  </a:lnTo>
                  <a:lnTo>
                    <a:pt x="108" y="1302"/>
                  </a:lnTo>
                  <a:lnTo>
                    <a:pt x="99" y="1347"/>
                  </a:lnTo>
                  <a:lnTo>
                    <a:pt x="94" y="1391"/>
                  </a:lnTo>
                  <a:lnTo>
                    <a:pt x="99" y="1436"/>
                  </a:lnTo>
                  <a:lnTo>
                    <a:pt x="85" y="1435"/>
                  </a:lnTo>
                  <a:lnTo>
                    <a:pt x="73" y="1439"/>
                  </a:lnTo>
                  <a:lnTo>
                    <a:pt x="64" y="1445"/>
                  </a:lnTo>
                  <a:lnTo>
                    <a:pt x="55" y="1455"/>
                  </a:lnTo>
                  <a:lnTo>
                    <a:pt x="46" y="1464"/>
                  </a:lnTo>
                  <a:lnTo>
                    <a:pt x="39" y="1473"/>
                  </a:lnTo>
                  <a:lnTo>
                    <a:pt x="29" y="1482"/>
                  </a:lnTo>
                  <a:lnTo>
                    <a:pt x="20" y="1488"/>
                  </a:lnTo>
                  <a:lnTo>
                    <a:pt x="14" y="1483"/>
                  </a:lnTo>
                  <a:lnTo>
                    <a:pt x="9" y="1477"/>
                  </a:lnTo>
                  <a:lnTo>
                    <a:pt x="7" y="1468"/>
                  </a:lnTo>
                  <a:lnTo>
                    <a:pt x="8" y="1460"/>
                  </a:lnTo>
                  <a:lnTo>
                    <a:pt x="13" y="1454"/>
                  </a:lnTo>
                  <a:lnTo>
                    <a:pt x="19" y="1449"/>
                  </a:lnTo>
                  <a:lnTo>
                    <a:pt x="26" y="1445"/>
                  </a:lnTo>
                  <a:lnTo>
                    <a:pt x="34" y="1442"/>
                  </a:lnTo>
                  <a:lnTo>
                    <a:pt x="41" y="1438"/>
                  </a:lnTo>
                  <a:lnTo>
                    <a:pt x="47" y="1433"/>
                  </a:lnTo>
                  <a:lnTo>
                    <a:pt x="53" y="1427"/>
                  </a:lnTo>
                  <a:lnTo>
                    <a:pt x="56" y="1421"/>
                  </a:lnTo>
                  <a:lnTo>
                    <a:pt x="49" y="1415"/>
                  </a:lnTo>
                  <a:lnTo>
                    <a:pt x="43" y="1414"/>
                  </a:lnTo>
                  <a:lnTo>
                    <a:pt x="36" y="1415"/>
                  </a:lnTo>
                  <a:lnTo>
                    <a:pt x="31" y="1419"/>
                  </a:lnTo>
                  <a:lnTo>
                    <a:pt x="25" y="1422"/>
                  </a:lnTo>
                  <a:lnTo>
                    <a:pt x="18" y="1428"/>
                  </a:lnTo>
                  <a:lnTo>
                    <a:pt x="12" y="1431"/>
                  </a:lnTo>
                  <a:lnTo>
                    <a:pt x="5" y="1433"/>
                  </a:lnTo>
                  <a:lnTo>
                    <a:pt x="0" y="1414"/>
                  </a:lnTo>
                  <a:lnTo>
                    <a:pt x="1" y="1399"/>
                  </a:lnTo>
                  <a:lnTo>
                    <a:pt x="7" y="1387"/>
                  </a:lnTo>
                  <a:lnTo>
                    <a:pt x="17" y="1377"/>
                  </a:lnTo>
                  <a:lnTo>
                    <a:pt x="29" y="1367"/>
                  </a:lnTo>
                  <a:lnTo>
                    <a:pt x="41" y="1359"/>
                  </a:lnTo>
                  <a:lnTo>
                    <a:pt x="52" y="1349"/>
                  </a:lnTo>
                  <a:lnTo>
                    <a:pt x="60" y="1339"/>
                  </a:lnTo>
                  <a:lnTo>
                    <a:pt x="54" y="1331"/>
                  </a:lnTo>
                  <a:lnTo>
                    <a:pt x="47" y="1329"/>
                  </a:lnTo>
                  <a:lnTo>
                    <a:pt x="42" y="1330"/>
                  </a:lnTo>
                  <a:lnTo>
                    <a:pt x="36" y="1335"/>
                  </a:lnTo>
                  <a:lnTo>
                    <a:pt x="30" y="1339"/>
                  </a:lnTo>
                  <a:lnTo>
                    <a:pt x="23" y="1344"/>
                  </a:lnTo>
                  <a:lnTo>
                    <a:pt x="18" y="1349"/>
                  </a:lnTo>
                  <a:lnTo>
                    <a:pt x="13" y="1354"/>
                  </a:lnTo>
                  <a:lnTo>
                    <a:pt x="12" y="1336"/>
                  </a:lnTo>
                  <a:lnTo>
                    <a:pt x="15" y="1321"/>
                  </a:lnTo>
                  <a:lnTo>
                    <a:pt x="22" y="1304"/>
                  </a:lnTo>
                  <a:lnTo>
                    <a:pt x="33" y="1291"/>
                  </a:lnTo>
                  <a:lnTo>
                    <a:pt x="45" y="1278"/>
                  </a:lnTo>
                  <a:lnTo>
                    <a:pt x="58" y="1266"/>
                  </a:lnTo>
                  <a:lnTo>
                    <a:pt x="72" y="1255"/>
                  </a:lnTo>
                  <a:lnTo>
                    <a:pt x="87" y="1245"/>
                  </a:lnTo>
                  <a:lnTo>
                    <a:pt x="87" y="1240"/>
                  </a:lnTo>
                  <a:lnTo>
                    <a:pt x="81" y="1236"/>
                  </a:lnTo>
                  <a:lnTo>
                    <a:pt x="75" y="1235"/>
                  </a:lnTo>
                  <a:lnTo>
                    <a:pt x="70" y="1236"/>
                  </a:lnTo>
                  <a:lnTo>
                    <a:pt x="66" y="1240"/>
                  </a:lnTo>
                  <a:lnTo>
                    <a:pt x="55" y="1248"/>
                  </a:lnTo>
                  <a:lnTo>
                    <a:pt x="44" y="1252"/>
                  </a:lnTo>
                  <a:lnTo>
                    <a:pt x="44" y="1234"/>
                  </a:lnTo>
                  <a:lnTo>
                    <a:pt x="47" y="1219"/>
                  </a:lnTo>
                  <a:lnTo>
                    <a:pt x="54" y="1206"/>
                  </a:lnTo>
                  <a:lnTo>
                    <a:pt x="64" y="1196"/>
                  </a:lnTo>
                  <a:lnTo>
                    <a:pt x="73" y="1185"/>
                  </a:lnTo>
                  <a:lnTo>
                    <a:pt x="84" y="1177"/>
                  </a:lnTo>
                  <a:lnTo>
                    <a:pt x="95" y="1167"/>
                  </a:lnTo>
                  <a:lnTo>
                    <a:pt x="107" y="1158"/>
                  </a:lnTo>
                  <a:lnTo>
                    <a:pt x="96" y="1154"/>
                  </a:lnTo>
                  <a:lnTo>
                    <a:pt x="87" y="1157"/>
                  </a:lnTo>
                  <a:lnTo>
                    <a:pt x="78" y="1163"/>
                  </a:lnTo>
                  <a:lnTo>
                    <a:pt x="68" y="1166"/>
                  </a:lnTo>
                  <a:lnTo>
                    <a:pt x="62" y="1147"/>
                  </a:lnTo>
                  <a:lnTo>
                    <a:pt x="65" y="1133"/>
                  </a:lnTo>
                  <a:lnTo>
                    <a:pt x="71" y="1122"/>
                  </a:lnTo>
                  <a:lnTo>
                    <a:pt x="83" y="1115"/>
                  </a:lnTo>
                  <a:lnTo>
                    <a:pt x="95" y="1106"/>
                  </a:lnTo>
                  <a:lnTo>
                    <a:pt x="107" y="1099"/>
                  </a:lnTo>
                  <a:lnTo>
                    <a:pt x="117" y="1088"/>
                  </a:lnTo>
                  <a:lnTo>
                    <a:pt x="123" y="1076"/>
                  </a:lnTo>
                  <a:lnTo>
                    <a:pt x="114" y="1073"/>
                  </a:lnTo>
                  <a:lnTo>
                    <a:pt x="108" y="1073"/>
                  </a:lnTo>
                  <a:lnTo>
                    <a:pt x="101" y="1075"/>
                  </a:lnTo>
                  <a:lnTo>
                    <a:pt x="95" y="1079"/>
                  </a:lnTo>
                  <a:lnTo>
                    <a:pt x="87" y="1082"/>
                  </a:lnTo>
                  <a:lnTo>
                    <a:pt x="81" y="1088"/>
                  </a:lnTo>
                  <a:lnTo>
                    <a:pt x="74" y="1092"/>
                  </a:lnTo>
                  <a:lnTo>
                    <a:pt x="68" y="1095"/>
                  </a:lnTo>
                  <a:lnTo>
                    <a:pt x="69" y="1082"/>
                  </a:lnTo>
                  <a:lnTo>
                    <a:pt x="69" y="1070"/>
                  </a:lnTo>
                  <a:lnTo>
                    <a:pt x="67" y="1057"/>
                  </a:lnTo>
                  <a:lnTo>
                    <a:pt x="66" y="1046"/>
                  </a:lnTo>
                  <a:lnTo>
                    <a:pt x="66" y="1033"/>
                  </a:lnTo>
                  <a:lnTo>
                    <a:pt x="69" y="1023"/>
                  </a:lnTo>
                  <a:lnTo>
                    <a:pt x="77" y="1016"/>
                  </a:lnTo>
                  <a:lnTo>
                    <a:pt x="92" y="1013"/>
                  </a:lnTo>
                  <a:lnTo>
                    <a:pt x="93" y="1007"/>
                  </a:lnTo>
                  <a:lnTo>
                    <a:pt x="98" y="1003"/>
                  </a:lnTo>
                  <a:lnTo>
                    <a:pt x="101" y="998"/>
                  </a:lnTo>
                  <a:lnTo>
                    <a:pt x="103" y="994"/>
                  </a:lnTo>
                  <a:lnTo>
                    <a:pt x="91" y="991"/>
                  </a:lnTo>
                  <a:lnTo>
                    <a:pt x="81" y="996"/>
                  </a:lnTo>
                  <a:lnTo>
                    <a:pt x="74" y="998"/>
                  </a:lnTo>
                  <a:lnTo>
                    <a:pt x="69" y="1000"/>
                  </a:lnTo>
                  <a:lnTo>
                    <a:pt x="62" y="1001"/>
                  </a:lnTo>
                  <a:lnTo>
                    <a:pt x="56" y="1001"/>
                  </a:lnTo>
                  <a:lnTo>
                    <a:pt x="52" y="991"/>
                  </a:lnTo>
                  <a:lnTo>
                    <a:pt x="48" y="983"/>
                  </a:lnTo>
                  <a:lnTo>
                    <a:pt x="44" y="972"/>
                  </a:lnTo>
                  <a:lnTo>
                    <a:pt x="44" y="962"/>
                  </a:lnTo>
                  <a:lnTo>
                    <a:pt x="49" y="957"/>
                  </a:lnTo>
                  <a:lnTo>
                    <a:pt x="56" y="951"/>
                  </a:lnTo>
                  <a:lnTo>
                    <a:pt x="62" y="946"/>
                  </a:lnTo>
                  <a:lnTo>
                    <a:pt x="69" y="942"/>
                  </a:lnTo>
                  <a:lnTo>
                    <a:pt x="79" y="930"/>
                  </a:lnTo>
                  <a:lnTo>
                    <a:pt x="87" y="919"/>
                  </a:lnTo>
                  <a:lnTo>
                    <a:pt x="80" y="918"/>
                  </a:lnTo>
                  <a:lnTo>
                    <a:pt x="72" y="918"/>
                  </a:lnTo>
                  <a:lnTo>
                    <a:pt x="66" y="920"/>
                  </a:lnTo>
                  <a:lnTo>
                    <a:pt x="60" y="923"/>
                  </a:lnTo>
                  <a:lnTo>
                    <a:pt x="54" y="926"/>
                  </a:lnTo>
                  <a:lnTo>
                    <a:pt x="47" y="931"/>
                  </a:lnTo>
                  <a:lnTo>
                    <a:pt x="42" y="934"/>
                  </a:lnTo>
                  <a:lnTo>
                    <a:pt x="36" y="938"/>
                  </a:lnTo>
                  <a:lnTo>
                    <a:pt x="31" y="927"/>
                  </a:lnTo>
                  <a:lnTo>
                    <a:pt x="27" y="919"/>
                  </a:lnTo>
                  <a:lnTo>
                    <a:pt x="23" y="909"/>
                  </a:lnTo>
                  <a:lnTo>
                    <a:pt x="25" y="899"/>
                  </a:lnTo>
                  <a:lnTo>
                    <a:pt x="31" y="894"/>
                  </a:lnTo>
                  <a:lnTo>
                    <a:pt x="40" y="890"/>
                  </a:lnTo>
                  <a:lnTo>
                    <a:pt x="46" y="884"/>
                  </a:lnTo>
                  <a:lnTo>
                    <a:pt x="55" y="880"/>
                  </a:lnTo>
                  <a:lnTo>
                    <a:pt x="62" y="874"/>
                  </a:lnTo>
                  <a:lnTo>
                    <a:pt x="70" y="869"/>
                  </a:lnTo>
                  <a:lnTo>
                    <a:pt x="77" y="863"/>
                  </a:lnTo>
                  <a:lnTo>
                    <a:pt x="83" y="856"/>
                  </a:lnTo>
                  <a:lnTo>
                    <a:pt x="75" y="852"/>
                  </a:lnTo>
                  <a:lnTo>
                    <a:pt x="68" y="851"/>
                  </a:lnTo>
                  <a:lnTo>
                    <a:pt x="60" y="853"/>
                  </a:lnTo>
                  <a:lnTo>
                    <a:pt x="53" y="857"/>
                  </a:lnTo>
                  <a:lnTo>
                    <a:pt x="44" y="860"/>
                  </a:lnTo>
                  <a:lnTo>
                    <a:pt x="36" y="865"/>
                  </a:lnTo>
                  <a:lnTo>
                    <a:pt x="28" y="867"/>
                  </a:lnTo>
                  <a:lnTo>
                    <a:pt x="20" y="868"/>
                  </a:lnTo>
                  <a:lnTo>
                    <a:pt x="16" y="857"/>
                  </a:lnTo>
                  <a:lnTo>
                    <a:pt x="15" y="847"/>
                  </a:lnTo>
                  <a:lnTo>
                    <a:pt x="16" y="835"/>
                  </a:lnTo>
                  <a:lnTo>
                    <a:pt x="17" y="825"/>
                  </a:lnTo>
                  <a:lnTo>
                    <a:pt x="22" y="818"/>
                  </a:lnTo>
                  <a:lnTo>
                    <a:pt x="31" y="815"/>
                  </a:lnTo>
                  <a:lnTo>
                    <a:pt x="41" y="812"/>
                  </a:lnTo>
                  <a:lnTo>
                    <a:pt x="52" y="811"/>
                  </a:lnTo>
                  <a:lnTo>
                    <a:pt x="59" y="806"/>
                  </a:lnTo>
                  <a:lnTo>
                    <a:pt x="64" y="802"/>
                  </a:lnTo>
                  <a:lnTo>
                    <a:pt x="65" y="794"/>
                  </a:lnTo>
                  <a:lnTo>
                    <a:pt x="60" y="786"/>
                  </a:lnTo>
                  <a:lnTo>
                    <a:pt x="56" y="788"/>
                  </a:lnTo>
                  <a:lnTo>
                    <a:pt x="51" y="790"/>
                  </a:lnTo>
                  <a:lnTo>
                    <a:pt x="45" y="791"/>
                  </a:lnTo>
                  <a:lnTo>
                    <a:pt x="40" y="792"/>
                  </a:lnTo>
                  <a:lnTo>
                    <a:pt x="33" y="792"/>
                  </a:lnTo>
                  <a:lnTo>
                    <a:pt x="27" y="793"/>
                  </a:lnTo>
                  <a:lnTo>
                    <a:pt x="20" y="794"/>
                  </a:lnTo>
                  <a:lnTo>
                    <a:pt x="17" y="798"/>
                  </a:lnTo>
                  <a:lnTo>
                    <a:pt x="14" y="781"/>
                  </a:lnTo>
                  <a:lnTo>
                    <a:pt x="17" y="768"/>
                  </a:lnTo>
                  <a:lnTo>
                    <a:pt x="23" y="759"/>
                  </a:lnTo>
                  <a:lnTo>
                    <a:pt x="33" y="752"/>
                  </a:lnTo>
                  <a:lnTo>
                    <a:pt x="43" y="746"/>
                  </a:lnTo>
                  <a:lnTo>
                    <a:pt x="56" y="741"/>
                  </a:lnTo>
                  <a:lnTo>
                    <a:pt x="68" y="738"/>
                  </a:lnTo>
                  <a:lnTo>
                    <a:pt x="80" y="735"/>
                  </a:lnTo>
                  <a:lnTo>
                    <a:pt x="83" y="730"/>
                  </a:lnTo>
                  <a:lnTo>
                    <a:pt x="68" y="718"/>
                  </a:lnTo>
                  <a:lnTo>
                    <a:pt x="60" y="723"/>
                  </a:lnTo>
                  <a:lnTo>
                    <a:pt x="52" y="726"/>
                  </a:lnTo>
                  <a:lnTo>
                    <a:pt x="41" y="727"/>
                  </a:lnTo>
                  <a:lnTo>
                    <a:pt x="32" y="726"/>
                  </a:lnTo>
                  <a:lnTo>
                    <a:pt x="30" y="721"/>
                  </a:lnTo>
                  <a:lnTo>
                    <a:pt x="30" y="715"/>
                  </a:lnTo>
                  <a:lnTo>
                    <a:pt x="30" y="709"/>
                  </a:lnTo>
                  <a:lnTo>
                    <a:pt x="31" y="703"/>
                  </a:lnTo>
                  <a:lnTo>
                    <a:pt x="31" y="697"/>
                  </a:lnTo>
                  <a:lnTo>
                    <a:pt x="33" y="691"/>
                  </a:lnTo>
                  <a:lnTo>
                    <a:pt x="34" y="685"/>
                  </a:lnTo>
                  <a:lnTo>
                    <a:pt x="36" y="679"/>
                  </a:lnTo>
                  <a:lnTo>
                    <a:pt x="43" y="675"/>
                  </a:lnTo>
                  <a:lnTo>
                    <a:pt x="52" y="673"/>
                  </a:lnTo>
                  <a:lnTo>
                    <a:pt x="60" y="672"/>
                  </a:lnTo>
                  <a:lnTo>
                    <a:pt x="70" y="671"/>
                  </a:lnTo>
                  <a:lnTo>
                    <a:pt x="78" y="668"/>
                  </a:lnTo>
                  <a:lnTo>
                    <a:pt x="86" y="665"/>
                  </a:lnTo>
                  <a:lnTo>
                    <a:pt x="93" y="659"/>
                  </a:lnTo>
                  <a:lnTo>
                    <a:pt x="99" y="651"/>
                  </a:lnTo>
                  <a:lnTo>
                    <a:pt x="93" y="646"/>
                  </a:lnTo>
                  <a:lnTo>
                    <a:pt x="86" y="645"/>
                  </a:lnTo>
                  <a:lnTo>
                    <a:pt x="81" y="644"/>
                  </a:lnTo>
                  <a:lnTo>
                    <a:pt x="75" y="645"/>
                  </a:lnTo>
                  <a:lnTo>
                    <a:pt x="69" y="646"/>
                  </a:lnTo>
                  <a:lnTo>
                    <a:pt x="62" y="648"/>
                  </a:lnTo>
                  <a:lnTo>
                    <a:pt x="57" y="650"/>
                  </a:lnTo>
                  <a:lnTo>
                    <a:pt x="52" y="651"/>
                  </a:lnTo>
                  <a:lnTo>
                    <a:pt x="51" y="644"/>
                  </a:lnTo>
                  <a:lnTo>
                    <a:pt x="52" y="636"/>
                  </a:lnTo>
                  <a:lnTo>
                    <a:pt x="55" y="629"/>
                  </a:lnTo>
                  <a:lnTo>
                    <a:pt x="59" y="622"/>
                  </a:lnTo>
                  <a:lnTo>
                    <a:pt x="62" y="615"/>
                  </a:lnTo>
                  <a:lnTo>
                    <a:pt x="67" y="607"/>
                  </a:lnTo>
                  <a:lnTo>
                    <a:pt x="71" y="599"/>
                  </a:lnTo>
                  <a:lnTo>
                    <a:pt x="75" y="593"/>
                  </a:lnTo>
                  <a:lnTo>
                    <a:pt x="84" y="593"/>
                  </a:lnTo>
                  <a:lnTo>
                    <a:pt x="94" y="593"/>
                  </a:lnTo>
                  <a:lnTo>
                    <a:pt x="104" y="592"/>
                  </a:lnTo>
                  <a:lnTo>
                    <a:pt x="114" y="592"/>
                  </a:lnTo>
                  <a:lnTo>
                    <a:pt x="123" y="589"/>
                  </a:lnTo>
                  <a:lnTo>
                    <a:pt x="133" y="585"/>
                  </a:lnTo>
                  <a:lnTo>
                    <a:pt x="142" y="580"/>
                  </a:lnTo>
                  <a:lnTo>
                    <a:pt x="150" y="573"/>
                  </a:lnTo>
                  <a:lnTo>
                    <a:pt x="144" y="565"/>
                  </a:lnTo>
                  <a:lnTo>
                    <a:pt x="138" y="564"/>
                  </a:lnTo>
                  <a:lnTo>
                    <a:pt x="131" y="565"/>
                  </a:lnTo>
                  <a:lnTo>
                    <a:pt x="123" y="568"/>
                  </a:lnTo>
                  <a:lnTo>
                    <a:pt x="113" y="570"/>
                  </a:lnTo>
                  <a:lnTo>
                    <a:pt x="105" y="573"/>
                  </a:lnTo>
                  <a:lnTo>
                    <a:pt x="96" y="572"/>
                  </a:lnTo>
                  <a:lnTo>
                    <a:pt x="87" y="569"/>
                  </a:lnTo>
                  <a:lnTo>
                    <a:pt x="91" y="561"/>
                  </a:lnTo>
                  <a:lnTo>
                    <a:pt x="96" y="554"/>
                  </a:lnTo>
                  <a:lnTo>
                    <a:pt x="99" y="546"/>
                  </a:lnTo>
                  <a:lnTo>
                    <a:pt x="105" y="540"/>
                  </a:lnTo>
                  <a:lnTo>
                    <a:pt x="109" y="533"/>
                  </a:lnTo>
                  <a:lnTo>
                    <a:pt x="113" y="527"/>
                  </a:lnTo>
                  <a:lnTo>
                    <a:pt x="118" y="520"/>
                  </a:lnTo>
                  <a:lnTo>
                    <a:pt x="123" y="515"/>
                  </a:lnTo>
                  <a:lnTo>
                    <a:pt x="130" y="518"/>
                  </a:lnTo>
                  <a:lnTo>
                    <a:pt x="138" y="520"/>
                  </a:lnTo>
                  <a:lnTo>
                    <a:pt x="146" y="520"/>
                  </a:lnTo>
                  <a:lnTo>
                    <a:pt x="156" y="519"/>
                  </a:lnTo>
                  <a:lnTo>
                    <a:pt x="164" y="517"/>
                  </a:lnTo>
                  <a:lnTo>
                    <a:pt x="173" y="515"/>
                  </a:lnTo>
                  <a:lnTo>
                    <a:pt x="181" y="512"/>
                  </a:lnTo>
                  <a:lnTo>
                    <a:pt x="189" y="511"/>
                  </a:lnTo>
                  <a:lnTo>
                    <a:pt x="196" y="502"/>
                  </a:lnTo>
                  <a:lnTo>
                    <a:pt x="201" y="491"/>
                  </a:lnTo>
                  <a:lnTo>
                    <a:pt x="194" y="489"/>
                  </a:lnTo>
                  <a:lnTo>
                    <a:pt x="186" y="490"/>
                  </a:lnTo>
                  <a:lnTo>
                    <a:pt x="178" y="490"/>
                  </a:lnTo>
                  <a:lnTo>
                    <a:pt x="171" y="492"/>
                  </a:lnTo>
                  <a:lnTo>
                    <a:pt x="162" y="493"/>
                  </a:lnTo>
                  <a:lnTo>
                    <a:pt x="155" y="494"/>
                  </a:lnTo>
                  <a:lnTo>
                    <a:pt x="146" y="494"/>
                  </a:lnTo>
                  <a:lnTo>
                    <a:pt x="138" y="494"/>
                  </a:lnTo>
                  <a:lnTo>
                    <a:pt x="138" y="487"/>
                  </a:lnTo>
                  <a:lnTo>
                    <a:pt x="140" y="480"/>
                  </a:lnTo>
                  <a:lnTo>
                    <a:pt x="143" y="475"/>
                  </a:lnTo>
                  <a:lnTo>
                    <a:pt x="146" y="470"/>
                  </a:lnTo>
                  <a:lnTo>
                    <a:pt x="149" y="465"/>
                  </a:lnTo>
                  <a:lnTo>
                    <a:pt x="152" y="460"/>
                  </a:lnTo>
                  <a:lnTo>
                    <a:pt x="155" y="453"/>
                  </a:lnTo>
                  <a:lnTo>
                    <a:pt x="158" y="448"/>
                  </a:lnTo>
                  <a:lnTo>
                    <a:pt x="164" y="450"/>
                  </a:lnTo>
                  <a:lnTo>
                    <a:pt x="173" y="453"/>
                  </a:lnTo>
                  <a:lnTo>
                    <a:pt x="183" y="455"/>
                  </a:lnTo>
                  <a:lnTo>
                    <a:pt x="192" y="456"/>
                  </a:lnTo>
                  <a:lnTo>
                    <a:pt x="201" y="455"/>
                  </a:lnTo>
                  <a:lnTo>
                    <a:pt x="210" y="453"/>
                  </a:lnTo>
                  <a:lnTo>
                    <a:pt x="217" y="450"/>
                  </a:lnTo>
                  <a:lnTo>
                    <a:pt x="225" y="448"/>
                  </a:lnTo>
                  <a:lnTo>
                    <a:pt x="233" y="439"/>
                  </a:lnTo>
                  <a:lnTo>
                    <a:pt x="240" y="428"/>
                  </a:lnTo>
                  <a:lnTo>
                    <a:pt x="230" y="425"/>
                  </a:lnTo>
                  <a:lnTo>
                    <a:pt x="224" y="425"/>
                  </a:lnTo>
                  <a:lnTo>
                    <a:pt x="216" y="427"/>
                  </a:lnTo>
                  <a:lnTo>
                    <a:pt x="210" y="430"/>
                  </a:lnTo>
                  <a:lnTo>
                    <a:pt x="202" y="433"/>
                  </a:lnTo>
                  <a:lnTo>
                    <a:pt x="195" y="434"/>
                  </a:lnTo>
                  <a:lnTo>
                    <a:pt x="186" y="433"/>
                  </a:lnTo>
                  <a:lnTo>
                    <a:pt x="177" y="428"/>
                  </a:lnTo>
                  <a:lnTo>
                    <a:pt x="186" y="416"/>
                  </a:lnTo>
                  <a:lnTo>
                    <a:pt x="195" y="404"/>
                  </a:lnTo>
                  <a:lnTo>
                    <a:pt x="204" y="393"/>
                  </a:lnTo>
                  <a:lnTo>
                    <a:pt x="215" y="384"/>
                  </a:lnTo>
                  <a:lnTo>
                    <a:pt x="226" y="374"/>
                  </a:lnTo>
                  <a:lnTo>
                    <a:pt x="240" y="369"/>
                  </a:lnTo>
                  <a:lnTo>
                    <a:pt x="254" y="367"/>
                  </a:lnTo>
                  <a:lnTo>
                    <a:pt x="272" y="369"/>
                  </a:lnTo>
                  <a:lnTo>
                    <a:pt x="279" y="367"/>
                  </a:lnTo>
                  <a:lnTo>
                    <a:pt x="290" y="364"/>
                  </a:lnTo>
                  <a:lnTo>
                    <a:pt x="294" y="361"/>
                  </a:lnTo>
                  <a:lnTo>
                    <a:pt x="299" y="359"/>
                  </a:lnTo>
                  <a:lnTo>
                    <a:pt x="301" y="355"/>
                  </a:lnTo>
                  <a:lnTo>
                    <a:pt x="303" y="349"/>
                  </a:lnTo>
                  <a:lnTo>
                    <a:pt x="244" y="349"/>
                  </a:lnTo>
                  <a:lnTo>
                    <a:pt x="244" y="343"/>
                  </a:lnTo>
                  <a:lnTo>
                    <a:pt x="248" y="336"/>
                  </a:lnTo>
                  <a:lnTo>
                    <a:pt x="251" y="329"/>
                  </a:lnTo>
                  <a:lnTo>
                    <a:pt x="257" y="322"/>
                  </a:lnTo>
                  <a:lnTo>
                    <a:pt x="263" y="315"/>
                  </a:lnTo>
                  <a:lnTo>
                    <a:pt x="268" y="308"/>
                  </a:lnTo>
                  <a:lnTo>
                    <a:pt x="274" y="302"/>
                  </a:lnTo>
                  <a:lnTo>
                    <a:pt x="280" y="298"/>
                  </a:lnTo>
                  <a:lnTo>
                    <a:pt x="288" y="297"/>
                  </a:lnTo>
                  <a:lnTo>
                    <a:pt x="295" y="297"/>
                  </a:lnTo>
                  <a:lnTo>
                    <a:pt x="303" y="296"/>
                  </a:lnTo>
                  <a:lnTo>
                    <a:pt x="312" y="295"/>
                  </a:lnTo>
                  <a:lnTo>
                    <a:pt x="319" y="292"/>
                  </a:lnTo>
                  <a:lnTo>
                    <a:pt x="327" y="290"/>
                  </a:lnTo>
                  <a:lnTo>
                    <a:pt x="334" y="286"/>
                  </a:lnTo>
                  <a:lnTo>
                    <a:pt x="343" y="283"/>
                  </a:lnTo>
                  <a:lnTo>
                    <a:pt x="343" y="274"/>
                  </a:lnTo>
                  <a:lnTo>
                    <a:pt x="337" y="271"/>
                  </a:lnTo>
                  <a:lnTo>
                    <a:pt x="331" y="270"/>
                  </a:lnTo>
                  <a:lnTo>
                    <a:pt x="325" y="270"/>
                  </a:lnTo>
                  <a:lnTo>
                    <a:pt x="320" y="271"/>
                  </a:lnTo>
                  <a:lnTo>
                    <a:pt x="309" y="271"/>
                  </a:lnTo>
                  <a:lnTo>
                    <a:pt x="300" y="271"/>
                  </a:lnTo>
                  <a:lnTo>
                    <a:pt x="302" y="261"/>
                  </a:lnTo>
                  <a:lnTo>
                    <a:pt x="307" y="254"/>
                  </a:lnTo>
                  <a:lnTo>
                    <a:pt x="313" y="245"/>
                  </a:lnTo>
                  <a:lnTo>
                    <a:pt x="319" y="240"/>
                  </a:lnTo>
                  <a:lnTo>
                    <a:pt x="326" y="243"/>
                  </a:lnTo>
                  <a:lnTo>
                    <a:pt x="333" y="245"/>
                  </a:lnTo>
                  <a:lnTo>
                    <a:pt x="341" y="245"/>
                  </a:lnTo>
                  <a:lnTo>
                    <a:pt x="348" y="245"/>
                  </a:lnTo>
                  <a:lnTo>
                    <a:pt x="355" y="243"/>
                  </a:lnTo>
                  <a:lnTo>
                    <a:pt x="363" y="241"/>
                  </a:lnTo>
                  <a:lnTo>
                    <a:pt x="370" y="240"/>
                  </a:lnTo>
                  <a:lnTo>
                    <a:pt x="378" y="240"/>
                  </a:lnTo>
                  <a:lnTo>
                    <a:pt x="385" y="230"/>
                  </a:lnTo>
                  <a:lnTo>
                    <a:pt x="390" y="220"/>
                  </a:lnTo>
                  <a:lnTo>
                    <a:pt x="380" y="215"/>
                  </a:lnTo>
                  <a:lnTo>
                    <a:pt x="372" y="214"/>
                  </a:lnTo>
                  <a:lnTo>
                    <a:pt x="366" y="215"/>
                  </a:lnTo>
                  <a:lnTo>
                    <a:pt x="359" y="218"/>
                  </a:lnTo>
                  <a:lnTo>
                    <a:pt x="352" y="220"/>
                  </a:lnTo>
                  <a:lnTo>
                    <a:pt x="344" y="224"/>
                  </a:lnTo>
                  <a:lnTo>
                    <a:pt x="335" y="225"/>
                  </a:lnTo>
                  <a:lnTo>
                    <a:pt x="327" y="224"/>
                  </a:lnTo>
                  <a:lnTo>
                    <a:pt x="334" y="209"/>
                  </a:lnTo>
                  <a:lnTo>
                    <a:pt x="342" y="196"/>
                  </a:lnTo>
                  <a:lnTo>
                    <a:pt x="350" y="183"/>
                  </a:lnTo>
                  <a:lnTo>
                    <a:pt x="358" y="172"/>
                  </a:lnTo>
                  <a:lnTo>
                    <a:pt x="367" y="162"/>
                  </a:lnTo>
                  <a:lnTo>
                    <a:pt x="379" y="155"/>
                  </a:lnTo>
                  <a:lnTo>
                    <a:pt x="394" y="152"/>
                  </a:lnTo>
                  <a:lnTo>
                    <a:pt x="413" y="153"/>
                  </a:lnTo>
                  <a:lnTo>
                    <a:pt x="419" y="149"/>
                  </a:lnTo>
                  <a:lnTo>
                    <a:pt x="429" y="141"/>
                  </a:lnTo>
                  <a:lnTo>
                    <a:pt x="422" y="135"/>
                  </a:lnTo>
                  <a:lnTo>
                    <a:pt x="416" y="133"/>
                  </a:lnTo>
                  <a:lnTo>
                    <a:pt x="408" y="133"/>
                  </a:lnTo>
                  <a:lnTo>
                    <a:pt x="402" y="134"/>
                  </a:lnTo>
                  <a:lnTo>
                    <a:pt x="394" y="135"/>
                  </a:lnTo>
                  <a:lnTo>
                    <a:pt x="386" y="136"/>
                  </a:lnTo>
                  <a:lnTo>
                    <a:pt x="380" y="136"/>
                  </a:lnTo>
                  <a:lnTo>
                    <a:pt x="374" y="134"/>
                  </a:lnTo>
                  <a:lnTo>
                    <a:pt x="374" y="112"/>
                  </a:lnTo>
                  <a:lnTo>
                    <a:pt x="382" y="98"/>
                  </a:lnTo>
                  <a:lnTo>
                    <a:pt x="394" y="89"/>
                  </a:lnTo>
                  <a:lnTo>
                    <a:pt x="409" y="85"/>
                  </a:lnTo>
                  <a:lnTo>
                    <a:pt x="425" y="81"/>
                  </a:lnTo>
                  <a:lnTo>
                    <a:pt x="442" y="76"/>
                  </a:lnTo>
                  <a:lnTo>
                    <a:pt x="457" y="70"/>
                  </a:lnTo>
                  <a:lnTo>
                    <a:pt x="469" y="59"/>
                  </a:lnTo>
                  <a:lnTo>
                    <a:pt x="461" y="49"/>
                  </a:lnTo>
                  <a:lnTo>
                    <a:pt x="455" y="46"/>
                  </a:lnTo>
                  <a:lnTo>
                    <a:pt x="448" y="46"/>
                  </a:lnTo>
                  <a:lnTo>
                    <a:pt x="442" y="49"/>
                  </a:lnTo>
                  <a:lnTo>
                    <a:pt x="434" y="52"/>
                  </a:lnTo>
                  <a:lnTo>
                    <a:pt x="428" y="57"/>
                  </a:lnTo>
                  <a:lnTo>
                    <a:pt x="420" y="59"/>
                  </a:lnTo>
                  <a:lnTo>
                    <a:pt x="413" y="59"/>
                  </a:lnTo>
                  <a:lnTo>
                    <a:pt x="413" y="52"/>
                  </a:lnTo>
                  <a:lnTo>
                    <a:pt x="413" y="46"/>
                  </a:lnTo>
                  <a:lnTo>
                    <a:pt x="415" y="38"/>
                  </a:lnTo>
                  <a:lnTo>
                    <a:pt x="417" y="31"/>
                  </a:lnTo>
                  <a:lnTo>
                    <a:pt x="418" y="22"/>
                  </a:lnTo>
                  <a:lnTo>
                    <a:pt x="419" y="16"/>
                  </a:lnTo>
                  <a:lnTo>
                    <a:pt x="420" y="7"/>
                  </a:lnTo>
                  <a:lnTo>
                    <a:pt x="421" y="0"/>
                  </a:lnTo>
                  <a:lnTo>
                    <a:pt x="503" y="4"/>
                  </a:lnTo>
                  <a:close/>
                </a:path>
              </a:pathLst>
            </a:custGeom>
            <a:solidFill>
              <a:srgbClr val="DED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Freeform 67"/>
            <p:cNvSpPr>
              <a:spLocks/>
            </p:cNvSpPr>
            <p:nvPr/>
          </p:nvSpPr>
          <p:spPr bwMode="auto">
            <a:xfrm>
              <a:off x="5309" y="885"/>
              <a:ext cx="28" cy="31"/>
            </a:xfrm>
            <a:custGeom>
              <a:avLst/>
              <a:gdLst>
                <a:gd name="T0" fmla="*/ 17 w 117"/>
                <a:gd name="T1" fmla="*/ 19 h 134"/>
                <a:gd name="T2" fmla="*/ 15 w 117"/>
                <a:gd name="T3" fmla="*/ 21 h 134"/>
                <a:gd name="T4" fmla="*/ 12 w 117"/>
                <a:gd name="T5" fmla="*/ 23 h 134"/>
                <a:gd name="T6" fmla="*/ 10 w 117"/>
                <a:gd name="T7" fmla="*/ 24 h 134"/>
                <a:gd name="T8" fmla="*/ 8 w 117"/>
                <a:gd name="T9" fmla="*/ 26 h 134"/>
                <a:gd name="T10" fmla="*/ 6 w 117"/>
                <a:gd name="T11" fmla="*/ 27 h 134"/>
                <a:gd name="T12" fmla="*/ 4 w 117"/>
                <a:gd name="T13" fmla="*/ 28 h 134"/>
                <a:gd name="T14" fmla="*/ 2 w 117"/>
                <a:gd name="T15" fmla="*/ 29 h 134"/>
                <a:gd name="T16" fmla="*/ 0 w 117"/>
                <a:gd name="T17" fmla="*/ 31 h 134"/>
                <a:gd name="T18" fmla="*/ 3 w 117"/>
                <a:gd name="T19" fmla="*/ 27 h 134"/>
                <a:gd name="T20" fmla="*/ 7 w 117"/>
                <a:gd name="T21" fmla="*/ 24 h 134"/>
                <a:gd name="T22" fmla="*/ 11 w 117"/>
                <a:gd name="T23" fmla="*/ 20 h 134"/>
                <a:gd name="T24" fmla="*/ 15 w 117"/>
                <a:gd name="T25" fmla="*/ 16 h 134"/>
                <a:gd name="T26" fmla="*/ 18 w 117"/>
                <a:gd name="T27" fmla="*/ 12 h 134"/>
                <a:gd name="T28" fmla="*/ 21 w 117"/>
                <a:gd name="T29" fmla="*/ 8 h 134"/>
                <a:gd name="T30" fmla="*/ 24 w 117"/>
                <a:gd name="T31" fmla="*/ 4 h 134"/>
                <a:gd name="T32" fmla="*/ 27 w 117"/>
                <a:gd name="T33" fmla="*/ 0 h 134"/>
                <a:gd name="T34" fmla="*/ 28 w 117"/>
                <a:gd name="T35" fmla="*/ 3 h 134"/>
                <a:gd name="T36" fmla="*/ 28 w 117"/>
                <a:gd name="T37" fmla="*/ 5 h 134"/>
                <a:gd name="T38" fmla="*/ 27 w 117"/>
                <a:gd name="T39" fmla="*/ 8 h 134"/>
                <a:gd name="T40" fmla="*/ 25 w 117"/>
                <a:gd name="T41" fmla="*/ 10 h 134"/>
                <a:gd name="T42" fmla="*/ 23 w 117"/>
                <a:gd name="T43" fmla="*/ 12 h 134"/>
                <a:gd name="T44" fmla="*/ 21 w 117"/>
                <a:gd name="T45" fmla="*/ 14 h 134"/>
                <a:gd name="T46" fmla="*/ 18 w 117"/>
                <a:gd name="T47" fmla="*/ 16 h 134"/>
                <a:gd name="T48" fmla="*/ 17 w 117"/>
                <a:gd name="T49" fmla="*/ 19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7"/>
                <a:gd name="T76" fmla="*/ 0 h 134"/>
                <a:gd name="T77" fmla="*/ 117 w 117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7" h="134">
                  <a:moveTo>
                    <a:pt x="70" y="83"/>
                  </a:moveTo>
                  <a:lnTo>
                    <a:pt x="61" y="90"/>
                  </a:lnTo>
                  <a:lnTo>
                    <a:pt x="52" y="98"/>
                  </a:lnTo>
                  <a:lnTo>
                    <a:pt x="43" y="104"/>
                  </a:lnTo>
                  <a:lnTo>
                    <a:pt x="35" y="111"/>
                  </a:lnTo>
                  <a:lnTo>
                    <a:pt x="25" y="115"/>
                  </a:lnTo>
                  <a:lnTo>
                    <a:pt x="16" y="122"/>
                  </a:lnTo>
                  <a:lnTo>
                    <a:pt x="8" y="127"/>
                  </a:lnTo>
                  <a:lnTo>
                    <a:pt x="0" y="134"/>
                  </a:lnTo>
                  <a:lnTo>
                    <a:pt x="14" y="118"/>
                  </a:lnTo>
                  <a:lnTo>
                    <a:pt x="29" y="103"/>
                  </a:lnTo>
                  <a:lnTo>
                    <a:pt x="44" y="87"/>
                  </a:lnTo>
                  <a:lnTo>
                    <a:pt x="61" y="71"/>
                  </a:lnTo>
                  <a:lnTo>
                    <a:pt x="75" y="53"/>
                  </a:lnTo>
                  <a:lnTo>
                    <a:pt x="89" y="36"/>
                  </a:lnTo>
                  <a:lnTo>
                    <a:pt x="101" y="18"/>
                  </a:lnTo>
                  <a:lnTo>
                    <a:pt x="114" y="0"/>
                  </a:lnTo>
                  <a:lnTo>
                    <a:pt x="117" y="11"/>
                  </a:lnTo>
                  <a:lnTo>
                    <a:pt x="117" y="23"/>
                  </a:lnTo>
                  <a:lnTo>
                    <a:pt x="112" y="33"/>
                  </a:lnTo>
                  <a:lnTo>
                    <a:pt x="105" y="43"/>
                  </a:lnTo>
                  <a:lnTo>
                    <a:pt x="95" y="51"/>
                  </a:lnTo>
                  <a:lnTo>
                    <a:pt x="86" y="61"/>
                  </a:lnTo>
                  <a:lnTo>
                    <a:pt x="76" y="71"/>
                  </a:lnTo>
                  <a:lnTo>
                    <a:pt x="70" y="83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Freeform 68"/>
            <p:cNvSpPr>
              <a:spLocks/>
            </p:cNvSpPr>
            <p:nvPr/>
          </p:nvSpPr>
          <p:spPr bwMode="auto">
            <a:xfrm>
              <a:off x="4861" y="902"/>
              <a:ext cx="461" cy="284"/>
            </a:xfrm>
            <a:custGeom>
              <a:avLst/>
              <a:gdLst>
                <a:gd name="T0" fmla="*/ 268 w 1904"/>
                <a:gd name="T1" fmla="*/ 79 h 1208"/>
                <a:gd name="T2" fmla="*/ 375 w 1904"/>
                <a:gd name="T3" fmla="*/ 59 h 1208"/>
                <a:gd name="T4" fmla="*/ 369 w 1904"/>
                <a:gd name="T5" fmla="*/ 55 h 1208"/>
                <a:gd name="T6" fmla="*/ 358 w 1904"/>
                <a:gd name="T7" fmla="*/ 58 h 1208"/>
                <a:gd name="T8" fmla="*/ 408 w 1904"/>
                <a:gd name="T9" fmla="*/ 72 h 1208"/>
                <a:gd name="T10" fmla="*/ 449 w 1904"/>
                <a:gd name="T11" fmla="*/ 143 h 1208"/>
                <a:gd name="T12" fmla="*/ 440 w 1904"/>
                <a:gd name="T13" fmla="*/ 231 h 1208"/>
                <a:gd name="T14" fmla="*/ 433 w 1904"/>
                <a:gd name="T15" fmla="*/ 201 h 1208"/>
                <a:gd name="T16" fmla="*/ 424 w 1904"/>
                <a:gd name="T17" fmla="*/ 165 h 1208"/>
                <a:gd name="T18" fmla="*/ 433 w 1904"/>
                <a:gd name="T19" fmla="*/ 232 h 1208"/>
                <a:gd name="T20" fmla="*/ 416 w 1904"/>
                <a:gd name="T21" fmla="*/ 181 h 1208"/>
                <a:gd name="T22" fmla="*/ 419 w 1904"/>
                <a:gd name="T23" fmla="*/ 204 h 1208"/>
                <a:gd name="T24" fmla="*/ 441 w 1904"/>
                <a:gd name="T25" fmla="*/ 265 h 1208"/>
                <a:gd name="T26" fmla="*/ 444 w 1904"/>
                <a:gd name="T27" fmla="*/ 280 h 1208"/>
                <a:gd name="T28" fmla="*/ 405 w 1904"/>
                <a:gd name="T29" fmla="*/ 284 h 1208"/>
                <a:gd name="T30" fmla="*/ 337 w 1904"/>
                <a:gd name="T31" fmla="*/ 276 h 1208"/>
                <a:gd name="T32" fmla="*/ 286 w 1904"/>
                <a:gd name="T33" fmla="*/ 234 h 1208"/>
                <a:gd name="T34" fmla="*/ 246 w 1904"/>
                <a:gd name="T35" fmla="*/ 163 h 1208"/>
                <a:gd name="T36" fmla="*/ 221 w 1904"/>
                <a:gd name="T37" fmla="*/ 138 h 1208"/>
                <a:gd name="T38" fmla="*/ 148 w 1904"/>
                <a:gd name="T39" fmla="*/ 129 h 1208"/>
                <a:gd name="T40" fmla="*/ 223 w 1904"/>
                <a:gd name="T41" fmla="*/ 143 h 1208"/>
                <a:gd name="T42" fmla="*/ 188 w 1904"/>
                <a:gd name="T43" fmla="*/ 147 h 1208"/>
                <a:gd name="T44" fmla="*/ 190 w 1904"/>
                <a:gd name="T45" fmla="*/ 154 h 1208"/>
                <a:gd name="T46" fmla="*/ 215 w 1904"/>
                <a:gd name="T47" fmla="*/ 160 h 1208"/>
                <a:gd name="T48" fmla="*/ 205 w 1904"/>
                <a:gd name="T49" fmla="*/ 165 h 1208"/>
                <a:gd name="T50" fmla="*/ 244 w 1904"/>
                <a:gd name="T51" fmla="*/ 171 h 1208"/>
                <a:gd name="T52" fmla="*/ 220 w 1904"/>
                <a:gd name="T53" fmla="*/ 169 h 1208"/>
                <a:gd name="T54" fmla="*/ 197 w 1904"/>
                <a:gd name="T55" fmla="*/ 169 h 1208"/>
                <a:gd name="T56" fmla="*/ 235 w 1904"/>
                <a:gd name="T57" fmla="*/ 178 h 1208"/>
                <a:gd name="T58" fmla="*/ 240 w 1904"/>
                <a:gd name="T59" fmla="*/ 181 h 1208"/>
                <a:gd name="T60" fmla="*/ 194 w 1904"/>
                <a:gd name="T61" fmla="*/ 175 h 1208"/>
                <a:gd name="T62" fmla="*/ 136 w 1904"/>
                <a:gd name="T63" fmla="*/ 164 h 1208"/>
                <a:gd name="T64" fmla="*/ 171 w 1904"/>
                <a:gd name="T65" fmla="*/ 175 h 1208"/>
                <a:gd name="T66" fmla="*/ 221 w 1904"/>
                <a:gd name="T67" fmla="*/ 186 h 1208"/>
                <a:gd name="T68" fmla="*/ 246 w 1904"/>
                <a:gd name="T69" fmla="*/ 195 h 1208"/>
                <a:gd name="T70" fmla="*/ 228 w 1904"/>
                <a:gd name="T71" fmla="*/ 201 h 1208"/>
                <a:gd name="T72" fmla="*/ 156 w 1904"/>
                <a:gd name="T73" fmla="*/ 199 h 1208"/>
                <a:gd name="T74" fmla="*/ 228 w 1904"/>
                <a:gd name="T75" fmla="*/ 207 h 1208"/>
                <a:gd name="T76" fmla="*/ 200 w 1904"/>
                <a:gd name="T77" fmla="*/ 210 h 1208"/>
                <a:gd name="T78" fmla="*/ 182 w 1904"/>
                <a:gd name="T79" fmla="*/ 214 h 1208"/>
                <a:gd name="T80" fmla="*/ 246 w 1904"/>
                <a:gd name="T81" fmla="*/ 219 h 1208"/>
                <a:gd name="T82" fmla="*/ 222 w 1904"/>
                <a:gd name="T83" fmla="*/ 223 h 1208"/>
                <a:gd name="T84" fmla="*/ 169 w 1904"/>
                <a:gd name="T85" fmla="*/ 222 h 1208"/>
                <a:gd name="T86" fmla="*/ 215 w 1904"/>
                <a:gd name="T87" fmla="*/ 226 h 1208"/>
                <a:gd name="T88" fmla="*/ 247 w 1904"/>
                <a:gd name="T89" fmla="*/ 230 h 1208"/>
                <a:gd name="T90" fmla="*/ 249 w 1904"/>
                <a:gd name="T91" fmla="*/ 257 h 1208"/>
                <a:gd name="T92" fmla="*/ 216 w 1904"/>
                <a:gd name="T93" fmla="*/ 270 h 1208"/>
                <a:gd name="T94" fmla="*/ 114 w 1904"/>
                <a:gd name="T95" fmla="*/ 255 h 1208"/>
                <a:gd name="T96" fmla="*/ 97 w 1904"/>
                <a:gd name="T97" fmla="*/ 246 h 1208"/>
                <a:gd name="T98" fmla="*/ 87 w 1904"/>
                <a:gd name="T99" fmla="*/ 178 h 1208"/>
                <a:gd name="T100" fmla="*/ 29 w 1904"/>
                <a:gd name="T101" fmla="*/ 53 h 1208"/>
                <a:gd name="T102" fmla="*/ 62 w 1904"/>
                <a:gd name="T103" fmla="*/ 75 h 1208"/>
                <a:gd name="T104" fmla="*/ 35 w 1904"/>
                <a:gd name="T105" fmla="*/ 54 h 1208"/>
                <a:gd name="T106" fmla="*/ 21 w 1904"/>
                <a:gd name="T107" fmla="*/ 39 h 1208"/>
                <a:gd name="T108" fmla="*/ 27 w 1904"/>
                <a:gd name="T109" fmla="*/ 40 h 1208"/>
                <a:gd name="T110" fmla="*/ 51 w 1904"/>
                <a:gd name="T111" fmla="*/ 54 h 1208"/>
                <a:gd name="T112" fmla="*/ 29 w 1904"/>
                <a:gd name="T113" fmla="*/ 34 h 1208"/>
                <a:gd name="T114" fmla="*/ 2 w 1904"/>
                <a:gd name="T115" fmla="*/ 8 h 1208"/>
                <a:gd name="T116" fmla="*/ 37 w 1904"/>
                <a:gd name="T117" fmla="*/ 38 h 12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04"/>
                <a:gd name="T178" fmla="*/ 0 h 1208"/>
                <a:gd name="T179" fmla="*/ 1904 w 1904"/>
                <a:gd name="T180" fmla="*/ 1208 h 12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04" h="1208">
                  <a:moveTo>
                    <a:pt x="342" y="275"/>
                  </a:moveTo>
                  <a:lnTo>
                    <a:pt x="442" y="312"/>
                  </a:lnTo>
                  <a:lnTo>
                    <a:pt x="549" y="337"/>
                  </a:lnTo>
                  <a:lnTo>
                    <a:pt x="657" y="350"/>
                  </a:lnTo>
                  <a:lnTo>
                    <a:pt x="770" y="354"/>
                  </a:lnTo>
                  <a:lnTo>
                    <a:pt x="883" y="351"/>
                  </a:lnTo>
                  <a:lnTo>
                    <a:pt x="995" y="344"/>
                  </a:lnTo>
                  <a:lnTo>
                    <a:pt x="1107" y="334"/>
                  </a:lnTo>
                  <a:lnTo>
                    <a:pt x="1217" y="326"/>
                  </a:lnTo>
                  <a:lnTo>
                    <a:pt x="1264" y="319"/>
                  </a:lnTo>
                  <a:lnTo>
                    <a:pt x="1313" y="313"/>
                  </a:lnTo>
                  <a:lnTo>
                    <a:pt x="1361" y="305"/>
                  </a:lnTo>
                  <a:lnTo>
                    <a:pt x="1410" y="296"/>
                  </a:lnTo>
                  <a:lnTo>
                    <a:pt x="1457" y="285"/>
                  </a:lnTo>
                  <a:lnTo>
                    <a:pt x="1504" y="270"/>
                  </a:lnTo>
                  <a:lnTo>
                    <a:pt x="1549" y="253"/>
                  </a:lnTo>
                  <a:lnTo>
                    <a:pt x="1594" y="231"/>
                  </a:lnTo>
                  <a:lnTo>
                    <a:pt x="1593" y="225"/>
                  </a:lnTo>
                  <a:lnTo>
                    <a:pt x="1591" y="220"/>
                  </a:lnTo>
                  <a:lnTo>
                    <a:pt x="1589" y="214"/>
                  </a:lnTo>
                  <a:lnTo>
                    <a:pt x="1587" y="212"/>
                  </a:lnTo>
                  <a:lnTo>
                    <a:pt x="1565" y="220"/>
                  </a:lnTo>
                  <a:lnTo>
                    <a:pt x="1543" y="227"/>
                  </a:lnTo>
                  <a:lnTo>
                    <a:pt x="1522" y="235"/>
                  </a:lnTo>
                  <a:lnTo>
                    <a:pt x="1500" y="243"/>
                  </a:lnTo>
                  <a:lnTo>
                    <a:pt x="1477" y="249"/>
                  </a:lnTo>
                  <a:lnTo>
                    <a:pt x="1455" y="255"/>
                  </a:lnTo>
                  <a:lnTo>
                    <a:pt x="1433" y="261"/>
                  </a:lnTo>
                  <a:lnTo>
                    <a:pt x="1413" y="266"/>
                  </a:lnTo>
                  <a:lnTo>
                    <a:pt x="1433" y="259"/>
                  </a:lnTo>
                  <a:lnTo>
                    <a:pt x="1455" y="252"/>
                  </a:lnTo>
                  <a:lnTo>
                    <a:pt x="1477" y="246"/>
                  </a:lnTo>
                  <a:lnTo>
                    <a:pt x="1500" y="239"/>
                  </a:lnTo>
                  <a:lnTo>
                    <a:pt x="1522" y="230"/>
                  </a:lnTo>
                  <a:lnTo>
                    <a:pt x="1543" y="223"/>
                  </a:lnTo>
                  <a:lnTo>
                    <a:pt x="1565" y="213"/>
                  </a:lnTo>
                  <a:lnTo>
                    <a:pt x="1587" y="203"/>
                  </a:lnTo>
                  <a:lnTo>
                    <a:pt x="1619" y="237"/>
                  </a:lnTo>
                  <a:lnTo>
                    <a:pt x="1653" y="273"/>
                  </a:lnTo>
                  <a:lnTo>
                    <a:pt x="1687" y="307"/>
                  </a:lnTo>
                  <a:lnTo>
                    <a:pt x="1726" y="341"/>
                  </a:lnTo>
                  <a:lnTo>
                    <a:pt x="1765" y="369"/>
                  </a:lnTo>
                  <a:lnTo>
                    <a:pt x="1809" y="393"/>
                  </a:lnTo>
                  <a:lnTo>
                    <a:pt x="1854" y="407"/>
                  </a:lnTo>
                  <a:lnTo>
                    <a:pt x="1904" y="412"/>
                  </a:lnTo>
                  <a:lnTo>
                    <a:pt x="1890" y="477"/>
                  </a:lnTo>
                  <a:lnTo>
                    <a:pt x="1874" y="543"/>
                  </a:lnTo>
                  <a:lnTo>
                    <a:pt x="1855" y="609"/>
                  </a:lnTo>
                  <a:lnTo>
                    <a:pt x="1839" y="675"/>
                  </a:lnTo>
                  <a:lnTo>
                    <a:pt x="1824" y="742"/>
                  </a:lnTo>
                  <a:lnTo>
                    <a:pt x="1815" y="811"/>
                  </a:lnTo>
                  <a:lnTo>
                    <a:pt x="1813" y="882"/>
                  </a:lnTo>
                  <a:lnTo>
                    <a:pt x="1822" y="957"/>
                  </a:lnTo>
                  <a:lnTo>
                    <a:pt x="1822" y="1009"/>
                  </a:lnTo>
                  <a:lnTo>
                    <a:pt x="1819" y="995"/>
                  </a:lnTo>
                  <a:lnTo>
                    <a:pt x="1816" y="983"/>
                  </a:lnTo>
                  <a:lnTo>
                    <a:pt x="1813" y="970"/>
                  </a:lnTo>
                  <a:lnTo>
                    <a:pt x="1810" y="959"/>
                  </a:lnTo>
                  <a:lnTo>
                    <a:pt x="1807" y="947"/>
                  </a:lnTo>
                  <a:lnTo>
                    <a:pt x="1804" y="935"/>
                  </a:lnTo>
                  <a:lnTo>
                    <a:pt x="1802" y="922"/>
                  </a:lnTo>
                  <a:lnTo>
                    <a:pt x="1802" y="910"/>
                  </a:lnTo>
                  <a:lnTo>
                    <a:pt x="1795" y="883"/>
                  </a:lnTo>
                  <a:lnTo>
                    <a:pt x="1790" y="856"/>
                  </a:lnTo>
                  <a:lnTo>
                    <a:pt x="1785" y="828"/>
                  </a:lnTo>
                  <a:lnTo>
                    <a:pt x="1782" y="800"/>
                  </a:lnTo>
                  <a:lnTo>
                    <a:pt x="1776" y="771"/>
                  </a:lnTo>
                  <a:lnTo>
                    <a:pt x="1772" y="744"/>
                  </a:lnTo>
                  <a:lnTo>
                    <a:pt x="1765" y="716"/>
                  </a:lnTo>
                  <a:lnTo>
                    <a:pt x="1759" y="691"/>
                  </a:lnTo>
                  <a:lnTo>
                    <a:pt x="1755" y="695"/>
                  </a:lnTo>
                  <a:lnTo>
                    <a:pt x="1751" y="701"/>
                  </a:lnTo>
                  <a:lnTo>
                    <a:pt x="1750" y="708"/>
                  </a:lnTo>
                  <a:lnTo>
                    <a:pt x="1750" y="717"/>
                  </a:lnTo>
                  <a:lnTo>
                    <a:pt x="1750" y="723"/>
                  </a:lnTo>
                  <a:lnTo>
                    <a:pt x="1752" y="731"/>
                  </a:lnTo>
                  <a:lnTo>
                    <a:pt x="1754" y="738"/>
                  </a:lnTo>
                  <a:lnTo>
                    <a:pt x="1756" y="746"/>
                  </a:lnTo>
                  <a:lnTo>
                    <a:pt x="1802" y="1017"/>
                  </a:lnTo>
                  <a:lnTo>
                    <a:pt x="1789" y="985"/>
                  </a:lnTo>
                  <a:lnTo>
                    <a:pt x="1778" y="954"/>
                  </a:lnTo>
                  <a:lnTo>
                    <a:pt x="1768" y="921"/>
                  </a:lnTo>
                  <a:lnTo>
                    <a:pt x="1758" y="890"/>
                  </a:lnTo>
                  <a:lnTo>
                    <a:pt x="1748" y="857"/>
                  </a:lnTo>
                  <a:lnTo>
                    <a:pt x="1739" y="825"/>
                  </a:lnTo>
                  <a:lnTo>
                    <a:pt x="1731" y="792"/>
                  </a:lnTo>
                  <a:lnTo>
                    <a:pt x="1724" y="761"/>
                  </a:lnTo>
                  <a:lnTo>
                    <a:pt x="1719" y="768"/>
                  </a:lnTo>
                  <a:lnTo>
                    <a:pt x="1717" y="776"/>
                  </a:lnTo>
                  <a:lnTo>
                    <a:pt x="1716" y="785"/>
                  </a:lnTo>
                  <a:lnTo>
                    <a:pt x="1718" y="795"/>
                  </a:lnTo>
                  <a:lnTo>
                    <a:pt x="1719" y="803"/>
                  </a:lnTo>
                  <a:lnTo>
                    <a:pt x="1721" y="813"/>
                  </a:lnTo>
                  <a:lnTo>
                    <a:pt x="1723" y="822"/>
                  </a:lnTo>
                  <a:lnTo>
                    <a:pt x="1724" y="831"/>
                  </a:lnTo>
                  <a:lnTo>
                    <a:pt x="1732" y="867"/>
                  </a:lnTo>
                  <a:lnTo>
                    <a:pt x="1741" y="905"/>
                  </a:lnTo>
                  <a:lnTo>
                    <a:pt x="1750" y="941"/>
                  </a:lnTo>
                  <a:lnTo>
                    <a:pt x="1761" y="979"/>
                  </a:lnTo>
                  <a:lnTo>
                    <a:pt x="1772" y="1014"/>
                  </a:lnTo>
                  <a:lnTo>
                    <a:pt x="1786" y="1050"/>
                  </a:lnTo>
                  <a:lnTo>
                    <a:pt x="1802" y="1085"/>
                  </a:lnTo>
                  <a:lnTo>
                    <a:pt x="1822" y="1118"/>
                  </a:lnTo>
                  <a:lnTo>
                    <a:pt x="1822" y="1129"/>
                  </a:lnTo>
                  <a:lnTo>
                    <a:pt x="1823" y="1140"/>
                  </a:lnTo>
                  <a:lnTo>
                    <a:pt x="1824" y="1144"/>
                  </a:lnTo>
                  <a:lnTo>
                    <a:pt x="1827" y="1149"/>
                  </a:lnTo>
                  <a:lnTo>
                    <a:pt x="1832" y="1151"/>
                  </a:lnTo>
                  <a:lnTo>
                    <a:pt x="1838" y="1154"/>
                  </a:lnTo>
                  <a:lnTo>
                    <a:pt x="1841" y="1169"/>
                  </a:lnTo>
                  <a:lnTo>
                    <a:pt x="1840" y="1181"/>
                  </a:lnTo>
                  <a:lnTo>
                    <a:pt x="1834" y="1189"/>
                  </a:lnTo>
                  <a:lnTo>
                    <a:pt x="1825" y="1195"/>
                  </a:lnTo>
                  <a:lnTo>
                    <a:pt x="1812" y="1199"/>
                  </a:lnTo>
                  <a:lnTo>
                    <a:pt x="1800" y="1202"/>
                  </a:lnTo>
                  <a:lnTo>
                    <a:pt x="1787" y="1204"/>
                  </a:lnTo>
                  <a:lnTo>
                    <a:pt x="1775" y="1208"/>
                  </a:lnTo>
                  <a:lnTo>
                    <a:pt x="1743" y="1208"/>
                  </a:lnTo>
                  <a:lnTo>
                    <a:pt x="1708" y="1208"/>
                  </a:lnTo>
                  <a:lnTo>
                    <a:pt x="1672" y="1207"/>
                  </a:lnTo>
                  <a:lnTo>
                    <a:pt x="1638" y="1207"/>
                  </a:lnTo>
                  <a:lnTo>
                    <a:pt x="1601" y="1204"/>
                  </a:lnTo>
                  <a:lnTo>
                    <a:pt x="1565" y="1200"/>
                  </a:lnTo>
                  <a:lnTo>
                    <a:pt x="1531" y="1192"/>
                  </a:lnTo>
                  <a:lnTo>
                    <a:pt x="1500" y="1181"/>
                  </a:lnTo>
                  <a:lnTo>
                    <a:pt x="1464" y="1177"/>
                  </a:lnTo>
                  <a:lnTo>
                    <a:pt x="1427" y="1176"/>
                  </a:lnTo>
                  <a:lnTo>
                    <a:pt x="1390" y="1175"/>
                  </a:lnTo>
                  <a:lnTo>
                    <a:pt x="1353" y="1174"/>
                  </a:lnTo>
                  <a:lnTo>
                    <a:pt x="1315" y="1169"/>
                  </a:lnTo>
                  <a:lnTo>
                    <a:pt x="1278" y="1164"/>
                  </a:lnTo>
                  <a:lnTo>
                    <a:pt x="1242" y="1153"/>
                  </a:lnTo>
                  <a:lnTo>
                    <a:pt x="1210" y="1138"/>
                  </a:lnTo>
                  <a:lnTo>
                    <a:pt x="1208" y="1088"/>
                  </a:lnTo>
                  <a:lnTo>
                    <a:pt x="1198" y="1040"/>
                  </a:lnTo>
                  <a:lnTo>
                    <a:pt x="1182" y="994"/>
                  </a:lnTo>
                  <a:lnTo>
                    <a:pt x="1161" y="948"/>
                  </a:lnTo>
                  <a:lnTo>
                    <a:pt x="1136" y="903"/>
                  </a:lnTo>
                  <a:lnTo>
                    <a:pt x="1111" y="859"/>
                  </a:lnTo>
                  <a:lnTo>
                    <a:pt x="1087" y="813"/>
                  </a:lnTo>
                  <a:lnTo>
                    <a:pt x="1068" y="769"/>
                  </a:lnTo>
                  <a:lnTo>
                    <a:pt x="1054" y="742"/>
                  </a:lnTo>
                  <a:lnTo>
                    <a:pt x="1037" y="717"/>
                  </a:lnTo>
                  <a:lnTo>
                    <a:pt x="1018" y="692"/>
                  </a:lnTo>
                  <a:lnTo>
                    <a:pt x="997" y="669"/>
                  </a:lnTo>
                  <a:lnTo>
                    <a:pt x="975" y="644"/>
                  </a:lnTo>
                  <a:lnTo>
                    <a:pt x="955" y="620"/>
                  </a:lnTo>
                  <a:lnTo>
                    <a:pt x="939" y="595"/>
                  </a:lnTo>
                  <a:lnTo>
                    <a:pt x="927" y="569"/>
                  </a:lnTo>
                  <a:lnTo>
                    <a:pt x="918" y="567"/>
                  </a:lnTo>
                  <a:lnTo>
                    <a:pt x="911" y="573"/>
                  </a:lnTo>
                  <a:lnTo>
                    <a:pt x="911" y="585"/>
                  </a:lnTo>
                  <a:lnTo>
                    <a:pt x="872" y="585"/>
                  </a:lnTo>
                  <a:lnTo>
                    <a:pt x="834" y="582"/>
                  </a:lnTo>
                  <a:lnTo>
                    <a:pt x="796" y="576"/>
                  </a:lnTo>
                  <a:lnTo>
                    <a:pt x="760" y="570"/>
                  </a:lnTo>
                  <a:lnTo>
                    <a:pt x="722" y="563"/>
                  </a:lnTo>
                  <a:lnTo>
                    <a:pt x="685" y="556"/>
                  </a:lnTo>
                  <a:lnTo>
                    <a:pt x="649" y="551"/>
                  </a:lnTo>
                  <a:lnTo>
                    <a:pt x="613" y="549"/>
                  </a:lnTo>
                  <a:lnTo>
                    <a:pt x="647" y="561"/>
                  </a:lnTo>
                  <a:lnTo>
                    <a:pt x="684" y="574"/>
                  </a:lnTo>
                  <a:lnTo>
                    <a:pt x="721" y="586"/>
                  </a:lnTo>
                  <a:lnTo>
                    <a:pt x="760" y="596"/>
                  </a:lnTo>
                  <a:lnTo>
                    <a:pt x="798" y="603"/>
                  </a:lnTo>
                  <a:lnTo>
                    <a:pt x="838" y="608"/>
                  </a:lnTo>
                  <a:lnTo>
                    <a:pt x="879" y="609"/>
                  </a:lnTo>
                  <a:lnTo>
                    <a:pt x="923" y="608"/>
                  </a:lnTo>
                  <a:lnTo>
                    <a:pt x="926" y="616"/>
                  </a:lnTo>
                  <a:lnTo>
                    <a:pt x="930" y="624"/>
                  </a:lnTo>
                  <a:lnTo>
                    <a:pt x="932" y="629"/>
                  </a:lnTo>
                  <a:lnTo>
                    <a:pt x="935" y="635"/>
                  </a:lnTo>
                  <a:lnTo>
                    <a:pt x="894" y="635"/>
                  </a:lnTo>
                  <a:lnTo>
                    <a:pt x="854" y="633"/>
                  </a:lnTo>
                  <a:lnTo>
                    <a:pt x="815" y="630"/>
                  </a:lnTo>
                  <a:lnTo>
                    <a:pt x="776" y="627"/>
                  </a:lnTo>
                  <a:lnTo>
                    <a:pt x="737" y="622"/>
                  </a:lnTo>
                  <a:lnTo>
                    <a:pt x="698" y="619"/>
                  </a:lnTo>
                  <a:lnTo>
                    <a:pt x="660" y="616"/>
                  </a:lnTo>
                  <a:lnTo>
                    <a:pt x="625" y="616"/>
                  </a:lnTo>
                  <a:lnTo>
                    <a:pt x="664" y="626"/>
                  </a:lnTo>
                  <a:lnTo>
                    <a:pt x="704" y="636"/>
                  </a:lnTo>
                  <a:lnTo>
                    <a:pt x="744" y="645"/>
                  </a:lnTo>
                  <a:lnTo>
                    <a:pt x="786" y="653"/>
                  </a:lnTo>
                  <a:lnTo>
                    <a:pt x="827" y="657"/>
                  </a:lnTo>
                  <a:lnTo>
                    <a:pt x="868" y="661"/>
                  </a:lnTo>
                  <a:lnTo>
                    <a:pt x="911" y="662"/>
                  </a:lnTo>
                  <a:lnTo>
                    <a:pt x="954" y="664"/>
                  </a:lnTo>
                  <a:lnTo>
                    <a:pt x="966" y="679"/>
                  </a:lnTo>
                  <a:lnTo>
                    <a:pt x="937" y="681"/>
                  </a:lnTo>
                  <a:lnTo>
                    <a:pt x="912" y="682"/>
                  </a:lnTo>
                  <a:lnTo>
                    <a:pt x="887" y="681"/>
                  </a:lnTo>
                  <a:lnTo>
                    <a:pt x="864" y="681"/>
                  </a:lnTo>
                  <a:lnTo>
                    <a:pt x="839" y="679"/>
                  </a:lnTo>
                  <a:lnTo>
                    <a:pt x="815" y="679"/>
                  </a:lnTo>
                  <a:lnTo>
                    <a:pt x="789" y="679"/>
                  </a:lnTo>
                  <a:lnTo>
                    <a:pt x="762" y="683"/>
                  </a:lnTo>
                  <a:lnTo>
                    <a:pt x="788" y="690"/>
                  </a:lnTo>
                  <a:lnTo>
                    <a:pt x="816" y="696"/>
                  </a:lnTo>
                  <a:lnTo>
                    <a:pt x="846" y="700"/>
                  </a:lnTo>
                  <a:lnTo>
                    <a:pt x="876" y="705"/>
                  </a:lnTo>
                  <a:lnTo>
                    <a:pt x="906" y="707"/>
                  </a:lnTo>
                  <a:lnTo>
                    <a:pt x="937" y="709"/>
                  </a:lnTo>
                  <a:lnTo>
                    <a:pt x="967" y="709"/>
                  </a:lnTo>
                  <a:lnTo>
                    <a:pt x="997" y="710"/>
                  </a:lnTo>
                  <a:lnTo>
                    <a:pt x="1000" y="716"/>
                  </a:lnTo>
                  <a:lnTo>
                    <a:pt x="1004" y="722"/>
                  </a:lnTo>
                  <a:lnTo>
                    <a:pt x="1008" y="727"/>
                  </a:lnTo>
                  <a:lnTo>
                    <a:pt x="1017" y="734"/>
                  </a:lnTo>
                  <a:lnTo>
                    <a:pt x="1003" y="731"/>
                  </a:lnTo>
                  <a:lnTo>
                    <a:pt x="989" y="729"/>
                  </a:lnTo>
                  <a:lnTo>
                    <a:pt x="972" y="726"/>
                  </a:lnTo>
                  <a:lnTo>
                    <a:pt x="957" y="725"/>
                  </a:lnTo>
                  <a:lnTo>
                    <a:pt x="940" y="723"/>
                  </a:lnTo>
                  <a:lnTo>
                    <a:pt x="924" y="722"/>
                  </a:lnTo>
                  <a:lnTo>
                    <a:pt x="907" y="720"/>
                  </a:lnTo>
                  <a:lnTo>
                    <a:pt x="891" y="718"/>
                  </a:lnTo>
                  <a:lnTo>
                    <a:pt x="879" y="719"/>
                  </a:lnTo>
                  <a:lnTo>
                    <a:pt x="868" y="720"/>
                  </a:lnTo>
                  <a:lnTo>
                    <a:pt x="857" y="719"/>
                  </a:lnTo>
                  <a:lnTo>
                    <a:pt x="845" y="718"/>
                  </a:lnTo>
                  <a:lnTo>
                    <a:pt x="833" y="717"/>
                  </a:lnTo>
                  <a:lnTo>
                    <a:pt x="822" y="717"/>
                  </a:lnTo>
                  <a:lnTo>
                    <a:pt x="812" y="718"/>
                  </a:lnTo>
                  <a:lnTo>
                    <a:pt x="805" y="722"/>
                  </a:lnTo>
                  <a:lnTo>
                    <a:pt x="827" y="727"/>
                  </a:lnTo>
                  <a:lnTo>
                    <a:pt x="852" y="734"/>
                  </a:lnTo>
                  <a:lnTo>
                    <a:pt x="876" y="738"/>
                  </a:lnTo>
                  <a:lnTo>
                    <a:pt x="901" y="744"/>
                  </a:lnTo>
                  <a:lnTo>
                    <a:pt x="925" y="747"/>
                  </a:lnTo>
                  <a:lnTo>
                    <a:pt x="949" y="752"/>
                  </a:lnTo>
                  <a:lnTo>
                    <a:pt x="972" y="758"/>
                  </a:lnTo>
                  <a:lnTo>
                    <a:pt x="997" y="765"/>
                  </a:lnTo>
                  <a:lnTo>
                    <a:pt x="1003" y="764"/>
                  </a:lnTo>
                  <a:lnTo>
                    <a:pt x="1010" y="763"/>
                  </a:lnTo>
                  <a:lnTo>
                    <a:pt x="1016" y="764"/>
                  </a:lnTo>
                  <a:lnTo>
                    <a:pt x="1021" y="769"/>
                  </a:lnTo>
                  <a:lnTo>
                    <a:pt x="1014" y="771"/>
                  </a:lnTo>
                  <a:lnTo>
                    <a:pt x="1004" y="772"/>
                  </a:lnTo>
                  <a:lnTo>
                    <a:pt x="993" y="772"/>
                  </a:lnTo>
                  <a:lnTo>
                    <a:pt x="982" y="773"/>
                  </a:lnTo>
                  <a:lnTo>
                    <a:pt x="978" y="765"/>
                  </a:lnTo>
                  <a:lnTo>
                    <a:pt x="970" y="763"/>
                  </a:lnTo>
                  <a:lnTo>
                    <a:pt x="961" y="763"/>
                  </a:lnTo>
                  <a:lnTo>
                    <a:pt x="954" y="761"/>
                  </a:lnTo>
                  <a:lnTo>
                    <a:pt x="903" y="756"/>
                  </a:lnTo>
                  <a:lnTo>
                    <a:pt x="853" y="750"/>
                  </a:lnTo>
                  <a:lnTo>
                    <a:pt x="802" y="743"/>
                  </a:lnTo>
                  <a:lnTo>
                    <a:pt x="753" y="734"/>
                  </a:lnTo>
                  <a:lnTo>
                    <a:pt x="702" y="723"/>
                  </a:lnTo>
                  <a:lnTo>
                    <a:pt x="653" y="711"/>
                  </a:lnTo>
                  <a:lnTo>
                    <a:pt x="604" y="698"/>
                  </a:lnTo>
                  <a:lnTo>
                    <a:pt x="558" y="686"/>
                  </a:lnTo>
                  <a:lnTo>
                    <a:pt x="555" y="692"/>
                  </a:lnTo>
                  <a:lnTo>
                    <a:pt x="558" y="696"/>
                  </a:lnTo>
                  <a:lnTo>
                    <a:pt x="562" y="699"/>
                  </a:lnTo>
                  <a:lnTo>
                    <a:pt x="568" y="704"/>
                  </a:lnTo>
                  <a:lnTo>
                    <a:pt x="575" y="706"/>
                  </a:lnTo>
                  <a:lnTo>
                    <a:pt x="582" y="709"/>
                  </a:lnTo>
                  <a:lnTo>
                    <a:pt x="588" y="712"/>
                  </a:lnTo>
                  <a:lnTo>
                    <a:pt x="593" y="718"/>
                  </a:lnTo>
                  <a:lnTo>
                    <a:pt x="631" y="727"/>
                  </a:lnTo>
                  <a:lnTo>
                    <a:pt x="669" y="737"/>
                  </a:lnTo>
                  <a:lnTo>
                    <a:pt x="707" y="745"/>
                  </a:lnTo>
                  <a:lnTo>
                    <a:pt x="746" y="753"/>
                  </a:lnTo>
                  <a:lnTo>
                    <a:pt x="785" y="760"/>
                  </a:lnTo>
                  <a:lnTo>
                    <a:pt x="824" y="766"/>
                  </a:lnTo>
                  <a:lnTo>
                    <a:pt x="863" y="772"/>
                  </a:lnTo>
                  <a:lnTo>
                    <a:pt x="903" y="777"/>
                  </a:lnTo>
                  <a:lnTo>
                    <a:pt x="899" y="782"/>
                  </a:lnTo>
                  <a:lnTo>
                    <a:pt x="899" y="789"/>
                  </a:lnTo>
                  <a:lnTo>
                    <a:pt x="912" y="791"/>
                  </a:lnTo>
                  <a:lnTo>
                    <a:pt x="925" y="794"/>
                  </a:lnTo>
                  <a:lnTo>
                    <a:pt x="939" y="795"/>
                  </a:lnTo>
                  <a:lnTo>
                    <a:pt x="954" y="797"/>
                  </a:lnTo>
                  <a:lnTo>
                    <a:pt x="969" y="797"/>
                  </a:lnTo>
                  <a:lnTo>
                    <a:pt x="984" y="797"/>
                  </a:lnTo>
                  <a:lnTo>
                    <a:pt x="1001" y="797"/>
                  </a:lnTo>
                  <a:lnTo>
                    <a:pt x="1017" y="797"/>
                  </a:lnTo>
                  <a:lnTo>
                    <a:pt x="1017" y="828"/>
                  </a:lnTo>
                  <a:lnTo>
                    <a:pt x="1009" y="826"/>
                  </a:lnTo>
                  <a:lnTo>
                    <a:pt x="1003" y="827"/>
                  </a:lnTo>
                  <a:lnTo>
                    <a:pt x="996" y="828"/>
                  </a:lnTo>
                  <a:lnTo>
                    <a:pt x="991" y="831"/>
                  </a:lnTo>
                  <a:lnTo>
                    <a:pt x="982" y="838"/>
                  </a:lnTo>
                  <a:lnTo>
                    <a:pt x="978" y="848"/>
                  </a:lnTo>
                  <a:lnTo>
                    <a:pt x="978" y="855"/>
                  </a:lnTo>
                  <a:lnTo>
                    <a:pt x="941" y="857"/>
                  </a:lnTo>
                  <a:lnTo>
                    <a:pt x="903" y="859"/>
                  </a:lnTo>
                  <a:lnTo>
                    <a:pt x="862" y="857"/>
                  </a:lnTo>
                  <a:lnTo>
                    <a:pt x="821" y="856"/>
                  </a:lnTo>
                  <a:lnTo>
                    <a:pt x="776" y="852"/>
                  </a:lnTo>
                  <a:lnTo>
                    <a:pt x="734" y="848"/>
                  </a:lnTo>
                  <a:lnTo>
                    <a:pt x="692" y="843"/>
                  </a:lnTo>
                  <a:lnTo>
                    <a:pt x="652" y="840"/>
                  </a:lnTo>
                  <a:lnTo>
                    <a:pt x="644" y="848"/>
                  </a:lnTo>
                  <a:lnTo>
                    <a:pt x="682" y="855"/>
                  </a:lnTo>
                  <a:lnTo>
                    <a:pt x="720" y="863"/>
                  </a:lnTo>
                  <a:lnTo>
                    <a:pt x="758" y="867"/>
                  </a:lnTo>
                  <a:lnTo>
                    <a:pt x="797" y="872"/>
                  </a:lnTo>
                  <a:lnTo>
                    <a:pt x="834" y="874"/>
                  </a:lnTo>
                  <a:lnTo>
                    <a:pt x="871" y="876"/>
                  </a:lnTo>
                  <a:lnTo>
                    <a:pt x="906" y="877"/>
                  </a:lnTo>
                  <a:lnTo>
                    <a:pt x="942" y="879"/>
                  </a:lnTo>
                  <a:lnTo>
                    <a:pt x="950" y="886"/>
                  </a:lnTo>
                  <a:lnTo>
                    <a:pt x="961" y="890"/>
                  </a:lnTo>
                  <a:lnTo>
                    <a:pt x="971" y="892"/>
                  </a:lnTo>
                  <a:lnTo>
                    <a:pt x="982" y="899"/>
                  </a:lnTo>
                  <a:lnTo>
                    <a:pt x="942" y="896"/>
                  </a:lnTo>
                  <a:lnTo>
                    <a:pt x="903" y="896"/>
                  </a:lnTo>
                  <a:lnTo>
                    <a:pt x="865" y="895"/>
                  </a:lnTo>
                  <a:lnTo>
                    <a:pt x="828" y="895"/>
                  </a:lnTo>
                  <a:lnTo>
                    <a:pt x="790" y="893"/>
                  </a:lnTo>
                  <a:lnTo>
                    <a:pt x="754" y="891"/>
                  </a:lnTo>
                  <a:lnTo>
                    <a:pt x="716" y="886"/>
                  </a:lnTo>
                  <a:lnTo>
                    <a:pt x="679" y="879"/>
                  </a:lnTo>
                  <a:lnTo>
                    <a:pt x="668" y="891"/>
                  </a:lnTo>
                  <a:lnTo>
                    <a:pt x="696" y="900"/>
                  </a:lnTo>
                  <a:lnTo>
                    <a:pt x="724" y="906"/>
                  </a:lnTo>
                  <a:lnTo>
                    <a:pt x="751" y="909"/>
                  </a:lnTo>
                  <a:lnTo>
                    <a:pt x="780" y="910"/>
                  </a:lnTo>
                  <a:lnTo>
                    <a:pt x="808" y="910"/>
                  </a:lnTo>
                  <a:lnTo>
                    <a:pt x="837" y="910"/>
                  </a:lnTo>
                  <a:lnTo>
                    <a:pt x="866" y="912"/>
                  </a:lnTo>
                  <a:lnTo>
                    <a:pt x="899" y="915"/>
                  </a:lnTo>
                  <a:lnTo>
                    <a:pt x="1021" y="915"/>
                  </a:lnTo>
                  <a:lnTo>
                    <a:pt x="1019" y="925"/>
                  </a:lnTo>
                  <a:lnTo>
                    <a:pt x="1017" y="930"/>
                  </a:lnTo>
                  <a:lnTo>
                    <a:pt x="1007" y="923"/>
                  </a:lnTo>
                  <a:lnTo>
                    <a:pt x="997" y="921"/>
                  </a:lnTo>
                  <a:lnTo>
                    <a:pt x="987" y="920"/>
                  </a:lnTo>
                  <a:lnTo>
                    <a:pt x="978" y="922"/>
                  </a:lnTo>
                  <a:lnTo>
                    <a:pt x="974" y="926"/>
                  </a:lnTo>
                  <a:lnTo>
                    <a:pt x="990" y="942"/>
                  </a:lnTo>
                  <a:lnTo>
                    <a:pt x="954" y="946"/>
                  </a:lnTo>
                  <a:lnTo>
                    <a:pt x="916" y="947"/>
                  </a:lnTo>
                  <a:lnTo>
                    <a:pt x="874" y="944"/>
                  </a:lnTo>
                  <a:lnTo>
                    <a:pt x="832" y="941"/>
                  </a:lnTo>
                  <a:lnTo>
                    <a:pt x="787" y="935"/>
                  </a:lnTo>
                  <a:lnTo>
                    <a:pt x="743" y="930"/>
                  </a:lnTo>
                  <a:lnTo>
                    <a:pt x="699" y="927"/>
                  </a:lnTo>
                  <a:lnTo>
                    <a:pt x="659" y="926"/>
                  </a:lnTo>
                  <a:lnTo>
                    <a:pt x="678" y="936"/>
                  </a:lnTo>
                  <a:lnTo>
                    <a:pt x="699" y="945"/>
                  </a:lnTo>
                  <a:lnTo>
                    <a:pt x="721" y="949"/>
                  </a:lnTo>
                  <a:lnTo>
                    <a:pt x="746" y="952"/>
                  </a:lnTo>
                  <a:lnTo>
                    <a:pt x="771" y="952"/>
                  </a:lnTo>
                  <a:lnTo>
                    <a:pt x="797" y="953"/>
                  </a:lnTo>
                  <a:lnTo>
                    <a:pt x="822" y="953"/>
                  </a:lnTo>
                  <a:lnTo>
                    <a:pt x="848" y="957"/>
                  </a:lnTo>
                  <a:lnTo>
                    <a:pt x="867" y="959"/>
                  </a:lnTo>
                  <a:lnTo>
                    <a:pt x="889" y="962"/>
                  </a:lnTo>
                  <a:lnTo>
                    <a:pt x="909" y="964"/>
                  </a:lnTo>
                  <a:lnTo>
                    <a:pt x="930" y="965"/>
                  </a:lnTo>
                  <a:lnTo>
                    <a:pt x="951" y="964"/>
                  </a:lnTo>
                  <a:lnTo>
                    <a:pt x="971" y="961"/>
                  </a:lnTo>
                  <a:lnTo>
                    <a:pt x="992" y="958"/>
                  </a:lnTo>
                  <a:lnTo>
                    <a:pt x="1014" y="954"/>
                  </a:lnTo>
                  <a:lnTo>
                    <a:pt x="1017" y="966"/>
                  </a:lnTo>
                  <a:lnTo>
                    <a:pt x="1020" y="980"/>
                  </a:lnTo>
                  <a:lnTo>
                    <a:pt x="1020" y="996"/>
                  </a:lnTo>
                  <a:lnTo>
                    <a:pt x="1020" y="1013"/>
                  </a:lnTo>
                  <a:lnTo>
                    <a:pt x="1018" y="1030"/>
                  </a:lnTo>
                  <a:lnTo>
                    <a:pt x="1018" y="1047"/>
                  </a:lnTo>
                  <a:lnTo>
                    <a:pt x="1018" y="1063"/>
                  </a:lnTo>
                  <a:lnTo>
                    <a:pt x="1021" y="1079"/>
                  </a:lnTo>
                  <a:lnTo>
                    <a:pt x="1024" y="1085"/>
                  </a:lnTo>
                  <a:lnTo>
                    <a:pt x="1029" y="1092"/>
                  </a:lnTo>
                  <a:lnTo>
                    <a:pt x="1031" y="1099"/>
                  </a:lnTo>
                  <a:lnTo>
                    <a:pt x="1033" y="1108"/>
                  </a:lnTo>
                  <a:lnTo>
                    <a:pt x="1033" y="1115"/>
                  </a:lnTo>
                  <a:lnTo>
                    <a:pt x="1033" y="1123"/>
                  </a:lnTo>
                  <a:lnTo>
                    <a:pt x="1031" y="1128"/>
                  </a:lnTo>
                  <a:lnTo>
                    <a:pt x="1029" y="1135"/>
                  </a:lnTo>
                  <a:lnTo>
                    <a:pt x="961" y="1144"/>
                  </a:lnTo>
                  <a:lnTo>
                    <a:pt x="892" y="1147"/>
                  </a:lnTo>
                  <a:lnTo>
                    <a:pt x="825" y="1141"/>
                  </a:lnTo>
                  <a:lnTo>
                    <a:pt x="758" y="1134"/>
                  </a:lnTo>
                  <a:lnTo>
                    <a:pt x="690" y="1122"/>
                  </a:lnTo>
                  <a:lnTo>
                    <a:pt x="624" y="1110"/>
                  </a:lnTo>
                  <a:lnTo>
                    <a:pt x="556" y="1097"/>
                  </a:lnTo>
                  <a:lnTo>
                    <a:pt x="490" y="1087"/>
                  </a:lnTo>
                  <a:lnTo>
                    <a:pt x="481" y="1085"/>
                  </a:lnTo>
                  <a:lnTo>
                    <a:pt x="471" y="1085"/>
                  </a:lnTo>
                  <a:lnTo>
                    <a:pt x="458" y="1085"/>
                  </a:lnTo>
                  <a:lnTo>
                    <a:pt x="446" y="1086"/>
                  </a:lnTo>
                  <a:lnTo>
                    <a:pt x="432" y="1085"/>
                  </a:lnTo>
                  <a:lnTo>
                    <a:pt x="419" y="1084"/>
                  </a:lnTo>
                  <a:lnTo>
                    <a:pt x="407" y="1082"/>
                  </a:lnTo>
                  <a:lnTo>
                    <a:pt x="396" y="1079"/>
                  </a:lnTo>
                  <a:lnTo>
                    <a:pt x="398" y="1063"/>
                  </a:lnTo>
                  <a:lnTo>
                    <a:pt x="402" y="1048"/>
                  </a:lnTo>
                  <a:lnTo>
                    <a:pt x="405" y="1032"/>
                  </a:lnTo>
                  <a:lnTo>
                    <a:pt x="409" y="1016"/>
                  </a:lnTo>
                  <a:lnTo>
                    <a:pt x="411" y="997"/>
                  </a:lnTo>
                  <a:lnTo>
                    <a:pt x="412" y="981"/>
                  </a:lnTo>
                  <a:lnTo>
                    <a:pt x="411" y="962"/>
                  </a:lnTo>
                  <a:lnTo>
                    <a:pt x="408" y="946"/>
                  </a:lnTo>
                  <a:lnTo>
                    <a:pt x="390" y="849"/>
                  </a:lnTo>
                  <a:lnTo>
                    <a:pt x="359" y="758"/>
                  </a:lnTo>
                  <a:lnTo>
                    <a:pt x="319" y="670"/>
                  </a:lnTo>
                  <a:lnTo>
                    <a:pt x="273" y="586"/>
                  </a:lnTo>
                  <a:lnTo>
                    <a:pt x="223" y="501"/>
                  </a:lnTo>
                  <a:lnTo>
                    <a:pt x="177" y="417"/>
                  </a:lnTo>
                  <a:lnTo>
                    <a:pt x="136" y="330"/>
                  </a:lnTo>
                  <a:lnTo>
                    <a:pt x="106" y="239"/>
                  </a:lnTo>
                  <a:lnTo>
                    <a:pt x="98" y="208"/>
                  </a:lnTo>
                  <a:lnTo>
                    <a:pt x="119" y="225"/>
                  </a:lnTo>
                  <a:lnTo>
                    <a:pt x="140" y="243"/>
                  </a:lnTo>
                  <a:lnTo>
                    <a:pt x="161" y="261"/>
                  </a:lnTo>
                  <a:lnTo>
                    <a:pt x="183" y="279"/>
                  </a:lnTo>
                  <a:lnTo>
                    <a:pt x="203" y="294"/>
                  </a:lnTo>
                  <a:lnTo>
                    <a:pt x="226" y="309"/>
                  </a:lnTo>
                  <a:lnTo>
                    <a:pt x="249" y="322"/>
                  </a:lnTo>
                  <a:lnTo>
                    <a:pt x="275" y="333"/>
                  </a:lnTo>
                  <a:lnTo>
                    <a:pt x="257" y="318"/>
                  </a:lnTo>
                  <a:lnTo>
                    <a:pt x="240" y="305"/>
                  </a:lnTo>
                  <a:lnTo>
                    <a:pt x="223" y="293"/>
                  </a:lnTo>
                  <a:lnTo>
                    <a:pt x="207" y="281"/>
                  </a:lnTo>
                  <a:lnTo>
                    <a:pt x="188" y="268"/>
                  </a:lnTo>
                  <a:lnTo>
                    <a:pt x="172" y="255"/>
                  </a:lnTo>
                  <a:lnTo>
                    <a:pt x="156" y="241"/>
                  </a:lnTo>
                  <a:lnTo>
                    <a:pt x="142" y="227"/>
                  </a:lnTo>
                  <a:lnTo>
                    <a:pt x="144" y="229"/>
                  </a:lnTo>
                  <a:lnTo>
                    <a:pt x="149" y="231"/>
                  </a:lnTo>
                  <a:lnTo>
                    <a:pt x="153" y="227"/>
                  </a:lnTo>
                  <a:lnTo>
                    <a:pt x="142" y="215"/>
                  </a:lnTo>
                  <a:lnTo>
                    <a:pt x="130" y="204"/>
                  </a:lnTo>
                  <a:lnTo>
                    <a:pt x="118" y="195"/>
                  </a:lnTo>
                  <a:lnTo>
                    <a:pt x="107" y="186"/>
                  </a:lnTo>
                  <a:lnTo>
                    <a:pt x="95" y="175"/>
                  </a:lnTo>
                  <a:lnTo>
                    <a:pt x="85" y="164"/>
                  </a:lnTo>
                  <a:lnTo>
                    <a:pt x="77" y="151"/>
                  </a:lnTo>
                  <a:lnTo>
                    <a:pt x="71" y="137"/>
                  </a:lnTo>
                  <a:lnTo>
                    <a:pt x="81" y="142"/>
                  </a:lnTo>
                  <a:lnTo>
                    <a:pt x="90" y="152"/>
                  </a:lnTo>
                  <a:lnTo>
                    <a:pt x="94" y="158"/>
                  </a:lnTo>
                  <a:lnTo>
                    <a:pt x="98" y="164"/>
                  </a:lnTo>
                  <a:lnTo>
                    <a:pt x="104" y="169"/>
                  </a:lnTo>
                  <a:lnTo>
                    <a:pt x="110" y="172"/>
                  </a:lnTo>
                  <a:lnTo>
                    <a:pt x="121" y="182"/>
                  </a:lnTo>
                  <a:lnTo>
                    <a:pt x="133" y="191"/>
                  </a:lnTo>
                  <a:lnTo>
                    <a:pt x="146" y="200"/>
                  </a:lnTo>
                  <a:lnTo>
                    <a:pt x="159" y="210"/>
                  </a:lnTo>
                  <a:lnTo>
                    <a:pt x="172" y="216"/>
                  </a:lnTo>
                  <a:lnTo>
                    <a:pt x="185" y="224"/>
                  </a:lnTo>
                  <a:lnTo>
                    <a:pt x="198" y="228"/>
                  </a:lnTo>
                  <a:lnTo>
                    <a:pt x="212" y="231"/>
                  </a:lnTo>
                  <a:lnTo>
                    <a:pt x="201" y="220"/>
                  </a:lnTo>
                  <a:lnTo>
                    <a:pt x="189" y="210"/>
                  </a:lnTo>
                  <a:lnTo>
                    <a:pt x="175" y="200"/>
                  </a:lnTo>
                  <a:lnTo>
                    <a:pt x="161" y="192"/>
                  </a:lnTo>
                  <a:lnTo>
                    <a:pt x="147" y="182"/>
                  </a:lnTo>
                  <a:lnTo>
                    <a:pt x="135" y="172"/>
                  </a:lnTo>
                  <a:lnTo>
                    <a:pt x="124" y="159"/>
                  </a:lnTo>
                  <a:lnTo>
                    <a:pt x="118" y="145"/>
                  </a:lnTo>
                  <a:lnTo>
                    <a:pt x="100" y="135"/>
                  </a:lnTo>
                  <a:lnTo>
                    <a:pt x="86" y="123"/>
                  </a:lnTo>
                  <a:lnTo>
                    <a:pt x="73" y="108"/>
                  </a:lnTo>
                  <a:lnTo>
                    <a:pt x="62" y="93"/>
                  </a:lnTo>
                  <a:lnTo>
                    <a:pt x="49" y="76"/>
                  </a:lnTo>
                  <a:lnTo>
                    <a:pt x="38" y="60"/>
                  </a:lnTo>
                  <a:lnTo>
                    <a:pt x="23" y="46"/>
                  </a:lnTo>
                  <a:lnTo>
                    <a:pt x="8" y="35"/>
                  </a:lnTo>
                  <a:lnTo>
                    <a:pt x="6" y="25"/>
                  </a:lnTo>
                  <a:lnTo>
                    <a:pt x="5" y="14"/>
                  </a:lnTo>
                  <a:lnTo>
                    <a:pt x="4" y="5"/>
                  </a:lnTo>
                  <a:lnTo>
                    <a:pt x="0" y="0"/>
                  </a:lnTo>
                  <a:lnTo>
                    <a:pt x="31" y="43"/>
                  </a:lnTo>
                  <a:lnTo>
                    <a:pt x="67" y="84"/>
                  </a:lnTo>
                  <a:lnTo>
                    <a:pt x="107" y="123"/>
                  </a:lnTo>
                  <a:lnTo>
                    <a:pt x="151" y="160"/>
                  </a:lnTo>
                  <a:lnTo>
                    <a:pt x="196" y="192"/>
                  </a:lnTo>
                  <a:lnTo>
                    <a:pt x="244" y="223"/>
                  </a:lnTo>
                  <a:lnTo>
                    <a:pt x="292" y="250"/>
                  </a:lnTo>
                  <a:lnTo>
                    <a:pt x="342" y="275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Freeform 69"/>
            <p:cNvSpPr>
              <a:spLocks/>
            </p:cNvSpPr>
            <p:nvPr/>
          </p:nvSpPr>
          <p:spPr bwMode="auto">
            <a:xfrm>
              <a:off x="5287" y="904"/>
              <a:ext cx="50" cy="63"/>
            </a:xfrm>
            <a:custGeom>
              <a:avLst/>
              <a:gdLst>
                <a:gd name="T0" fmla="*/ 40 w 205"/>
                <a:gd name="T1" fmla="*/ 48 h 271"/>
                <a:gd name="T2" fmla="*/ 40 w 205"/>
                <a:gd name="T3" fmla="*/ 50 h 271"/>
                <a:gd name="T4" fmla="*/ 39 w 205"/>
                <a:gd name="T5" fmla="*/ 52 h 271"/>
                <a:gd name="T6" fmla="*/ 38 w 205"/>
                <a:gd name="T7" fmla="*/ 54 h 271"/>
                <a:gd name="T8" fmla="*/ 38 w 205"/>
                <a:gd name="T9" fmla="*/ 56 h 271"/>
                <a:gd name="T10" fmla="*/ 38 w 205"/>
                <a:gd name="T11" fmla="*/ 57 h 271"/>
                <a:gd name="T12" fmla="*/ 37 w 205"/>
                <a:gd name="T13" fmla="*/ 59 h 271"/>
                <a:gd name="T14" fmla="*/ 36 w 205"/>
                <a:gd name="T15" fmla="*/ 61 h 271"/>
                <a:gd name="T16" fmla="*/ 35 w 205"/>
                <a:gd name="T17" fmla="*/ 63 h 271"/>
                <a:gd name="T18" fmla="*/ 31 w 205"/>
                <a:gd name="T19" fmla="*/ 62 h 271"/>
                <a:gd name="T20" fmla="*/ 27 w 205"/>
                <a:gd name="T21" fmla="*/ 61 h 271"/>
                <a:gd name="T22" fmla="*/ 23 w 205"/>
                <a:gd name="T23" fmla="*/ 59 h 271"/>
                <a:gd name="T24" fmla="*/ 20 w 205"/>
                <a:gd name="T25" fmla="*/ 56 h 271"/>
                <a:gd name="T26" fmla="*/ 17 w 205"/>
                <a:gd name="T27" fmla="*/ 53 h 271"/>
                <a:gd name="T28" fmla="*/ 14 w 205"/>
                <a:gd name="T29" fmla="*/ 50 h 271"/>
                <a:gd name="T30" fmla="*/ 10 w 205"/>
                <a:gd name="T31" fmla="*/ 47 h 271"/>
                <a:gd name="T32" fmla="*/ 8 w 205"/>
                <a:gd name="T33" fmla="*/ 45 h 271"/>
                <a:gd name="T34" fmla="*/ 0 w 205"/>
                <a:gd name="T35" fmla="*/ 34 h 271"/>
                <a:gd name="T36" fmla="*/ 6 w 205"/>
                <a:gd name="T37" fmla="*/ 30 h 271"/>
                <a:gd name="T38" fmla="*/ 12 w 205"/>
                <a:gd name="T39" fmla="*/ 26 h 271"/>
                <a:gd name="T40" fmla="*/ 18 w 205"/>
                <a:gd name="T41" fmla="*/ 22 h 271"/>
                <a:gd name="T42" fmla="*/ 25 w 205"/>
                <a:gd name="T43" fmla="*/ 19 h 271"/>
                <a:gd name="T44" fmla="*/ 31 w 205"/>
                <a:gd name="T45" fmla="*/ 14 h 271"/>
                <a:gd name="T46" fmla="*/ 38 w 205"/>
                <a:gd name="T47" fmla="*/ 10 h 271"/>
                <a:gd name="T48" fmla="*/ 44 w 205"/>
                <a:gd name="T49" fmla="*/ 5 h 271"/>
                <a:gd name="T50" fmla="*/ 50 w 205"/>
                <a:gd name="T51" fmla="*/ 0 h 271"/>
                <a:gd name="T52" fmla="*/ 49 w 205"/>
                <a:gd name="T53" fmla="*/ 6 h 271"/>
                <a:gd name="T54" fmla="*/ 48 w 205"/>
                <a:gd name="T55" fmla="*/ 12 h 271"/>
                <a:gd name="T56" fmla="*/ 47 w 205"/>
                <a:gd name="T57" fmla="*/ 18 h 271"/>
                <a:gd name="T58" fmla="*/ 45 w 205"/>
                <a:gd name="T59" fmla="*/ 24 h 271"/>
                <a:gd name="T60" fmla="*/ 44 w 205"/>
                <a:gd name="T61" fmla="*/ 30 h 271"/>
                <a:gd name="T62" fmla="*/ 42 w 205"/>
                <a:gd name="T63" fmla="*/ 36 h 271"/>
                <a:gd name="T64" fmla="*/ 41 w 205"/>
                <a:gd name="T65" fmla="*/ 42 h 271"/>
                <a:gd name="T66" fmla="*/ 40 w 205"/>
                <a:gd name="T67" fmla="*/ 48 h 2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5"/>
                <a:gd name="T103" fmla="*/ 0 h 271"/>
                <a:gd name="T104" fmla="*/ 205 w 205"/>
                <a:gd name="T105" fmla="*/ 271 h 2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5" h="271">
                  <a:moveTo>
                    <a:pt x="166" y="208"/>
                  </a:moveTo>
                  <a:lnTo>
                    <a:pt x="162" y="216"/>
                  </a:lnTo>
                  <a:lnTo>
                    <a:pt x="160" y="224"/>
                  </a:lnTo>
                  <a:lnTo>
                    <a:pt x="157" y="232"/>
                  </a:lnTo>
                  <a:lnTo>
                    <a:pt x="156" y="240"/>
                  </a:lnTo>
                  <a:lnTo>
                    <a:pt x="154" y="246"/>
                  </a:lnTo>
                  <a:lnTo>
                    <a:pt x="152" y="254"/>
                  </a:lnTo>
                  <a:lnTo>
                    <a:pt x="148" y="261"/>
                  </a:lnTo>
                  <a:lnTo>
                    <a:pt x="145" y="271"/>
                  </a:lnTo>
                  <a:lnTo>
                    <a:pt x="126" y="268"/>
                  </a:lnTo>
                  <a:lnTo>
                    <a:pt x="110" y="262"/>
                  </a:lnTo>
                  <a:lnTo>
                    <a:pt x="95" y="253"/>
                  </a:lnTo>
                  <a:lnTo>
                    <a:pt x="82" y="242"/>
                  </a:lnTo>
                  <a:lnTo>
                    <a:pt x="69" y="229"/>
                  </a:lnTo>
                  <a:lnTo>
                    <a:pt x="56" y="216"/>
                  </a:lnTo>
                  <a:lnTo>
                    <a:pt x="43" y="203"/>
                  </a:lnTo>
                  <a:lnTo>
                    <a:pt x="31" y="193"/>
                  </a:lnTo>
                  <a:lnTo>
                    <a:pt x="0" y="145"/>
                  </a:lnTo>
                  <a:lnTo>
                    <a:pt x="23" y="128"/>
                  </a:lnTo>
                  <a:lnTo>
                    <a:pt x="49" y="112"/>
                  </a:lnTo>
                  <a:lnTo>
                    <a:pt x="75" y="96"/>
                  </a:lnTo>
                  <a:lnTo>
                    <a:pt x="102" y="80"/>
                  </a:lnTo>
                  <a:lnTo>
                    <a:pt x="128" y="62"/>
                  </a:lnTo>
                  <a:lnTo>
                    <a:pt x="155" y="44"/>
                  </a:lnTo>
                  <a:lnTo>
                    <a:pt x="180" y="23"/>
                  </a:lnTo>
                  <a:lnTo>
                    <a:pt x="205" y="0"/>
                  </a:lnTo>
                  <a:lnTo>
                    <a:pt x="200" y="26"/>
                  </a:lnTo>
                  <a:lnTo>
                    <a:pt x="196" y="52"/>
                  </a:lnTo>
                  <a:lnTo>
                    <a:pt x="191" y="78"/>
                  </a:lnTo>
                  <a:lnTo>
                    <a:pt x="185" y="104"/>
                  </a:lnTo>
                  <a:lnTo>
                    <a:pt x="179" y="129"/>
                  </a:lnTo>
                  <a:lnTo>
                    <a:pt x="173" y="155"/>
                  </a:lnTo>
                  <a:lnTo>
                    <a:pt x="168" y="181"/>
                  </a:lnTo>
                  <a:lnTo>
                    <a:pt x="166" y="208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Freeform 70"/>
            <p:cNvSpPr>
              <a:spLocks/>
            </p:cNvSpPr>
            <p:nvPr/>
          </p:nvSpPr>
          <p:spPr bwMode="auto">
            <a:xfrm>
              <a:off x="4903" y="914"/>
              <a:ext cx="37" cy="37"/>
            </a:xfrm>
            <a:custGeom>
              <a:avLst/>
              <a:gdLst>
                <a:gd name="T0" fmla="*/ 37 w 153"/>
                <a:gd name="T1" fmla="*/ 37 h 157"/>
                <a:gd name="T2" fmla="*/ 34 w 153"/>
                <a:gd name="T3" fmla="*/ 36 h 157"/>
                <a:gd name="T4" fmla="*/ 31 w 153"/>
                <a:gd name="T5" fmla="*/ 34 h 157"/>
                <a:gd name="T6" fmla="*/ 28 w 153"/>
                <a:gd name="T7" fmla="*/ 33 h 157"/>
                <a:gd name="T8" fmla="*/ 25 w 153"/>
                <a:gd name="T9" fmla="*/ 31 h 157"/>
                <a:gd name="T10" fmla="*/ 22 w 153"/>
                <a:gd name="T11" fmla="*/ 29 h 157"/>
                <a:gd name="T12" fmla="*/ 20 w 153"/>
                <a:gd name="T13" fmla="*/ 27 h 157"/>
                <a:gd name="T14" fmla="*/ 17 w 153"/>
                <a:gd name="T15" fmla="*/ 25 h 157"/>
                <a:gd name="T16" fmla="*/ 14 w 153"/>
                <a:gd name="T17" fmla="*/ 22 h 157"/>
                <a:gd name="T18" fmla="*/ 12 w 153"/>
                <a:gd name="T19" fmla="*/ 19 h 157"/>
                <a:gd name="T20" fmla="*/ 10 w 153"/>
                <a:gd name="T21" fmla="*/ 17 h 157"/>
                <a:gd name="T22" fmla="*/ 8 w 153"/>
                <a:gd name="T23" fmla="*/ 14 h 157"/>
                <a:gd name="T24" fmla="*/ 6 w 153"/>
                <a:gd name="T25" fmla="*/ 12 h 157"/>
                <a:gd name="T26" fmla="*/ 4 w 153"/>
                <a:gd name="T27" fmla="*/ 9 h 157"/>
                <a:gd name="T28" fmla="*/ 2 w 153"/>
                <a:gd name="T29" fmla="*/ 7 h 157"/>
                <a:gd name="T30" fmla="*/ 0 w 153"/>
                <a:gd name="T31" fmla="*/ 3 h 157"/>
                <a:gd name="T32" fmla="*/ 0 w 153"/>
                <a:gd name="T33" fmla="*/ 0 h 157"/>
                <a:gd name="T34" fmla="*/ 3 w 153"/>
                <a:gd name="T35" fmla="*/ 5 h 157"/>
                <a:gd name="T36" fmla="*/ 7 w 153"/>
                <a:gd name="T37" fmla="*/ 10 h 157"/>
                <a:gd name="T38" fmla="*/ 11 w 153"/>
                <a:gd name="T39" fmla="*/ 14 h 157"/>
                <a:gd name="T40" fmla="*/ 16 w 153"/>
                <a:gd name="T41" fmla="*/ 19 h 157"/>
                <a:gd name="T42" fmla="*/ 21 w 153"/>
                <a:gd name="T43" fmla="*/ 24 h 157"/>
                <a:gd name="T44" fmla="*/ 26 w 153"/>
                <a:gd name="T45" fmla="*/ 28 h 157"/>
                <a:gd name="T46" fmla="*/ 31 w 153"/>
                <a:gd name="T47" fmla="*/ 33 h 157"/>
                <a:gd name="T48" fmla="*/ 37 w 153"/>
                <a:gd name="T49" fmla="*/ 37 h 1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3"/>
                <a:gd name="T76" fmla="*/ 0 h 157"/>
                <a:gd name="T77" fmla="*/ 153 w 153"/>
                <a:gd name="T78" fmla="*/ 157 h 1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3" h="157">
                  <a:moveTo>
                    <a:pt x="153" y="157"/>
                  </a:moveTo>
                  <a:lnTo>
                    <a:pt x="140" y="151"/>
                  </a:lnTo>
                  <a:lnTo>
                    <a:pt x="127" y="146"/>
                  </a:lnTo>
                  <a:lnTo>
                    <a:pt x="115" y="138"/>
                  </a:lnTo>
                  <a:lnTo>
                    <a:pt x="104" y="132"/>
                  </a:lnTo>
                  <a:lnTo>
                    <a:pt x="92" y="123"/>
                  </a:lnTo>
                  <a:lnTo>
                    <a:pt x="81" y="114"/>
                  </a:lnTo>
                  <a:lnTo>
                    <a:pt x="69" y="104"/>
                  </a:lnTo>
                  <a:lnTo>
                    <a:pt x="58" y="94"/>
                  </a:lnTo>
                  <a:lnTo>
                    <a:pt x="50" y="81"/>
                  </a:lnTo>
                  <a:lnTo>
                    <a:pt x="41" y="71"/>
                  </a:lnTo>
                  <a:lnTo>
                    <a:pt x="32" y="60"/>
                  </a:lnTo>
                  <a:lnTo>
                    <a:pt x="24" y="51"/>
                  </a:lnTo>
                  <a:lnTo>
                    <a:pt x="15" y="39"/>
                  </a:lnTo>
                  <a:lnTo>
                    <a:pt x="9" y="28"/>
                  </a:lnTo>
                  <a:lnTo>
                    <a:pt x="2" y="14"/>
                  </a:lnTo>
                  <a:lnTo>
                    <a:pt x="0" y="0"/>
                  </a:lnTo>
                  <a:lnTo>
                    <a:pt x="13" y="20"/>
                  </a:lnTo>
                  <a:lnTo>
                    <a:pt x="29" y="42"/>
                  </a:lnTo>
                  <a:lnTo>
                    <a:pt x="47" y="61"/>
                  </a:lnTo>
                  <a:lnTo>
                    <a:pt x="67" y="82"/>
                  </a:lnTo>
                  <a:lnTo>
                    <a:pt x="87" y="100"/>
                  </a:lnTo>
                  <a:lnTo>
                    <a:pt x="108" y="120"/>
                  </a:lnTo>
                  <a:lnTo>
                    <a:pt x="130" y="138"/>
                  </a:lnTo>
                  <a:lnTo>
                    <a:pt x="153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Freeform 71"/>
            <p:cNvSpPr>
              <a:spLocks/>
            </p:cNvSpPr>
            <p:nvPr/>
          </p:nvSpPr>
          <p:spPr bwMode="auto">
            <a:xfrm>
              <a:off x="5302" y="918"/>
              <a:ext cx="5" cy="4"/>
            </a:xfrm>
            <a:custGeom>
              <a:avLst/>
              <a:gdLst>
                <a:gd name="T0" fmla="*/ 5 w 19"/>
                <a:gd name="T1" fmla="*/ 0 h 19"/>
                <a:gd name="T2" fmla="*/ 0 w 19"/>
                <a:gd name="T3" fmla="*/ 4 h 19"/>
                <a:gd name="T4" fmla="*/ 5 w 19"/>
                <a:gd name="T5" fmla="*/ 0 h 19"/>
                <a:gd name="T6" fmla="*/ 0 60000 65536"/>
                <a:gd name="T7" fmla="*/ 0 60000 65536"/>
                <a:gd name="T8" fmla="*/ 0 60000 65536"/>
                <a:gd name="T9" fmla="*/ 0 w 19"/>
                <a:gd name="T10" fmla="*/ 0 h 19"/>
                <a:gd name="T11" fmla="*/ 19 w 19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9">
                  <a:moveTo>
                    <a:pt x="19" y="0"/>
                  </a:move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Freeform 72"/>
            <p:cNvSpPr>
              <a:spLocks/>
            </p:cNvSpPr>
            <p:nvPr/>
          </p:nvSpPr>
          <p:spPr bwMode="auto">
            <a:xfrm>
              <a:off x="5302" y="920"/>
              <a:ext cx="29" cy="22"/>
            </a:xfrm>
            <a:custGeom>
              <a:avLst/>
              <a:gdLst>
                <a:gd name="T0" fmla="*/ 29 w 116"/>
                <a:gd name="T1" fmla="*/ 0 h 91"/>
                <a:gd name="T2" fmla="*/ 29 w 116"/>
                <a:gd name="T3" fmla="*/ 2 h 91"/>
                <a:gd name="T4" fmla="*/ 28 w 116"/>
                <a:gd name="T5" fmla="*/ 4 h 91"/>
                <a:gd name="T6" fmla="*/ 27 w 116"/>
                <a:gd name="T7" fmla="*/ 5 h 91"/>
                <a:gd name="T8" fmla="*/ 26 w 116"/>
                <a:gd name="T9" fmla="*/ 7 h 91"/>
                <a:gd name="T10" fmla="*/ 24 w 116"/>
                <a:gd name="T11" fmla="*/ 8 h 91"/>
                <a:gd name="T12" fmla="*/ 23 w 116"/>
                <a:gd name="T13" fmla="*/ 9 h 91"/>
                <a:gd name="T14" fmla="*/ 21 w 116"/>
                <a:gd name="T15" fmla="*/ 10 h 91"/>
                <a:gd name="T16" fmla="*/ 19 w 116"/>
                <a:gd name="T17" fmla="*/ 11 h 91"/>
                <a:gd name="T18" fmla="*/ 17 w 116"/>
                <a:gd name="T19" fmla="*/ 12 h 91"/>
                <a:gd name="T20" fmla="*/ 15 w 116"/>
                <a:gd name="T21" fmla="*/ 14 h 91"/>
                <a:gd name="T22" fmla="*/ 12 w 116"/>
                <a:gd name="T23" fmla="*/ 15 h 91"/>
                <a:gd name="T24" fmla="*/ 10 w 116"/>
                <a:gd name="T25" fmla="*/ 17 h 91"/>
                <a:gd name="T26" fmla="*/ 7 w 116"/>
                <a:gd name="T27" fmla="*/ 18 h 91"/>
                <a:gd name="T28" fmla="*/ 5 w 116"/>
                <a:gd name="T29" fmla="*/ 19 h 91"/>
                <a:gd name="T30" fmla="*/ 3 w 116"/>
                <a:gd name="T31" fmla="*/ 21 h 91"/>
                <a:gd name="T32" fmla="*/ 1 w 116"/>
                <a:gd name="T33" fmla="*/ 22 h 91"/>
                <a:gd name="T34" fmla="*/ 0 w 116"/>
                <a:gd name="T35" fmla="*/ 20 h 91"/>
                <a:gd name="T36" fmla="*/ 0 w 116"/>
                <a:gd name="T37" fmla="*/ 19 h 91"/>
                <a:gd name="T38" fmla="*/ 1 w 116"/>
                <a:gd name="T39" fmla="*/ 17 h 91"/>
                <a:gd name="T40" fmla="*/ 3 w 116"/>
                <a:gd name="T41" fmla="*/ 16 h 91"/>
                <a:gd name="T42" fmla="*/ 4 w 116"/>
                <a:gd name="T43" fmla="*/ 15 h 91"/>
                <a:gd name="T44" fmla="*/ 6 w 116"/>
                <a:gd name="T45" fmla="*/ 14 h 91"/>
                <a:gd name="T46" fmla="*/ 7 w 116"/>
                <a:gd name="T47" fmla="*/ 13 h 91"/>
                <a:gd name="T48" fmla="*/ 10 w 116"/>
                <a:gd name="T49" fmla="*/ 13 h 91"/>
                <a:gd name="T50" fmla="*/ 12 w 116"/>
                <a:gd name="T51" fmla="*/ 11 h 91"/>
                <a:gd name="T52" fmla="*/ 15 w 116"/>
                <a:gd name="T53" fmla="*/ 9 h 91"/>
                <a:gd name="T54" fmla="*/ 17 w 116"/>
                <a:gd name="T55" fmla="*/ 7 h 91"/>
                <a:gd name="T56" fmla="*/ 19 w 116"/>
                <a:gd name="T57" fmla="*/ 6 h 91"/>
                <a:gd name="T58" fmla="*/ 21 w 116"/>
                <a:gd name="T59" fmla="*/ 4 h 91"/>
                <a:gd name="T60" fmla="*/ 24 w 116"/>
                <a:gd name="T61" fmla="*/ 2 h 91"/>
                <a:gd name="T62" fmla="*/ 26 w 116"/>
                <a:gd name="T63" fmla="*/ 1 h 91"/>
                <a:gd name="T64" fmla="*/ 29 w 116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91"/>
                <a:gd name="T101" fmla="*/ 116 w 116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91">
                  <a:moveTo>
                    <a:pt x="116" y="0"/>
                  </a:moveTo>
                  <a:lnTo>
                    <a:pt x="116" y="7"/>
                  </a:lnTo>
                  <a:lnTo>
                    <a:pt x="113" y="15"/>
                  </a:lnTo>
                  <a:lnTo>
                    <a:pt x="108" y="21"/>
                  </a:lnTo>
                  <a:lnTo>
                    <a:pt x="103" y="28"/>
                  </a:lnTo>
                  <a:lnTo>
                    <a:pt x="96" y="32"/>
                  </a:lnTo>
                  <a:lnTo>
                    <a:pt x="90" y="38"/>
                  </a:lnTo>
                  <a:lnTo>
                    <a:pt x="82" y="42"/>
                  </a:lnTo>
                  <a:lnTo>
                    <a:pt x="77" y="47"/>
                  </a:lnTo>
                  <a:lnTo>
                    <a:pt x="67" y="51"/>
                  </a:lnTo>
                  <a:lnTo>
                    <a:pt x="58" y="56"/>
                  </a:lnTo>
                  <a:lnTo>
                    <a:pt x="49" y="62"/>
                  </a:lnTo>
                  <a:lnTo>
                    <a:pt x="40" y="69"/>
                  </a:lnTo>
                  <a:lnTo>
                    <a:pt x="30" y="74"/>
                  </a:lnTo>
                  <a:lnTo>
                    <a:pt x="21" y="80"/>
                  </a:lnTo>
                  <a:lnTo>
                    <a:pt x="11" y="85"/>
                  </a:lnTo>
                  <a:lnTo>
                    <a:pt x="2" y="91"/>
                  </a:lnTo>
                  <a:lnTo>
                    <a:pt x="0" y="83"/>
                  </a:lnTo>
                  <a:lnTo>
                    <a:pt x="1" y="77"/>
                  </a:lnTo>
                  <a:lnTo>
                    <a:pt x="4" y="70"/>
                  </a:lnTo>
                  <a:lnTo>
                    <a:pt x="11" y="66"/>
                  </a:lnTo>
                  <a:lnTo>
                    <a:pt x="16" y="61"/>
                  </a:lnTo>
                  <a:lnTo>
                    <a:pt x="24" y="57"/>
                  </a:lnTo>
                  <a:lnTo>
                    <a:pt x="30" y="54"/>
                  </a:lnTo>
                  <a:lnTo>
                    <a:pt x="38" y="52"/>
                  </a:lnTo>
                  <a:lnTo>
                    <a:pt x="48" y="44"/>
                  </a:lnTo>
                  <a:lnTo>
                    <a:pt x="58" y="38"/>
                  </a:lnTo>
                  <a:lnTo>
                    <a:pt x="67" y="30"/>
                  </a:lnTo>
                  <a:lnTo>
                    <a:pt x="77" y="24"/>
                  </a:lnTo>
                  <a:lnTo>
                    <a:pt x="84" y="16"/>
                  </a:lnTo>
                  <a:lnTo>
                    <a:pt x="94" y="9"/>
                  </a:lnTo>
                  <a:lnTo>
                    <a:pt x="104" y="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Freeform 73"/>
            <p:cNvSpPr>
              <a:spLocks/>
            </p:cNvSpPr>
            <p:nvPr/>
          </p:nvSpPr>
          <p:spPr bwMode="auto">
            <a:xfrm>
              <a:off x="5284" y="926"/>
              <a:ext cx="13" cy="7"/>
            </a:xfrm>
            <a:custGeom>
              <a:avLst/>
              <a:gdLst>
                <a:gd name="T0" fmla="*/ 13 w 55"/>
                <a:gd name="T1" fmla="*/ 0 h 31"/>
                <a:gd name="T2" fmla="*/ 12 w 55"/>
                <a:gd name="T3" fmla="*/ 1 h 31"/>
                <a:gd name="T4" fmla="*/ 10 w 55"/>
                <a:gd name="T5" fmla="*/ 2 h 31"/>
                <a:gd name="T6" fmla="*/ 9 w 55"/>
                <a:gd name="T7" fmla="*/ 3 h 31"/>
                <a:gd name="T8" fmla="*/ 7 w 55"/>
                <a:gd name="T9" fmla="*/ 4 h 31"/>
                <a:gd name="T10" fmla="*/ 5 w 55"/>
                <a:gd name="T11" fmla="*/ 5 h 31"/>
                <a:gd name="T12" fmla="*/ 4 w 55"/>
                <a:gd name="T13" fmla="*/ 6 h 31"/>
                <a:gd name="T14" fmla="*/ 2 w 55"/>
                <a:gd name="T15" fmla="*/ 6 h 31"/>
                <a:gd name="T16" fmla="*/ 1 w 55"/>
                <a:gd name="T17" fmla="*/ 7 h 31"/>
                <a:gd name="T18" fmla="*/ 0 w 55"/>
                <a:gd name="T19" fmla="*/ 6 h 31"/>
                <a:gd name="T20" fmla="*/ 1 w 55"/>
                <a:gd name="T21" fmla="*/ 5 h 31"/>
                <a:gd name="T22" fmla="*/ 3 w 55"/>
                <a:gd name="T23" fmla="*/ 4 h 31"/>
                <a:gd name="T24" fmla="*/ 4 w 55"/>
                <a:gd name="T25" fmla="*/ 3 h 31"/>
                <a:gd name="T26" fmla="*/ 6 w 55"/>
                <a:gd name="T27" fmla="*/ 2 h 31"/>
                <a:gd name="T28" fmla="*/ 8 w 55"/>
                <a:gd name="T29" fmla="*/ 2 h 31"/>
                <a:gd name="T30" fmla="*/ 9 w 55"/>
                <a:gd name="T31" fmla="*/ 1 h 31"/>
                <a:gd name="T32" fmla="*/ 11 w 55"/>
                <a:gd name="T33" fmla="*/ 0 h 31"/>
                <a:gd name="T34" fmla="*/ 13 w 55"/>
                <a:gd name="T35" fmla="*/ 0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31"/>
                <a:gd name="T56" fmla="*/ 55 w 55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31">
                  <a:moveTo>
                    <a:pt x="55" y="0"/>
                  </a:moveTo>
                  <a:lnTo>
                    <a:pt x="49" y="3"/>
                  </a:lnTo>
                  <a:lnTo>
                    <a:pt x="42" y="8"/>
                  </a:lnTo>
                  <a:lnTo>
                    <a:pt x="36" y="13"/>
                  </a:lnTo>
                  <a:lnTo>
                    <a:pt x="30" y="18"/>
                  </a:lnTo>
                  <a:lnTo>
                    <a:pt x="23" y="21"/>
                  </a:lnTo>
                  <a:lnTo>
                    <a:pt x="16" y="26"/>
                  </a:lnTo>
                  <a:lnTo>
                    <a:pt x="10" y="28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6" y="23"/>
                  </a:lnTo>
                  <a:lnTo>
                    <a:pt x="13" y="19"/>
                  </a:lnTo>
                  <a:lnTo>
                    <a:pt x="19" y="15"/>
                  </a:lnTo>
                  <a:lnTo>
                    <a:pt x="27" y="11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46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Freeform 74"/>
            <p:cNvSpPr>
              <a:spLocks/>
            </p:cNvSpPr>
            <p:nvPr/>
          </p:nvSpPr>
          <p:spPr bwMode="auto">
            <a:xfrm>
              <a:off x="5256" y="927"/>
              <a:ext cx="12" cy="7"/>
            </a:xfrm>
            <a:custGeom>
              <a:avLst/>
              <a:gdLst>
                <a:gd name="T0" fmla="*/ 12 w 51"/>
                <a:gd name="T1" fmla="*/ 0 h 29"/>
                <a:gd name="T2" fmla="*/ 11 w 51"/>
                <a:gd name="T3" fmla="*/ 2 h 29"/>
                <a:gd name="T4" fmla="*/ 10 w 51"/>
                <a:gd name="T5" fmla="*/ 3 h 29"/>
                <a:gd name="T6" fmla="*/ 9 w 51"/>
                <a:gd name="T7" fmla="*/ 4 h 29"/>
                <a:gd name="T8" fmla="*/ 8 w 51"/>
                <a:gd name="T9" fmla="*/ 5 h 29"/>
                <a:gd name="T10" fmla="*/ 6 w 51"/>
                <a:gd name="T11" fmla="*/ 6 h 29"/>
                <a:gd name="T12" fmla="*/ 4 w 51"/>
                <a:gd name="T13" fmla="*/ 6 h 29"/>
                <a:gd name="T14" fmla="*/ 2 w 51"/>
                <a:gd name="T15" fmla="*/ 7 h 29"/>
                <a:gd name="T16" fmla="*/ 1 w 51"/>
                <a:gd name="T17" fmla="*/ 7 h 29"/>
                <a:gd name="T18" fmla="*/ 0 w 51"/>
                <a:gd name="T19" fmla="*/ 6 h 29"/>
                <a:gd name="T20" fmla="*/ 1 w 51"/>
                <a:gd name="T21" fmla="*/ 5 h 29"/>
                <a:gd name="T22" fmla="*/ 3 w 51"/>
                <a:gd name="T23" fmla="*/ 4 h 29"/>
                <a:gd name="T24" fmla="*/ 4 w 51"/>
                <a:gd name="T25" fmla="*/ 2 h 29"/>
                <a:gd name="T26" fmla="*/ 6 w 51"/>
                <a:gd name="T27" fmla="*/ 2 h 29"/>
                <a:gd name="T28" fmla="*/ 7 w 51"/>
                <a:gd name="T29" fmla="*/ 1 h 29"/>
                <a:gd name="T30" fmla="*/ 8 w 51"/>
                <a:gd name="T31" fmla="*/ 0 h 29"/>
                <a:gd name="T32" fmla="*/ 10 w 51"/>
                <a:gd name="T33" fmla="*/ 0 h 29"/>
                <a:gd name="T34" fmla="*/ 12 w 51"/>
                <a:gd name="T35" fmla="*/ 0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"/>
                <a:gd name="T55" fmla="*/ 0 h 29"/>
                <a:gd name="T56" fmla="*/ 51 w 51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" h="29">
                  <a:moveTo>
                    <a:pt x="51" y="1"/>
                  </a:moveTo>
                  <a:lnTo>
                    <a:pt x="48" y="7"/>
                  </a:lnTo>
                  <a:lnTo>
                    <a:pt x="43" y="13"/>
                  </a:lnTo>
                  <a:lnTo>
                    <a:pt x="38" y="16"/>
                  </a:lnTo>
                  <a:lnTo>
                    <a:pt x="33" y="21"/>
                  </a:lnTo>
                  <a:lnTo>
                    <a:pt x="25" y="23"/>
                  </a:lnTo>
                  <a:lnTo>
                    <a:pt x="17" y="25"/>
                  </a:lnTo>
                  <a:lnTo>
                    <a:pt x="10" y="27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12" y="15"/>
                  </a:lnTo>
                  <a:lnTo>
                    <a:pt x="17" y="10"/>
                  </a:lnTo>
                  <a:lnTo>
                    <a:pt x="24" y="7"/>
                  </a:lnTo>
                  <a:lnTo>
                    <a:pt x="28" y="3"/>
                  </a:lnTo>
                  <a:lnTo>
                    <a:pt x="35" y="1"/>
                  </a:lnTo>
                  <a:lnTo>
                    <a:pt x="41" y="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Freeform 75"/>
            <p:cNvSpPr>
              <a:spLocks/>
            </p:cNvSpPr>
            <p:nvPr/>
          </p:nvSpPr>
          <p:spPr bwMode="auto">
            <a:xfrm>
              <a:off x="5320" y="936"/>
              <a:ext cx="7" cy="6"/>
            </a:xfrm>
            <a:custGeom>
              <a:avLst/>
              <a:gdLst>
                <a:gd name="T0" fmla="*/ 6 w 30"/>
                <a:gd name="T1" fmla="*/ 4 h 27"/>
                <a:gd name="T2" fmla="*/ 5 w 30"/>
                <a:gd name="T3" fmla="*/ 5 h 27"/>
                <a:gd name="T4" fmla="*/ 4 w 30"/>
                <a:gd name="T5" fmla="*/ 5 h 27"/>
                <a:gd name="T6" fmla="*/ 2 w 30"/>
                <a:gd name="T7" fmla="*/ 5 h 27"/>
                <a:gd name="T8" fmla="*/ 1 w 30"/>
                <a:gd name="T9" fmla="*/ 6 h 27"/>
                <a:gd name="T10" fmla="*/ 0 w 30"/>
                <a:gd name="T11" fmla="*/ 3 h 27"/>
                <a:gd name="T12" fmla="*/ 1 w 30"/>
                <a:gd name="T13" fmla="*/ 2 h 27"/>
                <a:gd name="T14" fmla="*/ 1 w 30"/>
                <a:gd name="T15" fmla="*/ 1 h 27"/>
                <a:gd name="T16" fmla="*/ 2 w 30"/>
                <a:gd name="T17" fmla="*/ 0 h 27"/>
                <a:gd name="T18" fmla="*/ 3 w 30"/>
                <a:gd name="T19" fmla="*/ 0 h 27"/>
                <a:gd name="T20" fmla="*/ 4 w 30"/>
                <a:gd name="T21" fmla="*/ 0 h 27"/>
                <a:gd name="T22" fmla="*/ 5 w 30"/>
                <a:gd name="T23" fmla="*/ 0 h 27"/>
                <a:gd name="T24" fmla="*/ 6 w 30"/>
                <a:gd name="T25" fmla="*/ 1 h 27"/>
                <a:gd name="T26" fmla="*/ 7 w 30"/>
                <a:gd name="T27" fmla="*/ 3 h 27"/>
                <a:gd name="T28" fmla="*/ 6 w 30"/>
                <a:gd name="T29" fmla="*/ 4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7"/>
                <a:gd name="T47" fmla="*/ 30 w 30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7">
                  <a:moveTo>
                    <a:pt x="26" y="19"/>
                  </a:moveTo>
                  <a:lnTo>
                    <a:pt x="21" y="21"/>
                  </a:lnTo>
                  <a:lnTo>
                    <a:pt x="16" y="23"/>
                  </a:lnTo>
                  <a:lnTo>
                    <a:pt x="8" y="23"/>
                  </a:lnTo>
                  <a:lnTo>
                    <a:pt x="3" y="27"/>
                  </a:lnTo>
                  <a:lnTo>
                    <a:pt x="0" y="15"/>
                  </a:lnTo>
                  <a:lnTo>
                    <a:pt x="3" y="7"/>
                  </a:lnTo>
                  <a:lnTo>
                    <a:pt x="5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7" y="6"/>
                  </a:lnTo>
                  <a:lnTo>
                    <a:pt x="30" y="13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Freeform 76"/>
            <p:cNvSpPr>
              <a:spLocks/>
            </p:cNvSpPr>
            <p:nvPr/>
          </p:nvSpPr>
          <p:spPr bwMode="auto">
            <a:xfrm>
              <a:off x="4912" y="958"/>
              <a:ext cx="5" cy="2"/>
            </a:xfrm>
            <a:custGeom>
              <a:avLst/>
              <a:gdLst>
                <a:gd name="T0" fmla="*/ 5 w 19"/>
                <a:gd name="T1" fmla="*/ 2 h 8"/>
                <a:gd name="T2" fmla="*/ 0 w 19"/>
                <a:gd name="T3" fmla="*/ 0 h 8"/>
                <a:gd name="T4" fmla="*/ 3 w 19"/>
                <a:gd name="T5" fmla="*/ 0 h 8"/>
                <a:gd name="T6" fmla="*/ 5 w 19"/>
                <a:gd name="T7" fmla="*/ 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8"/>
                <a:gd name="T14" fmla="*/ 19 w 1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8">
                  <a:moveTo>
                    <a:pt x="19" y="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Freeform 77"/>
            <p:cNvSpPr>
              <a:spLocks/>
            </p:cNvSpPr>
            <p:nvPr/>
          </p:nvSpPr>
          <p:spPr bwMode="auto">
            <a:xfrm>
              <a:off x="5127" y="970"/>
              <a:ext cx="99" cy="20"/>
            </a:xfrm>
            <a:custGeom>
              <a:avLst/>
              <a:gdLst>
                <a:gd name="T0" fmla="*/ 88 w 412"/>
                <a:gd name="T1" fmla="*/ 8 h 87"/>
                <a:gd name="T2" fmla="*/ 77 w 412"/>
                <a:gd name="T3" fmla="*/ 11 h 87"/>
                <a:gd name="T4" fmla="*/ 67 w 412"/>
                <a:gd name="T5" fmla="*/ 14 h 87"/>
                <a:gd name="T6" fmla="*/ 56 w 412"/>
                <a:gd name="T7" fmla="*/ 16 h 87"/>
                <a:gd name="T8" fmla="*/ 45 w 412"/>
                <a:gd name="T9" fmla="*/ 18 h 87"/>
                <a:gd name="T10" fmla="*/ 34 w 412"/>
                <a:gd name="T11" fmla="*/ 19 h 87"/>
                <a:gd name="T12" fmla="*/ 22 w 412"/>
                <a:gd name="T13" fmla="*/ 20 h 87"/>
                <a:gd name="T14" fmla="*/ 11 w 412"/>
                <a:gd name="T15" fmla="*/ 20 h 87"/>
                <a:gd name="T16" fmla="*/ 0 w 412"/>
                <a:gd name="T17" fmla="*/ 19 h 87"/>
                <a:gd name="T18" fmla="*/ 13 w 412"/>
                <a:gd name="T19" fmla="*/ 18 h 87"/>
                <a:gd name="T20" fmla="*/ 26 w 412"/>
                <a:gd name="T21" fmla="*/ 17 h 87"/>
                <a:gd name="T22" fmla="*/ 38 w 412"/>
                <a:gd name="T23" fmla="*/ 15 h 87"/>
                <a:gd name="T24" fmla="*/ 51 w 412"/>
                <a:gd name="T25" fmla="*/ 13 h 87"/>
                <a:gd name="T26" fmla="*/ 63 w 412"/>
                <a:gd name="T27" fmla="*/ 10 h 87"/>
                <a:gd name="T28" fmla="*/ 75 w 412"/>
                <a:gd name="T29" fmla="*/ 7 h 87"/>
                <a:gd name="T30" fmla="*/ 87 w 412"/>
                <a:gd name="T31" fmla="*/ 4 h 87"/>
                <a:gd name="T32" fmla="*/ 99 w 412"/>
                <a:gd name="T33" fmla="*/ 0 h 87"/>
                <a:gd name="T34" fmla="*/ 99 w 412"/>
                <a:gd name="T35" fmla="*/ 1 h 87"/>
                <a:gd name="T36" fmla="*/ 98 w 412"/>
                <a:gd name="T37" fmla="*/ 3 h 87"/>
                <a:gd name="T38" fmla="*/ 96 w 412"/>
                <a:gd name="T39" fmla="*/ 4 h 87"/>
                <a:gd name="T40" fmla="*/ 95 w 412"/>
                <a:gd name="T41" fmla="*/ 5 h 87"/>
                <a:gd name="T42" fmla="*/ 93 w 412"/>
                <a:gd name="T43" fmla="*/ 6 h 87"/>
                <a:gd name="T44" fmla="*/ 91 w 412"/>
                <a:gd name="T45" fmla="*/ 6 h 87"/>
                <a:gd name="T46" fmla="*/ 89 w 412"/>
                <a:gd name="T47" fmla="*/ 7 h 87"/>
                <a:gd name="T48" fmla="*/ 88 w 412"/>
                <a:gd name="T49" fmla="*/ 8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2"/>
                <a:gd name="T76" fmla="*/ 0 h 87"/>
                <a:gd name="T77" fmla="*/ 412 w 412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2" h="87">
                  <a:moveTo>
                    <a:pt x="365" y="36"/>
                  </a:moveTo>
                  <a:lnTo>
                    <a:pt x="321" y="49"/>
                  </a:lnTo>
                  <a:lnTo>
                    <a:pt x="277" y="61"/>
                  </a:lnTo>
                  <a:lnTo>
                    <a:pt x="232" y="70"/>
                  </a:lnTo>
                  <a:lnTo>
                    <a:pt x="186" y="79"/>
                  </a:lnTo>
                  <a:lnTo>
                    <a:pt x="140" y="83"/>
                  </a:lnTo>
                  <a:lnTo>
                    <a:pt x="93" y="87"/>
                  </a:lnTo>
                  <a:lnTo>
                    <a:pt x="47" y="86"/>
                  </a:lnTo>
                  <a:lnTo>
                    <a:pt x="0" y="82"/>
                  </a:lnTo>
                  <a:lnTo>
                    <a:pt x="53" y="78"/>
                  </a:lnTo>
                  <a:lnTo>
                    <a:pt x="107" y="73"/>
                  </a:lnTo>
                  <a:lnTo>
                    <a:pt x="159" y="65"/>
                  </a:lnTo>
                  <a:lnTo>
                    <a:pt x="211" y="57"/>
                  </a:lnTo>
                  <a:lnTo>
                    <a:pt x="262" y="45"/>
                  </a:lnTo>
                  <a:lnTo>
                    <a:pt x="313" y="32"/>
                  </a:lnTo>
                  <a:lnTo>
                    <a:pt x="362" y="16"/>
                  </a:lnTo>
                  <a:lnTo>
                    <a:pt x="412" y="0"/>
                  </a:lnTo>
                  <a:lnTo>
                    <a:pt x="411" y="5"/>
                  </a:lnTo>
                  <a:lnTo>
                    <a:pt x="407" y="12"/>
                  </a:lnTo>
                  <a:lnTo>
                    <a:pt x="401" y="16"/>
                  </a:lnTo>
                  <a:lnTo>
                    <a:pt x="395" y="21"/>
                  </a:lnTo>
                  <a:lnTo>
                    <a:pt x="387" y="24"/>
                  </a:lnTo>
                  <a:lnTo>
                    <a:pt x="378" y="27"/>
                  </a:lnTo>
                  <a:lnTo>
                    <a:pt x="370" y="30"/>
                  </a:lnTo>
                  <a:lnTo>
                    <a:pt x="365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Freeform 78"/>
            <p:cNvSpPr>
              <a:spLocks/>
            </p:cNvSpPr>
            <p:nvPr/>
          </p:nvSpPr>
          <p:spPr bwMode="auto">
            <a:xfrm>
              <a:off x="4939" y="977"/>
              <a:ext cx="122" cy="29"/>
            </a:xfrm>
            <a:custGeom>
              <a:avLst/>
              <a:gdLst>
                <a:gd name="T0" fmla="*/ 122 w 506"/>
                <a:gd name="T1" fmla="*/ 29 h 123"/>
                <a:gd name="T2" fmla="*/ 111 w 506"/>
                <a:gd name="T3" fmla="*/ 28 h 123"/>
                <a:gd name="T4" fmla="*/ 99 w 506"/>
                <a:gd name="T5" fmla="*/ 27 h 123"/>
                <a:gd name="T6" fmla="*/ 87 w 506"/>
                <a:gd name="T7" fmla="*/ 26 h 123"/>
                <a:gd name="T8" fmla="*/ 74 w 506"/>
                <a:gd name="T9" fmla="*/ 25 h 123"/>
                <a:gd name="T10" fmla="*/ 62 w 506"/>
                <a:gd name="T11" fmla="*/ 23 h 123"/>
                <a:gd name="T12" fmla="*/ 50 w 506"/>
                <a:gd name="T13" fmla="*/ 21 h 123"/>
                <a:gd name="T14" fmla="*/ 38 w 506"/>
                <a:gd name="T15" fmla="*/ 18 h 123"/>
                <a:gd name="T16" fmla="*/ 27 w 506"/>
                <a:gd name="T17" fmla="*/ 15 h 123"/>
                <a:gd name="T18" fmla="*/ 24 w 506"/>
                <a:gd name="T19" fmla="*/ 13 h 123"/>
                <a:gd name="T20" fmla="*/ 20 w 506"/>
                <a:gd name="T21" fmla="*/ 12 h 123"/>
                <a:gd name="T22" fmla="*/ 16 w 506"/>
                <a:gd name="T23" fmla="*/ 11 h 123"/>
                <a:gd name="T24" fmla="*/ 13 w 506"/>
                <a:gd name="T25" fmla="*/ 11 h 123"/>
                <a:gd name="T26" fmla="*/ 9 w 506"/>
                <a:gd name="T27" fmla="*/ 9 h 123"/>
                <a:gd name="T28" fmla="*/ 6 w 506"/>
                <a:gd name="T29" fmla="*/ 8 h 123"/>
                <a:gd name="T30" fmla="*/ 3 w 506"/>
                <a:gd name="T31" fmla="*/ 6 h 123"/>
                <a:gd name="T32" fmla="*/ 0 w 506"/>
                <a:gd name="T33" fmla="*/ 5 h 123"/>
                <a:gd name="T34" fmla="*/ 0 w 506"/>
                <a:gd name="T35" fmla="*/ 0 h 123"/>
                <a:gd name="T36" fmla="*/ 14 w 506"/>
                <a:gd name="T37" fmla="*/ 7 h 123"/>
                <a:gd name="T38" fmla="*/ 28 w 506"/>
                <a:gd name="T39" fmla="*/ 12 h 123"/>
                <a:gd name="T40" fmla="*/ 43 w 506"/>
                <a:gd name="T41" fmla="*/ 17 h 123"/>
                <a:gd name="T42" fmla="*/ 58 w 506"/>
                <a:gd name="T43" fmla="*/ 20 h 123"/>
                <a:gd name="T44" fmla="*/ 74 w 506"/>
                <a:gd name="T45" fmla="*/ 23 h 123"/>
                <a:gd name="T46" fmla="*/ 90 w 506"/>
                <a:gd name="T47" fmla="*/ 25 h 123"/>
                <a:gd name="T48" fmla="*/ 106 w 506"/>
                <a:gd name="T49" fmla="*/ 27 h 123"/>
                <a:gd name="T50" fmla="*/ 122 w 506"/>
                <a:gd name="T51" fmla="*/ 29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06"/>
                <a:gd name="T79" fmla="*/ 0 h 123"/>
                <a:gd name="T80" fmla="*/ 506 w 506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06" h="123">
                  <a:moveTo>
                    <a:pt x="506" y="123"/>
                  </a:moveTo>
                  <a:lnTo>
                    <a:pt x="459" y="117"/>
                  </a:lnTo>
                  <a:lnTo>
                    <a:pt x="410" y="114"/>
                  </a:lnTo>
                  <a:lnTo>
                    <a:pt x="359" y="110"/>
                  </a:lnTo>
                  <a:lnTo>
                    <a:pt x="308" y="105"/>
                  </a:lnTo>
                  <a:lnTo>
                    <a:pt x="256" y="99"/>
                  </a:lnTo>
                  <a:lnTo>
                    <a:pt x="207" y="90"/>
                  </a:lnTo>
                  <a:lnTo>
                    <a:pt x="159" y="78"/>
                  </a:lnTo>
                  <a:lnTo>
                    <a:pt x="114" y="63"/>
                  </a:lnTo>
                  <a:lnTo>
                    <a:pt x="98" y="57"/>
                  </a:lnTo>
                  <a:lnTo>
                    <a:pt x="83" y="52"/>
                  </a:lnTo>
                  <a:lnTo>
                    <a:pt x="68" y="48"/>
                  </a:lnTo>
                  <a:lnTo>
                    <a:pt x="54" y="45"/>
                  </a:lnTo>
                  <a:lnTo>
                    <a:pt x="38" y="39"/>
                  </a:lnTo>
                  <a:lnTo>
                    <a:pt x="25" y="34"/>
                  </a:lnTo>
                  <a:lnTo>
                    <a:pt x="11" y="26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7" y="30"/>
                  </a:lnTo>
                  <a:lnTo>
                    <a:pt x="116" y="53"/>
                  </a:lnTo>
                  <a:lnTo>
                    <a:pt x="177" y="71"/>
                  </a:lnTo>
                  <a:lnTo>
                    <a:pt x="242" y="86"/>
                  </a:lnTo>
                  <a:lnTo>
                    <a:pt x="307" y="96"/>
                  </a:lnTo>
                  <a:lnTo>
                    <a:pt x="373" y="105"/>
                  </a:lnTo>
                  <a:lnTo>
                    <a:pt x="439" y="113"/>
                  </a:lnTo>
                  <a:lnTo>
                    <a:pt x="506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Freeform 79"/>
            <p:cNvSpPr>
              <a:spLocks/>
            </p:cNvSpPr>
            <p:nvPr/>
          </p:nvSpPr>
          <p:spPr bwMode="auto">
            <a:xfrm>
              <a:off x="5089" y="991"/>
              <a:ext cx="10" cy="2"/>
            </a:xfrm>
            <a:custGeom>
              <a:avLst/>
              <a:gdLst>
                <a:gd name="T0" fmla="*/ 10 w 40"/>
                <a:gd name="T1" fmla="*/ 0 h 5"/>
                <a:gd name="T2" fmla="*/ 7 w 40"/>
                <a:gd name="T3" fmla="*/ 1 h 5"/>
                <a:gd name="T4" fmla="*/ 5 w 40"/>
                <a:gd name="T5" fmla="*/ 2 h 5"/>
                <a:gd name="T6" fmla="*/ 2 w 40"/>
                <a:gd name="T7" fmla="*/ 1 h 5"/>
                <a:gd name="T8" fmla="*/ 0 w 40"/>
                <a:gd name="T9" fmla="*/ 0 h 5"/>
                <a:gd name="T10" fmla="*/ 10 w 4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5"/>
                <a:gd name="T20" fmla="*/ 40 w 4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5">
                  <a:moveTo>
                    <a:pt x="40" y="0"/>
                  </a:moveTo>
                  <a:lnTo>
                    <a:pt x="29" y="3"/>
                  </a:lnTo>
                  <a:lnTo>
                    <a:pt x="20" y="5"/>
                  </a:lnTo>
                  <a:lnTo>
                    <a:pt x="9" y="3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Freeform 80"/>
            <p:cNvSpPr>
              <a:spLocks/>
            </p:cNvSpPr>
            <p:nvPr/>
          </p:nvSpPr>
          <p:spPr bwMode="auto">
            <a:xfrm>
              <a:off x="5101" y="991"/>
              <a:ext cx="5" cy="2"/>
            </a:xfrm>
            <a:custGeom>
              <a:avLst/>
              <a:gdLst>
                <a:gd name="T0" fmla="*/ 5 w 21"/>
                <a:gd name="T1" fmla="*/ 1 h 6"/>
                <a:gd name="T2" fmla="*/ 4 w 21"/>
                <a:gd name="T3" fmla="*/ 2 h 6"/>
                <a:gd name="T4" fmla="*/ 3 w 21"/>
                <a:gd name="T5" fmla="*/ 2 h 6"/>
                <a:gd name="T6" fmla="*/ 1 w 21"/>
                <a:gd name="T7" fmla="*/ 2 h 6"/>
                <a:gd name="T8" fmla="*/ 0 w 21"/>
                <a:gd name="T9" fmla="*/ 2 h 6"/>
                <a:gd name="T10" fmla="*/ 1 w 21"/>
                <a:gd name="T11" fmla="*/ 0 h 6"/>
                <a:gd name="T12" fmla="*/ 2 w 21"/>
                <a:gd name="T13" fmla="*/ 0 h 6"/>
                <a:gd name="T14" fmla="*/ 3 w 21"/>
                <a:gd name="T15" fmla="*/ 0 h 6"/>
                <a:gd name="T16" fmla="*/ 5 w 21"/>
                <a:gd name="T17" fmla="*/ 1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6"/>
                <a:gd name="T29" fmla="*/ 21 w 21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6">
                  <a:moveTo>
                    <a:pt x="21" y="2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4" y="5"/>
                  </a:lnTo>
                  <a:lnTo>
                    <a:pt x="0" y="5"/>
                  </a:lnTo>
                  <a:lnTo>
                    <a:pt x="3" y="1"/>
                  </a:lnTo>
                  <a:lnTo>
                    <a:pt x="9" y="0"/>
                  </a:lnTo>
                  <a:lnTo>
                    <a:pt x="14" y="1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Freeform 81"/>
            <p:cNvSpPr>
              <a:spLocks/>
            </p:cNvSpPr>
            <p:nvPr/>
          </p:nvSpPr>
          <p:spPr bwMode="auto">
            <a:xfrm>
              <a:off x="4971" y="1004"/>
              <a:ext cx="101" cy="14"/>
            </a:xfrm>
            <a:custGeom>
              <a:avLst/>
              <a:gdLst>
                <a:gd name="T0" fmla="*/ 101 w 416"/>
                <a:gd name="T1" fmla="*/ 14 h 60"/>
                <a:gd name="T2" fmla="*/ 89 w 416"/>
                <a:gd name="T3" fmla="*/ 13 h 60"/>
                <a:gd name="T4" fmla="*/ 77 w 416"/>
                <a:gd name="T5" fmla="*/ 13 h 60"/>
                <a:gd name="T6" fmla="*/ 66 w 416"/>
                <a:gd name="T7" fmla="*/ 12 h 60"/>
                <a:gd name="T8" fmla="*/ 54 w 416"/>
                <a:gd name="T9" fmla="*/ 11 h 60"/>
                <a:gd name="T10" fmla="*/ 42 w 416"/>
                <a:gd name="T11" fmla="*/ 10 h 60"/>
                <a:gd name="T12" fmla="*/ 30 w 416"/>
                <a:gd name="T13" fmla="*/ 9 h 60"/>
                <a:gd name="T14" fmla="*/ 19 w 416"/>
                <a:gd name="T15" fmla="*/ 7 h 60"/>
                <a:gd name="T16" fmla="*/ 8 w 416"/>
                <a:gd name="T17" fmla="*/ 5 h 60"/>
                <a:gd name="T18" fmla="*/ 5 w 416"/>
                <a:gd name="T19" fmla="*/ 3 h 60"/>
                <a:gd name="T20" fmla="*/ 3 w 416"/>
                <a:gd name="T21" fmla="*/ 2 h 60"/>
                <a:gd name="T22" fmla="*/ 1 w 416"/>
                <a:gd name="T23" fmla="*/ 1 h 60"/>
                <a:gd name="T24" fmla="*/ 0 w 416"/>
                <a:gd name="T25" fmla="*/ 0 h 60"/>
                <a:gd name="T26" fmla="*/ 12 w 416"/>
                <a:gd name="T27" fmla="*/ 3 h 60"/>
                <a:gd name="T28" fmla="*/ 24 w 416"/>
                <a:gd name="T29" fmla="*/ 5 h 60"/>
                <a:gd name="T30" fmla="*/ 37 w 416"/>
                <a:gd name="T31" fmla="*/ 7 h 60"/>
                <a:gd name="T32" fmla="*/ 50 w 416"/>
                <a:gd name="T33" fmla="*/ 9 h 60"/>
                <a:gd name="T34" fmla="*/ 62 w 416"/>
                <a:gd name="T35" fmla="*/ 10 h 60"/>
                <a:gd name="T36" fmla="*/ 75 w 416"/>
                <a:gd name="T37" fmla="*/ 12 h 60"/>
                <a:gd name="T38" fmla="*/ 88 w 416"/>
                <a:gd name="T39" fmla="*/ 13 h 60"/>
                <a:gd name="T40" fmla="*/ 101 w 416"/>
                <a:gd name="T41" fmla="*/ 14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6"/>
                <a:gd name="T64" fmla="*/ 0 h 60"/>
                <a:gd name="T65" fmla="*/ 416 w 416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6" h="60">
                  <a:moveTo>
                    <a:pt x="416" y="60"/>
                  </a:moveTo>
                  <a:lnTo>
                    <a:pt x="367" y="57"/>
                  </a:lnTo>
                  <a:lnTo>
                    <a:pt x="319" y="55"/>
                  </a:lnTo>
                  <a:lnTo>
                    <a:pt x="271" y="52"/>
                  </a:lnTo>
                  <a:lnTo>
                    <a:pt x="222" y="49"/>
                  </a:lnTo>
                  <a:lnTo>
                    <a:pt x="172" y="43"/>
                  </a:lnTo>
                  <a:lnTo>
                    <a:pt x="124" y="37"/>
                  </a:lnTo>
                  <a:lnTo>
                    <a:pt x="77" y="29"/>
                  </a:lnTo>
                  <a:lnTo>
                    <a:pt x="31" y="20"/>
                  </a:lnTo>
                  <a:lnTo>
                    <a:pt x="22" y="12"/>
                  </a:lnTo>
                  <a:lnTo>
                    <a:pt x="14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12"/>
                  </a:lnTo>
                  <a:lnTo>
                    <a:pt x="100" y="23"/>
                  </a:lnTo>
                  <a:lnTo>
                    <a:pt x="152" y="31"/>
                  </a:lnTo>
                  <a:lnTo>
                    <a:pt x="204" y="39"/>
                  </a:lnTo>
                  <a:lnTo>
                    <a:pt x="256" y="44"/>
                  </a:lnTo>
                  <a:lnTo>
                    <a:pt x="310" y="51"/>
                  </a:lnTo>
                  <a:lnTo>
                    <a:pt x="362" y="55"/>
                  </a:lnTo>
                  <a:lnTo>
                    <a:pt x="416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Freeform 82"/>
            <p:cNvSpPr>
              <a:spLocks/>
            </p:cNvSpPr>
            <p:nvPr/>
          </p:nvSpPr>
          <p:spPr bwMode="auto">
            <a:xfrm>
              <a:off x="5393" y="1004"/>
              <a:ext cx="14" cy="11"/>
            </a:xfrm>
            <a:custGeom>
              <a:avLst/>
              <a:gdLst>
                <a:gd name="T0" fmla="*/ 12 w 58"/>
                <a:gd name="T1" fmla="*/ 0 h 47"/>
                <a:gd name="T2" fmla="*/ 12 w 58"/>
                <a:gd name="T3" fmla="*/ 2 h 47"/>
                <a:gd name="T4" fmla="*/ 14 w 58"/>
                <a:gd name="T5" fmla="*/ 3 h 47"/>
                <a:gd name="T6" fmla="*/ 12 w 58"/>
                <a:gd name="T7" fmla="*/ 4 h 47"/>
                <a:gd name="T8" fmla="*/ 10 w 58"/>
                <a:gd name="T9" fmla="*/ 5 h 47"/>
                <a:gd name="T10" fmla="*/ 8 w 58"/>
                <a:gd name="T11" fmla="*/ 7 h 47"/>
                <a:gd name="T12" fmla="*/ 7 w 58"/>
                <a:gd name="T13" fmla="*/ 9 h 47"/>
                <a:gd name="T14" fmla="*/ 5 w 58"/>
                <a:gd name="T15" fmla="*/ 10 h 47"/>
                <a:gd name="T16" fmla="*/ 4 w 58"/>
                <a:gd name="T17" fmla="*/ 11 h 47"/>
                <a:gd name="T18" fmla="*/ 2 w 58"/>
                <a:gd name="T19" fmla="*/ 11 h 47"/>
                <a:gd name="T20" fmla="*/ 0 w 58"/>
                <a:gd name="T21" fmla="*/ 10 h 47"/>
                <a:gd name="T22" fmla="*/ 0 w 58"/>
                <a:gd name="T23" fmla="*/ 8 h 47"/>
                <a:gd name="T24" fmla="*/ 1 w 58"/>
                <a:gd name="T25" fmla="*/ 6 h 47"/>
                <a:gd name="T26" fmla="*/ 2 w 58"/>
                <a:gd name="T27" fmla="*/ 4 h 47"/>
                <a:gd name="T28" fmla="*/ 4 w 58"/>
                <a:gd name="T29" fmla="*/ 3 h 47"/>
                <a:gd name="T30" fmla="*/ 6 w 58"/>
                <a:gd name="T31" fmla="*/ 2 h 47"/>
                <a:gd name="T32" fmla="*/ 8 w 58"/>
                <a:gd name="T33" fmla="*/ 1 h 47"/>
                <a:gd name="T34" fmla="*/ 10 w 58"/>
                <a:gd name="T35" fmla="*/ 0 h 47"/>
                <a:gd name="T36" fmla="*/ 12 w 58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47"/>
                <a:gd name="T59" fmla="*/ 58 w 58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47">
                  <a:moveTo>
                    <a:pt x="50" y="0"/>
                  </a:moveTo>
                  <a:lnTo>
                    <a:pt x="50" y="8"/>
                  </a:lnTo>
                  <a:lnTo>
                    <a:pt x="58" y="12"/>
                  </a:lnTo>
                  <a:lnTo>
                    <a:pt x="48" y="16"/>
                  </a:lnTo>
                  <a:lnTo>
                    <a:pt x="42" y="23"/>
                  </a:lnTo>
                  <a:lnTo>
                    <a:pt x="35" y="30"/>
                  </a:lnTo>
                  <a:lnTo>
                    <a:pt x="30" y="38"/>
                  </a:lnTo>
                  <a:lnTo>
                    <a:pt x="22" y="43"/>
                  </a:lnTo>
                  <a:lnTo>
                    <a:pt x="16" y="47"/>
                  </a:lnTo>
                  <a:lnTo>
                    <a:pt x="8" y="47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0" y="18"/>
                  </a:lnTo>
                  <a:lnTo>
                    <a:pt x="18" y="14"/>
                  </a:lnTo>
                  <a:lnTo>
                    <a:pt x="26" y="9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Freeform 83"/>
            <p:cNvSpPr>
              <a:spLocks/>
            </p:cNvSpPr>
            <p:nvPr/>
          </p:nvSpPr>
          <p:spPr bwMode="auto">
            <a:xfrm>
              <a:off x="5077" y="1019"/>
              <a:ext cx="7" cy="0"/>
            </a:xfrm>
            <a:custGeom>
              <a:avLst/>
              <a:gdLst>
                <a:gd name="T0" fmla="*/ 0 w 28"/>
                <a:gd name="T1" fmla="*/ 7 w 28"/>
                <a:gd name="T2" fmla="*/ 0 w 28"/>
                <a:gd name="T3" fmla="*/ 0 60000 65536"/>
                <a:gd name="T4" fmla="*/ 0 60000 65536"/>
                <a:gd name="T5" fmla="*/ 0 60000 65536"/>
                <a:gd name="T6" fmla="*/ 0 w 28"/>
                <a:gd name="T7" fmla="*/ 28 w 2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28">
                  <a:moveTo>
                    <a:pt x="0" y="0"/>
                  </a:move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Freeform 84"/>
            <p:cNvSpPr>
              <a:spLocks/>
            </p:cNvSpPr>
            <p:nvPr/>
          </p:nvSpPr>
          <p:spPr bwMode="auto">
            <a:xfrm>
              <a:off x="5029" y="1025"/>
              <a:ext cx="77" cy="7"/>
            </a:xfrm>
            <a:custGeom>
              <a:avLst/>
              <a:gdLst>
                <a:gd name="T0" fmla="*/ 77 w 323"/>
                <a:gd name="T1" fmla="*/ 7 h 30"/>
                <a:gd name="T2" fmla="*/ 67 w 323"/>
                <a:gd name="T3" fmla="*/ 7 h 30"/>
                <a:gd name="T4" fmla="*/ 57 w 323"/>
                <a:gd name="T5" fmla="*/ 7 h 30"/>
                <a:gd name="T6" fmla="*/ 47 w 323"/>
                <a:gd name="T7" fmla="*/ 7 h 30"/>
                <a:gd name="T8" fmla="*/ 38 w 323"/>
                <a:gd name="T9" fmla="*/ 7 h 30"/>
                <a:gd name="T10" fmla="*/ 28 w 323"/>
                <a:gd name="T11" fmla="*/ 6 h 30"/>
                <a:gd name="T12" fmla="*/ 18 w 323"/>
                <a:gd name="T13" fmla="*/ 5 h 30"/>
                <a:gd name="T14" fmla="*/ 9 w 323"/>
                <a:gd name="T15" fmla="*/ 4 h 30"/>
                <a:gd name="T16" fmla="*/ 0 w 323"/>
                <a:gd name="T17" fmla="*/ 1 h 30"/>
                <a:gd name="T18" fmla="*/ 1 w 323"/>
                <a:gd name="T19" fmla="*/ 0 h 30"/>
                <a:gd name="T20" fmla="*/ 3 w 323"/>
                <a:gd name="T21" fmla="*/ 0 h 30"/>
                <a:gd name="T22" fmla="*/ 5 w 323"/>
                <a:gd name="T23" fmla="*/ 0 h 30"/>
                <a:gd name="T24" fmla="*/ 7 w 323"/>
                <a:gd name="T25" fmla="*/ 1 h 30"/>
                <a:gd name="T26" fmla="*/ 15 w 323"/>
                <a:gd name="T27" fmla="*/ 2 h 30"/>
                <a:gd name="T28" fmla="*/ 23 w 323"/>
                <a:gd name="T29" fmla="*/ 3 h 30"/>
                <a:gd name="T30" fmla="*/ 32 w 323"/>
                <a:gd name="T31" fmla="*/ 4 h 30"/>
                <a:gd name="T32" fmla="*/ 40 w 323"/>
                <a:gd name="T33" fmla="*/ 4 h 30"/>
                <a:gd name="T34" fmla="*/ 49 w 323"/>
                <a:gd name="T35" fmla="*/ 5 h 30"/>
                <a:gd name="T36" fmla="*/ 58 w 323"/>
                <a:gd name="T37" fmla="*/ 6 h 30"/>
                <a:gd name="T38" fmla="*/ 67 w 323"/>
                <a:gd name="T39" fmla="*/ 6 h 30"/>
                <a:gd name="T40" fmla="*/ 77 w 323"/>
                <a:gd name="T41" fmla="*/ 7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3"/>
                <a:gd name="T64" fmla="*/ 0 h 30"/>
                <a:gd name="T65" fmla="*/ 323 w 323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3" h="30">
                  <a:moveTo>
                    <a:pt x="323" y="30"/>
                  </a:moveTo>
                  <a:lnTo>
                    <a:pt x="281" y="30"/>
                  </a:lnTo>
                  <a:lnTo>
                    <a:pt x="240" y="30"/>
                  </a:lnTo>
                  <a:lnTo>
                    <a:pt x="199" y="29"/>
                  </a:lnTo>
                  <a:lnTo>
                    <a:pt x="158" y="28"/>
                  </a:lnTo>
                  <a:lnTo>
                    <a:pt x="116" y="25"/>
                  </a:lnTo>
                  <a:lnTo>
                    <a:pt x="76" y="21"/>
                  </a:lnTo>
                  <a:lnTo>
                    <a:pt x="37" y="15"/>
                  </a:lnTo>
                  <a:lnTo>
                    <a:pt x="0" y="6"/>
                  </a:lnTo>
                  <a:lnTo>
                    <a:pt x="6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8" y="6"/>
                  </a:lnTo>
                  <a:lnTo>
                    <a:pt x="63" y="10"/>
                  </a:lnTo>
                  <a:lnTo>
                    <a:pt x="97" y="13"/>
                  </a:lnTo>
                  <a:lnTo>
                    <a:pt x="133" y="16"/>
                  </a:lnTo>
                  <a:lnTo>
                    <a:pt x="169" y="19"/>
                  </a:lnTo>
                  <a:lnTo>
                    <a:pt x="205" y="21"/>
                  </a:lnTo>
                  <a:lnTo>
                    <a:pt x="242" y="24"/>
                  </a:lnTo>
                  <a:lnTo>
                    <a:pt x="281" y="27"/>
                  </a:lnTo>
                  <a:lnTo>
                    <a:pt x="32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Freeform 85"/>
            <p:cNvSpPr>
              <a:spLocks/>
            </p:cNvSpPr>
            <p:nvPr/>
          </p:nvSpPr>
          <p:spPr bwMode="auto">
            <a:xfrm>
              <a:off x="5109" y="1032"/>
              <a:ext cx="6" cy="1"/>
            </a:xfrm>
            <a:custGeom>
              <a:avLst/>
              <a:gdLst>
                <a:gd name="T0" fmla="*/ 0 w 27"/>
                <a:gd name="T1" fmla="*/ 0 h 1"/>
                <a:gd name="T2" fmla="*/ 6 w 27"/>
                <a:gd name="T3" fmla="*/ 0 h 1"/>
                <a:gd name="T4" fmla="*/ 0 w 27"/>
                <a:gd name="T5" fmla="*/ 0 h 1"/>
                <a:gd name="T6" fmla="*/ 0 60000 65536"/>
                <a:gd name="T7" fmla="*/ 0 60000 65536"/>
                <a:gd name="T8" fmla="*/ 0 60000 65536"/>
                <a:gd name="T9" fmla="*/ 0 w 27"/>
                <a:gd name="T10" fmla="*/ 0 h 1"/>
                <a:gd name="T11" fmla="*/ 27 w 2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1">
                  <a:moveTo>
                    <a:pt x="0" y="0"/>
                  </a:move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Freeform 86"/>
            <p:cNvSpPr>
              <a:spLocks/>
            </p:cNvSpPr>
            <p:nvPr/>
          </p:nvSpPr>
          <p:spPr bwMode="auto">
            <a:xfrm>
              <a:off x="5410" y="1033"/>
              <a:ext cx="10" cy="8"/>
            </a:xfrm>
            <a:custGeom>
              <a:avLst/>
              <a:gdLst>
                <a:gd name="T0" fmla="*/ 10 w 42"/>
                <a:gd name="T1" fmla="*/ 1 h 33"/>
                <a:gd name="T2" fmla="*/ 9 w 42"/>
                <a:gd name="T3" fmla="*/ 2 h 33"/>
                <a:gd name="T4" fmla="*/ 7 w 42"/>
                <a:gd name="T5" fmla="*/ 3 h 33"/>
                <a:gd name="T6" fmla="*/ 7 w 42"/>
                <a:gd name="T7" fmla="*/ 4 h 33"/>
                <a:gd name="T8" fmla="*/ 6 w 42"/>
                <a:gd name="T9" fmla="*/ 6 h 33"/>
                <a:gd name="T10" fmla="*/ 5 w 42"/>
                <a:gd name="T11" fmla="*/ 7 h 33"/>
                <a:gd name="T12" fmla="*/ 4 w 42"/>
                <a:gd name="T13" fmla="*/ 8 h 33"/>
                <a:gd name="T14" fmla="*/ 2 w 42"/>
                <a:gd name="T15" fmla="*/ 8 h 33"/>
                <a:gd name="T16" fmla="*/ 1 w 42"/>
                <a:gd name="T17" fmla="*/ 8 h 33"/>
                <a:gd name="T18" fmla="*/ 0 w 42"/>
                <a:gd name="T19" fmla="*/ 6 h 33"/>
                <a:gd name="T20" fmla="*/ 1 w 42"/>
                <a:gd name="T21" fmla="*/ 4 h 33"/>
                <a:gd name="T22" fmla="*/ 2 w 42"/>
                <a:gd name="T23" fmla="*/ 3 h 33"/>
                <a:gd name="T24" fmla="*/ 2 w 42"/>
                <a:gd name="T25" fmla="*/ 2 h 33"/>
                <a:gd name="T26" fmla="*/ 4 w 42"/>
                <a:gd name="T27" fmla="*/ 1 h 33"/>
                <a:gd name="T28" fmla="*/ 6 w 42"/>
                <a:gd name="T29" fmla="*/ 0 h 33"/>
                <a:gd name="T30" fmla="*/ 8 w 42"/>
                <a:gd name="T31" fmla="*/ 0 h 33"/>
                <a:gd name="T32" fmla="*/ 10 w 42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3"/>
                <a:gd name="T53" fmla="*/ 42 w 4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3">
                  <a:moveTo>
                    <a:pt x="42" y="5"/>
                  </a:moveTo>
                  <a:lnTo>
                    <a:pt x="36" y="7"/>
                  </a:lnTo>
                  <a:lnTo>
                    <a:pt x="31" y="12"/>
                  </a:lnTo>
                  <a:lnTo>
                    <a:pt x="28" y="17"/>
                  </a:lnTo>
                  <a:lnTo>
                    <a:pt x="25" y="23"/>
                  </a:lnTo>
                  <a:lnTo>
                    <a:pt x="20" y="28"/>
                  </a:lnTo>
                  <a:lnTo>
                    <a:pt x="15" y="31"/>
                  </a:lnTo>
                  <a:lnTo>
                    <a:pt x="10" y="33"/>
                  </a:lnTo>
                  <a:lnTo>
                    <a:pt x="3" y="32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7" y="9"/>
                  </a:lnTo>
                  <a:lnTo>
                    <a:pt x="15" y="6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5" name="Freeform 87"/>
            <p:cNvSpPr>
              <a:spLocks/>
            </p:cNvSpPr>
            <p:nvPr/>
          </p:nvSpPr>
          <p:spPr bwMode="auto">
            <a:xfrm>
              <a:off x="5266" y="1043"/>
              <a:ext cx="1" cy="4"/>
            </a:xfrm>
            <a:custGeom>
              <a:avLst/>
              <a:gdLst>
                <a:gd name="T0" fmla="*/ 1 w 4"/>
                <a:gd name="T1" fmla="*/ 4 h 15"/>
                <a:gd name="T2" fmla="*/ 0 w 4"/>
                <a:gd name="T3" fmla="*/ 0 h 15"/>
                <a:gd name="T4" fmla="*/ 1 w 4"/>
                <a:gd name="T5" fmla="*/ 1 h 15"/>
                <a:gd name="T6" fmla="*/ 1 w 4"/>
                <a:gd name="T7" fmla="*/ 4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5"/>
                <a:gd name="T14" fmla="*/ 4 w 4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5">
                  <a:moveTo>
                    <a:pt x="4" y="15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6" name="Freeform 88"/>
            <p:cNvSpPr>
              <a:spLocks/>
            </p:cNvSpPr>
            <p:nvPr/>
          </p:nvSpPr>
          <p:spPr bwMode="auto">
            <a:xfrm>
              <a:off x="5003" y="1045"/>
              <a:ext cx="8" cy="0"/>
            </a:xfrm>
            <a:custGeom>
              <a:avLst/>
              <a:gdLst>
                <a:gd name="T0" fmla="*/ 0 w 35"/>
                <a:gd name="T1" fmla="*/ 8 w 35"/>
                <a:gd name="T2" fmla="*/ 0 w 35"/>
                <a:gd name="T3" fmla="*/ 0 60000 65536"/>
                <a:gd name="T4" fmla="*/ 0 60000 65536"/>
                <a:gd name="T5" fmla="*/ 0 60000 65536"/>
                <a:gd name="T6" fmla="*/ 0 w 35"/>
                <a:gd name="T7" fmla="*/ 35 w 35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5">
                  <a:moveTo>
                    <a:pt x="0" y="0"/>
                  </a:move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7" name="Freeform 89"/>
            <p:cNvSpPr>
              <a:spLocks/>
            </p:cNvSpPr>
            <p:nvPr/>
          </p:nvSpPr>
          <p:spPr bwMode="auto">
            <a:xfrm>
              <a:off x="5268" y="1050"/>
              <a:ext cx="5" cy="15"/>
            </a:xfrm>
            <a:custGeom>
              <a:avLst/>
              <a:gdLst>
                <a:gd name="T0" fmla="*/ 5 w 19"/>
                <a:gd name="T1" fmla="*/ 15 h 63"/>
                <a:gd name="T2" fmla="*/ 0 w 19"/>
                <a:gd name="T3" fmla="*/ 0 h 63"/>
                <a:gd name="T4" fmla="*/ 1 w 19"/>
                <a:gd name="T5" fmla="*/ 1 h 63"/>
                <a:gd name="T6" fmla="*/ 2 w 19"/>
                <a:gd name="T7" fmla="*/ 3 h 63"/>
                <a:gd name="T8" fmla="*/ 2 w 19"/>
                <a:gd name="T9" fmla="*/ 5 h 63"/>
                <a:gd name="T10" fmla="*/ 3 w 19"/>
                <a:gd name="T11" fmla="*/ 7 h 63"/>
                <a:gd name="T12" fmla="*/ 3 w 19"/>
                <a:gd name="T13" fmla="*/ 9 h 63"/>
                <a:gd name="T14" fmla="*/ 3 w 19"/>
                <a:gd name="T15" fmla="*/ 11 h 63"/>
                <a:gd name="T16" fmla="*/ 4 w 19"/>
                <a:gd name="T17" fmla="*/ 13 h 63"/>
                <a:gd name="T18" fmla="*/ 5 w 19"/>
                <a:gd name="T19" fmla="*/ 15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63"/>
                <a:gd name="T32" fmla="*/ 19 w 19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63">
                  <a:moveTo>
                    <a:pt x="19" y="63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6" y="13"/>
                  </a:lnTo>
                  <a:lnTo>
                    <a:pt x="9" y="20"/>
                  </a:lnTo>
                  <a:lnTo>
                    <a:pt x="11" y="29"/>
                  </a:lnTo>
                  <a:lnTo>
                    <a:pt x="11" y="38"/>
                  </a:lnTo>
                  <a:lnTo>
                    <a:pt x="13" y="46"/>
                  </a:lnTo>
                  <a:lnTo>
                    <a:pt x="15" y="54"/>
                  </a:lnTo>
                  <a:lnTo>
                    <a:pt x="19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8" name="Freeform 90"/>
            <p:cNvSpPr>
              <a:spLocks/>
            </p:cNvSpPr>
            <p:nvPr/>
          </p:nvSpPr>
          <p:spPr bwMode="auto">
            <a:xfrm>
              <a:off x="5427" y="1050"/>
              <a:ext cx="9" cy="10"/>
            </a:xfrm>
            <a:custGeom>
              <a:avLst/>
              <a:gdLst>
                <a:gd name="T0" fmla="*/ 9 w 39"/>
                <a:gd name="T1" fmla="*/ 1 h 38"/>
                <a:gd name="T2" fmla="*/ 7 w 39"/>
                <a:gd name="T3" fmla="*/ 3 h 38"/>
                <a:gd name="T4" fmla="*/ 6 w 39"/>
                <a:gd name="T5" fmla="*/ 6 h 38"/>
                <a:gd name="T6" fmla="*/ 4 w 39"/>
                <a:gd name="T7" fmla="*/ 7 h 38"/>
                <a:gd name="T8" fmla="*/ 3 w 39"/>
                <a:gd name="T9" fmla="*/ 9 h 38"/>
                <a:gd name="T10" fmla="*/ 2 w 39"/>
                <a:gd name="T11" fmla="*/ 9 h 38"/>
                <a:gd name="T12" fmla="*/ 0 w 39"/>
                <a:gd name="T13" fmla="*/ 10 h 38"/>
                <a:gd name="T14" fmla="*/ 0 w 39"/>
                <a:gd name="T15" fmla="*/ 5 h 38"/>
                <a:gd name="T16" fmla="*/ 2 w 39"/>
                <a:gd name="T17" fmla="*/ 3 h 38"/>
                <a:gd name="T18" fmla="*/ 5 w 39"/>
                <a:gd name="T19" fmla="*/ 2 h 38"/>
                <a:gd name="T20" fmla="*/ 7 w 39"/>
                <a:gd name="T21" fmla="*/ 0 h 38"/>
                <a:gd name="T22" fmla="*/ 9 w 39"/>
                <a:gd name="T23" fmla="*/ 1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38"/>
                <a:gd name="T38" fmla="*/ 39 w 39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38">
                  <a:moveTo>
                    <a:pt x="39" y="2"/>
                  </a:moveTo>
                  <a:lnTo>
                    <a:pt x="32" y="13"/>
                  </a:lnTo>
                  <a:lnTo>
                    <a:pt x="24" y="24"/>
                  </a:lnTo>
                  <a:lnTo>
                    <a:pt x="19" y="28"/>
                  </a:lnTo>
                  <a:lnTo>
                    <a:pt x="13" y="33"/>
                  </a:lnTo>
                  <a:lnTo>
                    <a:pt x="7" y="35"/>
                  </a:lnTo>
                  <a:lnTo>
                    <a:pt x="0" y="38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0" y="6"/>
                  </a:lnTo>
                  <a:lnTo>
                    <a:pt x="30" y="0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9" name="Freeform 91"/>
            <p:cNvSpPr>
              <a:spLocks/>
            </p:cNvSpPr>
            <p:nvPr/>
          </p:nvSpPr>
          <p:spPr bwMode="auto">
            <a:xfrm>
              <a:off x="5005" y="1077"/>
              <a:ext cx="92" cy="21"/>
            </a:xfrm>
            <a:custGeom>
              <a:avLst/>
              <a:gdLst>
                <a:gd name="T0" fmla="*/ 92 w 377"/>
                <a:gd name="T1" fmla="*/ 18 h 94"/>
                <a:gd name="T2" fmla="*/ 88 w 377"/>
                <a:gd name="T3" fmla="*/ 21 h 94"/>
                <a:gd name="T4" fmla="*/ 83 w 377"/>
                <a:gd name="T5" fmla="*/ 21 h 94"/>
                <a:gd name="T6" fmla="*/ 77 w 377"/>
                <a:gd name="T7" fmla="*/ 21 h 94"/>
                <a:gd name="T8" fmla="*/ 72 w 377"/>
                <a:gd name="T9" fmla="*/ 21 h 94"/>
                <a:gd name="T10" fmla="*/ 67 w 377"/>
                <a:gd name="T11" fmla="*/ 21 h 94"/>
                <a:gd name="T12" fmla="*/ 62 w 377"/>
                <a:gd name="T13" fmla="*/ 21 h 94"/>
                <a:gd name="T14" fmla="*/ 57 w 377"/>
                <a:gd name="T15" fmla="*/ 20 h 94"/>
                <a:gd name="T16" fmla="*/ 52 w 377"/>
                <a:gd name="T17" fmla="*/ 19 h 94"/>
                <a:gd name="T18" fmla="*/ 48 w 377"/>
                <a:gd name="T19" fmla="*/ 18 h 94"/>
                <a:gd name="T20" fmla="*/ 49 w 377"/>
                <a:gd name="T21" fmla="*/ 17 h 94"/>
                <a:gd name="T22" fmla="*/ 50 w 377"/>
                <a:gd name="T23" fmla="*/ 16 h 94"/>
                <a:gd name="T24" fmla="*/ 48 w 377"/>
                <a:gd name="T25" fmla="*/ 14 h 94"/>
                <a:gd name="T26" fmla="*/ 46 w 377"/>
                <a:gd name="T27" fmla="*/ 13 h 94"/>
                <a:gd name="T28" fmla="*/ 44 w 377"/>
                <a:gd name="T29" fmla="*/ 13 h 94"/>
                <a:gd name="T30" fmla="*/ 42 w 377"/>
                <a:gd name="T31" fmla="*/ 13 h 94"/>
                <a:gd name="T32" fmla="*/ 40 w 377"/>
                <a:gd name="T33" fmla="*/ 13 h 94"/>
                <a:gd name="T34" fmla="*/ 37 w 377"/>
                <a:gd name="T35" fmla="*/ 13 h 94"/>
                <a:gd name="T36" fmla="*/ 35 w 377"/>
                <a:gd name="T37" fmla="*/ 12 h 94"/>
                <a:gd name="T38" fmla="*/ 33 w 377"/>
                <a:gd name="T39" fmla="*/ 12 h 94"/>
                <a:gd name="T40" fmla="*/ 29 w 377"/>
                <a:gd name="T41" fmla="*/ 11 h 94"/>
                <a:gd name="T42" fmla="*/ 25 w 377"/>
                <a:gd name="T43" fmla="*/ 10 h 94"/>
                <a:gd name="T44" fmla="*/ 20 w 377"/>
                <a:gd name="T45" fmla="*/ 9 h 94"/>
                <a:gd name="T46" fmla="*/ 16 w 377"/>
                <a:gd name="T47" fmla="*/ 8 h 94"/>
                <a:gd name="T48" fmla="*/ 11 w 377"/>
                <a:gd name="T49" fmla="*/ 6 h 94"/>
                <a:gd name="T50" fmla="*/ 8 w 377"/>
                <a:gd name="T51" fmla="*/ 5 h 94"/>
                <a:gd name="T52" fmla="*/ 3 w 377"/>
                <a:gd name="T53" fmla="*/ 3 h 94"/>
                <a:gd name="T54" fmla="*/ 0 w 377"/>
                <a:gd name="T55" fmla="*/ 2 h 94"/>
                <a:gd name="T56" fmla="*/ 1 w 377"/>
                <a:gd name="T57" fmla="*/ 0 h 94"/>
                <a:gd name="T58" fmla="*/ 2 w 377"/>
                <a:gd name="T59" fmla="*/ 0 h 94"/>
                <a:gd name="T60" fmla="*/ 3 w 377"/>
                <a:gd name="T61" fmla="*/ 0 h 94"/>
                <a:gd name="T62" fmla="*/ 4 w 377"/>
                <a:gd name="T63" fmla="*/ 1 h 94"/>
                <a:gd name="T64" fmla="*/ 5 w 377"/>
                <a:gd name="T65" fmla="*/ 2 h 94"/>
                <a:gd name="T66" fmla="*/ 7 w 377"/>
                <a:gd name="T67" fmla="*/ 2 h 94"/>
                <a:gd name="T68" fmla="*/ 8 w 377"/>
                <a:gd name="T69" fmla="*/ 3 h 94"/>
                <a:gd name="T70" fmla="*/ 10 w 377"/>
                <a:gd name="T71" fmla="*/ 4 h 94"/>
                <a:gd name="T72" fmla="*/ 20 w 377"/>
                <a:gd name="T73" fmla="*/ 6 h 94"/>
                <a:gd name="T74" fmla="*/ 30 w 377"/>
                <a:gd name="T75" fmla="*/ 8 h 94"/>
                <a:gd name="T76" fmla="*/ 40 w 377"/>
                <a:gd name="T77" fmla="*/ 10 h 94"/>
                <a:gd name="T78" fmla="*/ 50 w 377"/>
                <a:gd name="T79" fmla="*/ 12 h 94"/>
                <a:gd name="T80" fmla="*/ 61 w 377"/>
                <a:gd name="T81" fmla="*/ 13 h 94"/>
                <a:gd name="T82" fmla="*/ 71 w 377"/>
                <a:gd name="T83" fmla="*/ 15 h 94"/>
                <a:gd name="T84" fmla="*/ 81 w 377"/>
                <a:gd name="T85" fmla="*/ 16 h 94"/>
                <a:gd name="T86" fmla="*/ 92 w 377"/>
                <a:gd name="T87" fmla="*/ 18 h 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7"/>
                <a:gd name="T133" fmla="*/ 0 h 94"/>
                <a:gd name="T134" fmla="*/ 377 w 377"/>
                <a:gd name="T135" fmla="*/ 94 h 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7" h="94">
                  <a:moveTo>
                    <a:pt x="377" y="79"/>
                  </a:moveTo>
                  <a:lnTo>
                    <a:pt x="361" y="94"/>
                  </a:lnTo>
                  <a:lnTo>
                    <a:pt x="339" y="93"/>
                  </a:lnTo>
                  <a:lnTo>
                    <a:pt x="317" y="93"/>
                  </a:lnTo>
                  <a:lnTo>
                    <a:pt x="295" y="93"/>
                  </a:lnTo>
                  <a:lnTo>
                    <a:pt x="276" y="94"/>
                  </a:lnTo>
                  <a:lnTo>
                    <a:pt x="254" y="93"/>
                  </a:lnTo>
                  <a:lnTo>
                    <a:pt x="235" y="91"/>
                  </a:lnTo>
                  <a:lnTo>
                    <a:pt x="215" y="86"/>
                  </a:lnTo>
                  <a:lnTo>
                    <a:pt x="197" y="79"/>
                  </a:lnTo>
                  <a:lnTo>
                    <a:pt x="201" y="74"/>
                  </a:lnTo>
                  <a:lnTo>
                    <a:pt x="204" y="70"/>
                  </a:lnTo>
                  <a:lnTo>
                    <a:pt x="197" y="62"/>
                  </a:lnTo>
                  <a:lnTo>
                    <a:pt x="189" y="58"/>
                  </a:lnTo>
                  <a:lnTo>
                    <a:pt x="180" y="56"/>
                  </a:lnTo>
                  <a:lnTo>
                    <a:pt x="172" y="56"/>
                  </a:lnTo>
                  <a:lnTo>
                    <a:pt x="162" y="56"/>
                  </a:lnTo>
                  <a:lnTo>
                    <a:pt x="152" y="56"/>
                  </a:lnTo>
                  <a:lnTo>
                    <a:pt x="144" y="55"/>
                  </a:lnTo>
                  <a:lnTo>
                    <a:pt x="137" y="55"/>
                  </a:lnTo>
                  <a:lnTo>
                    <a:pt x="119" y="49"/>
                  </a:lnTo>
                  <a:lnTo>
                    <a:pt x="101" y="45"/>
                  </a:lnTo>
                  <a:lnTo>
                    <a:pt x="83" y="40"/>
                  </a:lnTo>
                  <a:lnTo>
                    <a:pt x="66" y="35"/>
                  </a:lnTo>
                  <a:lnTo>
                    <a:pt x="47" y="29"/>
                  </a:lnTo>
                  <a:lnTo>
                    <a:pt x="31" y="22"/>
                  </a:lnTo>
                  <a:lnTo>
                    <a:pt x="14" y="15"/>
                  </a:lnTo>
                  <a:lnTo>
                    <a:pt x="0" y="7"/>
                  </a:lnTo>
                  <a:lnTo>
                    <a:pt x="3" y="1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2" y="7"/>
                  </a:lnTo>
                  <a:lnTo>
                    <a:pt x="28" y="11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80" y="26"/>
                  </a:lnTo>
                  <a:lnTo>
                    <a:pt x="122" y="35"/>
                  </a:lnTo>
                  <a:lnTo>
                    <a:pt x="164" y="44"/>
                  </a:lnTo>
                  <a:lnTo>
                    <a:pt x="206" y="54"/>
                  </a:lnTo>
                  <a:lnTo>
                    <a:pt x="249" y="60"/>
                  </a:lnTo>
                  <a:lnTo>
                    <a:pt x="291" y="68"/>
                  </a:lnTo>
                  <a:lnTo>
                    <a:pt x="333" y="73"/>
                  </a:lnTo>
                  <a:lnTo>
                    <a:pt x="377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0" name="Freeform 92"/>
            <p:cNvSpPr>
              <a:spLocks/>
            </p:cNvSpPr>
            <p:nvPr/>
          </p:nvSpPr>
          <p:spPr bwMode="auto">
            <a:xfrm>
              <a:off x="5489" y="1079"/>
              <a:ext cx="11" cy="8"/>
            </a:xfrm>
            <a:custGeom>
              <a:avLst/>
              <a:gdLst>
                <a:gd name="T0" fmla="*/ 11 w 45"/>
                <a:gd name="T1" fmla="*/ 0 h 36"/>
                <a:gd name="T2" fmla="*/ 10 w 45"/>
                <a:gd name="T3" fmla="*/ 2 h 36"/>
                <a:gd name="T4" fmla="*/ 8 w 45"/>
                <a:gd name="T5" fmla="*/ 4 h 36"/>
                <a:gd name="T6" fmla="*/ 6 w 45"/>
                <a:gd name="T7" fmla="*/ 5 h 36"/>
                <a:gd name="T8" fmla="*/ 5 w 45"/>
                <a:gd name="T9" fmla="*/ 6 h 36"/>
                <a:gd name="T10" fmla="*/ 4 w 45"/>
                <a:gd name="T11" fmla="*/ 7 h 36"/>
                <a:gd name="T12" fmla="*/ 2 w 45"/>
                <a:gd name="T13" fmla="*/ 8 h 36"/>
                <a:gd name="T14" fmla="*/ 1 w 45"/>
                <a:gd name="T15" fmla="*/ 7 h 36"/>
                <a:gd name="T16" fmla="*/ 0 w 45"/>
                <a:gd name="T17" fmla="*/ 6 h 36"/>
                <a:gd name="T18" fmla="*/ 0 w 45"/>
                <a:gd name="T19" fmla="*/ 5 h 36"/>
                <a:gd name="T20" fmla="*/ 0 w 45"/>
                <a:gd name="T21" fmla="*/ 4 h 36"/>
                <a:gd name="T22" fmla="*/ 3 w 45"/>
                <a:gd name="T23" fmla="*/ 3 h 36"/>
                <a:gd name="T24" fmla="*/ 6 w 45"/>
                <a:gd name="T25" fmla="*/ 2 h 36"/>
                <a:gd name="T26" fmla="*/ 8 w 45"/>
                <a:gd name="T27" fmla="*/ 1 h 36"/>
                <a:gd name="T28" fmla="*/ 11 w 45"/>
                <a:gd name="T29" fmla="*/ 0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"/>
                <a:gd name="T46" fmla="*/ 0 h 36"/>
                <a:gd name="T47" fmla="*/ 45 w 45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" h="36">
                  <a:moveTo>
                    <a:pt x="45" y="0"/>
                  </a:moveTo>
                  <a:lnTo>
                    <a:pt x="40" y="10"/>
                  </a:lnTo>
                  <a:lnTo>
                    <a:pt x="33" y="20"/>
                  </a:lnTo>
                  <a:lnTo>
                    <a:pt x="26" y="24"/>
                  </a:lnTo>
                  <a:lnTo>
                    <a:pt x="21" y="29"/>
                  </a:lnTo>
                  <a:lnTo>
                    <a:pt x="15" y="32"/>
                  </a:lnTo>
                  <a:lnTo>
                    <a:pt x="10" y="36"/>
                  </a:lnTo>
                  <a:lnTo>
                    <a:pt x="6" y="31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12" y="15"/>
                  </a:lnTo>
                  <a:lnTo>
                    <a:pt x="23" y="8"/>
                  </a:lnTo>
                  <a:lnTo>
                    <a:pt x="33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Freeform 93"/>
            <p:cNvSpPr>
              <a:spLocks/>
            </p:cNvSpPr>
            <p:nvPr/>
          </p:nvSpPr>
          <p:spPr bwMode="auto">
            <a:xfrm>
              <a:off x="5057" y="1093"/>
              <a:ext cx="21" cy="3"/>
            </a:xfrm>
            <a:custGeom>
              <a:avLst/>
              <a:gdLst>
                <a:gd name="T0" fmla="*/ 21 w 87"/>
                <a:gd name="T1" fmla="*/ 3 h 13"/>
                <a:gd name="T2" fmla="*/ 18 w 87"/>
                <a:gd name="T3" fmla="*/ 3 h 13"/>
                <a:gd name="T4" fmla="*/ 15 w 87"/>
                <a:gd name="T5" fmla="*/ 3 h 13"/>
                <a:gd name="T6" fmla="*/ 12 w 87"/>
                <a:gd name="T7" fmla="*/ 3 h 13"/>
                <a:gd name="T8" fmla="*/ 10 w 87"/>
                <a:gd name="T9" fmla="*/ 2 h 13"/>
                <a:gd name="T10" fmla="*/ 7 w 87"/>
                <a:gd name="T11" fmla="*/ 1 h 13"/>
                <a:gd name="T12" fmla="*/ 5 w 87"/>
                <a:gd name="T13" fmla="*/ 1 h 13"/>
                <a:gd name="T14" fmla="*/ 2 w 87"/>
                <a:gd name="T15" fmla="*/ 0 h 13"/>
                <a:gd name="T16" fmla="*/ 0 w 87"/>
                <a:gd name="T17" fmla="*/ 0 h 13"/>
                <a:gd name="T18" fmla="*/ 21 w 87"/>
                <a:gd name="T19" fmla="*/ 3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13"/>
                <a:gd name="T32" fmla="*/ 87 w 8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13">
                  <a:moveTo>
                    <a:pt x="87" y="12"/>
                  </a:moveTo>
                  <a:lnTo>
                    <a:pt x="74" y="12"/>
                  </a:lnTo>
                  <a:lnTo>
                    <a:pt x="63" y="13"/>
                  </a:lnTo>
                  <a:lnTo>
                    <a:pt x="51" y="11"/>
                  </a:lnTo>
                  <a:lnTo>
                    <a:pt x="41" y="10"/>
                  </a:lnTo>
                  <a:lnTo>
                    <a:pt x="30" y="6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  <a:lnTo>
                    <a:pt x="87" y="12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2" name="Freeform 94"/>
            <p:cNvSpPr>
              <a:spLocks/>
            </p:cNvSpPr>
            <p:nvPr/>
          </p:nvSpPr>
          <p:spPr bwMode="auto">
            <a:xfrm>
              <a:off x="5101" y="1108"/>
              <a:ext cx="8" cy="3"/>
            </a:xfrm>
            <a:custGeom>
              <a:avLst/>
              <a:gdLst>
                <a:gd name="T0" fmla="*/ 8 w 28"/>
                <a:gd name="T1" fmla="*/ 3 h 16"/>
                <a:gd name="T2" fmla="*/ 6 w 28"/>
                <a:gd name="T3" fmla="*/ 2 h 16"/>
                <a:gd name="T4" fmla="*/ 3 w 28"/>
                <a:gd name="T5" fmla="*/ 1 h 16"/>
                <a:gd name="T6" fmla="*/ 1 w 28"/>
                <a:gd name="T7" fmla="*/ 1 h 16"/>
                <a:gd name="T8" fmla="*/ 0 w 28"/>
                <a:gd name="T9" fmla="*/ 0 h 16"/>
                <a:gd name="T10" fmla="*/ 8 w 28"/>
                <a:gd name="T11" fmla="*/ 1 h 16"/>
                <a:gd name="T12" fmla="*/ 8 w 28"/>
                <a:gd name="T13" fmla="*/ 3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6"/>
                <a:gd name="T23" fmla="*/ 28 w 2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6">
                  <a:moveTo>
                    <a:pt x="28" y="16"/>
                  </a:moveTo>
                  <a:lnTo>
                    <a:pt x="20" y="9"/>
                  </a:lnTo>
                  <a:lnTo>
                    <a:pt x="11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28" y="4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3" name="Freeform 95"/>
            <p:cNvSpPr>
              <a:spLocks/>
            </p:cNvSpPr>
            <p:nvPr/>
          </p:nvSpPr>
          <p:spPr bwMode="auto">
            <a:xfrm>
              <a:off x="5032" y="1129"/>
              <a:ext cx="71" cy="7"/>
            </a:xfrm>
            <a:custGeom>
              <a:avLst/>
              <a:gdLst>
                <a:gd name="T0" fmla="*/ 71 w 290"/>
                <a:gd name="T1" fmla="*/ 6 h 29"/>
                <a:gd name="T2" fmla="*/ 61 w 290"/>
                <a:gd name="T3" fmla="*/ 7 h 29"/>
                <a:gd name="T4" fmla="*/ 53 w 290"/>
                <a:gd name="T5" fmla="*/ 7 h 29"/>
                <a:gd name="T6" fmla="*/ 44 w 290"/>
                <a:gd name="T7" fmla="*/ 7 h 29"/>
                <a:gd name="T8" fmla="*/ 35 w 290"/>
                <a:gd name="T9" fmla="*/ 7 h 29"/>
                <a:gd name="T10" fmla="*/ 26 w 290"/>
                <a:gd name="T11" fmla="*/ 6 h 29"/>
                <a:gd name="T12" fmla="*/ 17 w 290"/>
                <a:gd name="T13" fmla="*/ 5 h 29"/>
                <a:gd name="T14" fmla="*/ 9 w 290"/>
                <a:gd name="T15" fmla="*/ 3 h 29"/>
                <a:gd name="T16" fmla="*/ 0 w 290"/>
                <a:gd name="T17" fmla="*/ 2 h 29"/>
                <a:gd name="T18" fmla="*/ 7 w 290"/>
                <a:gd name="T19" fmla="*/ 2 h 29"/>
                <a:gd name="T20" fmla="*/ 15 w 290"/>
                <a:gd name="T21" fmla="*/ 3 h 29"/>
                <a:gd name="T22" fmla="*/ 23 w 290"/>
                <a:gd name="T23" fmla="*/ 4 h 29"/>
                <a:gd name="T24" fmla="*/ 31 w 290"/>
                <a:gd name="T25" fmla="*/ 4 h 29"/>
                <a:gd name="T26" fmla="*/ 39 w 290"/>
                <a:gd name="T27" fmla="*/ 5 h 29"/>
                <a:gd name="T28" fmla="*/ 47 w 290"/>
                <a:gd name="T29" fmla="*/ 6 h 29"/>
                <a:gd name="T30" fmla="*/ 55 w 290"/>
                <a:gd name="T31" fmla="*/ 6 h 29"/>
                <a:gd name="T32" fmla="*/ 63 w 290"/>
                <a:gd name="T33" fmla="*/ 6 h 29"/>
                <a:gd name="T34" fmla="*/ 64 w 290"/>
                <a:gd name="T35" fmla="*/ 4 h 29"/>
                <a:gd name="T36" fmla="*/ 65 w 290"/>
                <a:gd name="T37" fmla="*/ 2 h 29"/>
                <a:gd name="T38" fmla="*/ 65 w 290"/>
                <a:gd name="T39" fmla="*/ 1 h 29"/>
                <a:gd name="T40" fmla="*/ 64 w 290"/>
                <a:gd name="T41" fmla="*/ 0 h 29"/>
                <a:gd name="T42" fmla="*/ 65 w 290"/>
                <a:gd name="T43" fmla="*/ 0 h 29"/>
                <a:gd name="T44" fmla="*/ 67 w 290"/>
                <a:gd name="T45" fmla="*/ 1 h 29"/>
                <a:gd name="T46" fmla="*/ 68 w 290"/>
                <a:gd name="T47" fmla="*/ 1 h 29"/>
                <a:gd name="T48" fmla="*/ 70 w 290"/>
                <a:gd name="T49" fmla="*/ 1 h 29"/>
                <a:gd name="T50" fmla="*/ 70 w 290"/>
                <a:gd name="T51" fmla="*/ 1 h 29"/>
                <a:gd name="T52" fmla="*/ 71 w 290"/>
                <a:gd name="T53" fmla="*/ 3 h 29"/>
                <a:gd name="T54" fmla="*/ 71 w 290"/>
                <a:gd name="T55" fmla="*/ 4 h 29"/>
                <a:gd name="T56" fmla="*/ 71 w 290"/>
                <a:gd name="T57" fmla="*/ 6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0"/>
                <a:gd name="T88" fmla="*/ 0 h 29"/>
                <a:gd name="T89" fmla="*/ 290 w 29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0" h="29">
                  <a:moveTo>
                    <a:pt x="290" y="24"/>
                  </a:moveTo>
                  <a:lnTo>
                    <a:pt x="251" y="27"/>
                  </a:lnTo>
                  <a:lnTo>
                    <a:pt x="215" y="29"/>
                  </a:lnTo>
                  <a:lnTo>
                    <a:pt x="178" y="29"/>
                  </a:lnTo>
                  <a:lnTo>
                    <a:pt x="142" y="27"/>
                  </a:lnTo>
                  <a:lnTo>
                    <a:pt x="106" y="23"/>
                  </a:lnTo>
                  <a:lnTo>
                    <a:pt x="70" y="19"/>
                  </a:lnTo>
                  <a:lnTo>
                    <a:pt x="35" y="14"/>
                  </a:lnTo>
                  <a:lnTo>
                    <a:pt x="0" y="9"/>
                  </a:lnTo>
                  <a:lnTo>
                    <a:pt x="30" y="10"/>
                  </a:lnTo>
                  <a:lnTo>
                    <a:pt x="62" y="12"/>
                  </a:lnTo>
                  <a:lnTo>
                    <a:pt x="93" y="15"/>
                  </a:lnTo>
                  <a:lnTo>
                    <a:pt x="126" y="18"/>
                  </a:lnTo>
                  <a:lnTo>
                    <a:pt x="158" y="21"/>
                  </a:lnTo>
                  <a:lnTo>
                    <a:pt x="191" y="23"/>
                  </a:lnTo>
                  <a:lnTo>
                    <a:pt x="224" y="24"/>
                  </a:lnTo>
                  <a:lnTo>
                    <a:pt x="259" y="24"/>
                  </a:lnTo>
                  <a:lnTo>
                    <a:pt x="262" y="16"/>
                  </a:lnTo>
                  <a:lnTo>
                    <a:pt x="264" y="10"/>
                  </a:lnTo>
                  <a:lnTo>
                    <a:pt x="264" y="3"/>
                  </a:lnTo>
                  <a:lnTo>
                    <a:pt x="263" y="0"/>
                  </a:lnTo>
                  <a:lnTo>
                    <a:pt x="267" y="2"/>
                  </a:lnTo>
                  <a:lnTo>
                    <a:pt x="273" y="3"/>
                  </a:lnTo>
                  <a:lnTo>
                    <a:pt x="278" y="4"/>
                  </a:lnTo>
                  <a:lnTo>
                    <a:pt x="284" y="5"/>
                  </a:lnTo>
                  <a:lnTo>
                    <a:pt x="287" y="6"/>
                  </a:lnTo>
                  <a:lnTo>
                    <a:pt x="290" y="11"/>
                  </a:lnTo>
                  <a:lnTo>
                    <a:pt x="290" y="15"/>
                  </a:lnTo>
                  <a:lnTo>
                    <a:pt x="29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4" name="Freeform 96"/>
            <p:cNvSpPr>
              <a:spLocks/>
            </p:cNvSpPr>
            <p:nvPr/>
          </p:nvSpPr>
          <p:spPr bwMode="auto">
            <a:xfrm>
              <a:off x="5051" y="1139"/>
              <a:ext cx="53" cy="8"/>
            </a:xfrm>
            <a:custGeom>
              <a:avLst/>
              <a:gdLst>
                <a:gd name="T0" fmla="*/ 53 w 220"/>
                <a:gd name="T1" fmla="*/ 5 h 35"/>
                <a:gd name="T2" fmla="*/ 52 w 220"/>
                <a:gd name="T3" fmla="*/ 6 h 35"/>
                <a:gd name="T4" fmla="*/ 51 w 220"/>
                <a:gd name="T5" fmla="*/ 6 h 35"/>
                <a:gd name="T6" fmla="*/ 49 w 220"/>
                <a:gd name="T7" fmla="*/ 7 h 35"/>
                <a:gd name="T8" fmla="*/ 47 w 220"/>
                <a:gd name="T9" fmla="*/ 8 h 35"/>
                <a:gd name="T10" fmla="*/ 41 w 220"/>
                <a:gd name="T11" fmla="*/ 8 h 35"/>
                <a:gd name="T12" fmla="*/ 35 w 220"/>
                <a:gd name="T13" fmla="*/ 8 h 35"/>
                <a:gd name="T14" fmla="*/ 29 w 220"/>
                <a:gd name="T15" fmla="*/ 8 h 35"/>
                <a:gd name="T16" fmla="*/ 23 w 220"/>
                <a:gd name="T17" fmla="*/ 8 h 35"/>
                <a:gd name="T18" fmla="*/ 17 w 220"/>
                <a:gd name="T19" fmla="*/ 7 h 35"/>
                <a:gd name="T20" fmla="*/ 12 w 220"/>
                <a:gd name="T21" fmla="*/ 6 h 35"/>
                <a:gd name="T22" fmla="*/ 6 w 220"/>
                <a:gd name="T23" fmla="*/ 5 h 35"/>
                <a:gd name="T24" fmla="*/ 0 w 220"/>
                <a:gd name="T25" fmla="*/ 3 h 35"/>
                <a:gd name="T26" fmla="*/ 0 w 220"/>
                <a:gd name="T27" fmla="*/ 3 h 35"/>
                <a:gd name="T28" fmla="*/ 5 w 220"/>
                <a:gd name="T29" fmla="*/ 3 h 35"/>
                <a:gd name="T30" fmla="*/ 11 w 220"/>
                <a:gd name="T31" fmla="*/ 4 h 35"/>
                <a:gd name="T32" fmla="*/ 16 w 220"/>
                <a:gd name="T33" fmla="*/ 4 h 35"/>
                <a:gd name="T34" fmla="*/ 23 w 220"/>
                <a:gd name="T35" fmla="*/ 5 h 35"/>
                <a:gd name="T36" fmla="*/ 29 w 220"/>
                <a:gd name="T37" fmla="*/ 5 h 35"/>
                <a:gd name="T38" fmla="*/ 35 w 220"/>
                <a:gd name="T39" fmla="*/ 5 h 35"/>
                <a:gd name="T40" fmla="*/ 41 w 220"/>
                <a:gd name="T41" fmla="*/ 5 h 35"/>
                <a:gd name="T42" fmla="*/ 46 w 220"/>
                <a:gd name="T43" fmla="*/ 5 h 35"/>
                <a:gd name="T44" fmla="*/ 48 w 220"/>
                <a:gd name="T45" fmla="*/ 3 h 35"/>
                <a:gd name="T46" fmla="*/ 47 w 220"/>
                <a:gd name="T47" fmla="*/ 3 h 35"/>
                <a:gd name="T48" fmla="*/ 46 w 220"/>
                <a:gd name="T49" fmla="*/ 2 h 35"/>
                <a:gd name="T50" fmla="*/ 44 w 220"/>
                <a:gd name="T51" fmla="*/ 1 h 35"/>
                <a:gd name="T52" fmla="*/ 46 w 220"/>
                <a:gd name="T53" fmla="*/ 0 h 35"/>
                <a:gd name="T54" fmla="*/ 47 w 220"/>
                <a:gd name="T55" fmla="*/ 1 h 35"/>
                <a:gd name="T56" fmla="*/ 50 w 220"/>
                <a:gd name="T57" fmla="*/ 2 h 35"/>
                <a:gd name="T58" fmla="*/ 51 w 220"/>
                <a:gd name="T59" fmla="*/ 2 h 35"/>
                <a:gd name="T60" fmla="*/ 52 w 220"/>
                <a:gd name="T61" fmla="*/ 2 h 35"/>
                <a:gd name="T62" fmla="*/ 52 w 220"/>
                <a:gd name="T63" fmla="*/ 3 h 35"/>
                <a:gd name="T64" fmla="*/ 53 w 220"/>
                <a:gd name="T65" fmla="*/ 5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35"/>
                <a:gd name="T101" fmla="*/ 220 w 220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35">
                  <a:moveTo>
                    <a:pt x="220" y="20"/>
                  </a:moveTo>
                  <a:lnTo>
                    <a:pt x="217" y="25"/>
                  </a:lnTo>
                  <a:lnTo>
                    <a:pt x="211" y="28"/>
                  </a:lnTo>
                  <a:lnTo>
                    <a:pt x="203" y="29"/>
                  </a:lnTo>
                  <a:lnTo>
                    <a:pt x="197" y="35"/>
                  </a:lnTo>
                  <a:lnTo>
                    <a:pt x="171" y="35"/>
                  </a:lnTo>
                  <a:lnTo>
                    <a:pt x="146" y="35"/>
                  </a:lnTo>
                  <a:lnTo>
                    <a:pt x="121" y="34"/>
                  </a:lnTo>
                  <a:lnTo>
                    <a:pt x="96" y="34"/>
                  </a:lnTo>
                  <a:lnTo>
                    <a:pt x="72" y="30"/>
                  </a:lnTo>
                  <a:lnTo>
                    <a:pt x="48" y="27"/>
                  </a:lnTo>
                  <a:lnTo>
                    <a:pt x="23" y="22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1" y="13"/>
                  </a:lnTo>
                  <a:lnTo>
                    <a:pt x="44" y="16"/>
                  </a:lnTo>
                  <a:lnTo>
                    <a:pt x="68" y="18"/>
                  </a:lnTo>
                  <a:lnTo>
                    <a:pt x="94" y="22"/>
                  </a:lnTo>
                  <a:lnTo>
                    <a:pt x="119" y="23"/>
                  </a:lnTo>
                  <a:lnTo>
                    <a:pt x="145" y="24"/>
                  </a:lnTo>
                  <a:lnTo>
                    <a:pt x="169" y="23"/>
                  </a:lnTo>
                  <a:lnTo>
                    <a:pt x="193" y="23"/>
                  </a:lnTo>
                  <a:lnTo>
                    <a:pt x="200" y="15"/>
                  </a:lnTo>
                  <a:lnTo>
                    <a:pt x="195" y="12"/>
                  </a:lnTo>
                  <a:lnTo>
                    <a:pt x="189" y="10"/>
                  </a:lnTo>
                  <a:lnTo>
                    <a:pt x="184" y="5"/>
                  </a:lnTo>
                  <a:lnTo>
                    <a:pt x="189" y="0"/>
                  </a:lnTo>
                  <a:lnTo>
                    <a:pt x="197" y="3"/>
                  </a:lnTo>
                  <a:lnTo>
                    <a:pt x="207" y="7"/>
                  </a:lnTo>
                  <a:lnTo>
                    <a:pt x="210" y="7"/>
                  </a:lnTo>
                  <a:lnTo>
                    <a:pt x="215" y="10"/>
                  </a:lnTo>
                  <a:lnTo>
                    <a:pt x="217" y="13"/>
                  </a:lnTo>
                  <a:lnTo>
                    <a:pt x="2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5" name="Freeform 97"/>
            <p:cNvSpPr>
              <a:spLocks/>
            </p:cNvSpPr>
            <p:nvPr/>
          </p:nvSpPr>
          <p:spPr bwMode="auto">
            <a:xfrm>
              <a:off x="5303" y="1146"/>
              <a:ext cx="4" cy="12"/>
            </a:xfrm>
            <a:custGeom>
              <a:avLst/>
              <a:gdLst>
                <a:gd name="T0" fmla="*/ 4 w 15"/>
                <a:gd name="T1" fmla="*/ 12 h 51"/>
                <a:gd name="T2" fmla="*/ 3 w 15"/>
                <a:gd name="T3" fmla="*/ 11 h 51"/>
                <a:gd name="T4" fmla="*/ 3 w 15"/>
                <a:gd name="T5" fmla="*/ 9 h 51"/>
                <a:gd name="T6" fmla="*/ 3 w 15"/>
                <a:gd name="T7" fmla="*/ 8 h 51"/>
                <a:gd name="T8" fmla="*/ 3 w 15"/>
                <a:gd name="T9" fmla="*/ 6 h 51"/>
                <a:gd name="T10" fmla="*/ 2 w 15"/>
                <a:gd name="T11" fmla="*/ 4 h 51"/>
                <a:gd name="T12" fmla="*/ 2 w 15"/>
                <a:gd name="T13" fmla="*/ 3 h 51"/>
                <a:gd name="T14" fmla="*/ 1 w 15"/>
                <a:gd name="T15" fmla="*/ 1 h 51"/>
                <a:gd name="T16" fmla="*/ 0 w 15"/>
                <a:gd name="T17" fmla="*/ 0 h 51"/>
                <a:gd name="T18" fmla="*/ 0 w 15"/>
                <a:gd name="T19" fmla="*/ 1 h 51"/>
                <a:gd name="T20" fmla="*/ 1 w 15"/>
                <a:gd name="T21" fmla="*/ 3 h 51"/>
                <a:gd name="T22" fmla="*/ 2 w 15"/>
                <a:gd name="T23" fmla="*/ 4 h 51"/>
                <a:gd name="T24" fmla="*/ 3 w 15"/>
                <a:gd name="T25" fmla="*/ 6 h 51"/>
                <a:gd name="T26" fmla="*/ 3 w 15"/>
                <a:gd name="T27" fmla="*/ 7 h 51"/>
                <a:gd name="T28" fmla="*/ 4 w 15"/>
                <a:gd name="T29" fmla="*/ 8 h 51"/>
                <a:gd name="T30" fmla="*/ 4 w 15"/>
                <a:gd name="T31" fmla="*/ 10 h 51"/>
                <a:gd name="T32" fmla="*/ 4 w 15"/>
                <a:gd name="T33" fmla="*/ 12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51"/>
                <a:gd name="T53" fmla="*/ 15 w 1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51">
                  <a:moveTo>
                    <a:pt x="15" y="51"/>
                  </a:moveTo>
                  <a:lnTo>
                    <a:pt x="13" y="45"/>
                  </a:lnTo>
                  <a:lnTo>
                    <a:pt x="12" y="39"/>
                  </a:lnTo>
                  <a:lnTo>
                    <a:pt x="11" y="33"/>
                  </a:lnTo>
                  <a:lnTo>
                    <a:pt x="11" y="26"/>
                  </a:lnTo>
                  <a:lnTo>
                    <a:pt x="9" y="19"/>
                  </a:lnTo>
                  <a:lnTo>
                    <a:pt x="7" y="12"/>
                  </a:lnTo>
                  <a:lnTo>
                    <a:pt x="3" y="6"/>
                  </a:lnTo>
                  <a:lnTo>
                    <a:pt x="0" y="0"/>
                  </a:lnTo>
                  <a:lnTo>
                    <a:pt x="1" y="6"/>
                  </a:lnTo>
                  <a:lnTo>
                    <a:pt x="4" y="11"/>
                  </a:lnTo>
                  <a:lnTo>
                    <a:pt x="8" y="17"/>
                  </a:lnTo>
                  <a:lnTo>
                    <a:pt x="11" y="24"/>
                  </a:lnTo>
                  <a:lnTo>
                    <a:pt x="12" y="29"/>
                  </a:lnTo>
                  <a:lnTo>
                    <a:pt x="14" y="36"/>
                  </a:lnTo>
                  <a:lnTo>
                    <a:pt x="15" y="43"/>
                  </a:lnTo>
                  <a:lnTo>
                    <a:pt x="15" y="51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6" name="Freeform 98"/>
            <p:cNvSpPr>
              <a:spLocks/>
            </p:cNvSpPr>
            <p:nvPr/>
          </p:nvSpPr>
          <p:spPr bwMode="auto">
            <a:xfrm>
              <a:off x="5061" y="1151"/>
              <a:ext cx="46" cy="15"/>
            </a:xfrm>
            <a:custGeom>
              <a:avLst/>
              <a:gdLst>
                <a:gd name="T0" fmla="*/ 46 w 189"/>
                <a:gd name="T1" fmla="*/ 4 h 68"/>
                <a:gd name="T2" fmla="*/ 41 w 189"/>
                <a:gd name="T3" fmla="*/ 8 h 68"/>
                <a:gd name="T4" fmla="*/ 45 w 189"/>
                <a:gd name="T5" fmla="*/ 11 h 68"/>
                <a:gd name="T6" fmla="*/ 41 w 189"/>
                <a:gd name="T7" fmla="*/ 12 h 68"/>
                <a:gd name="T8" fmla="*/ 36 w 189"/>
                <a:gd name="T9" fmla="*/ 13 h 68"/>
                <a:gd name="T10" fmla="*/ 30 w 189"/>
                <a:gd name="T11" fmla="*/ 14 h 68"/>
                <a:gd name="T12" fmla="*/ 25 w 189"/>
                <a:gd name="T13" fmla="*/ 15 h 68"/>
                <a:gd name="T14" fmla="*/ 19 w 189"/>
                <a:gd name="T15" fmla="*/ 15 h 68"/>
                <a:gd name="T16" fmla="*/ 14 w 189"/>
                <a:gd name="T17" fmla="*/ 15 h 68"/>
                <a:gd name="T18" fmla="*/ 8 w 189"/>
                <a:gd name="T19" fmla="*/ 14 h 68"/>
                <a:gd name="T20" fmla="*/ 3 w 189"/>
                <a:gd name="T21" fmla="*/ 13 h 68"/>
                <a:gd name="T22" fmla="*/ 0 w 189"/>
                <a:gd name="T23" fmla="*/ 13 h 68"/>
                <a:gd name="T24" fmla="*/ 1 w 189"/>
                <a:gd name="T25" fmla="*/ 12 h 68"/>
                <a:gd name="T26" fmla="*/ 2 w 189"/>
                <a:gd name="T27" fmla="*/ 12 h 68"/>
                <a:gd name="T28" fmla="*/ 3 w 189"/>
                <a:gd name="T29" fmla="*/ 12 h 68"/>
                <a:gd name="T30" fmla="*/ 5 w 189"/>
                <a:gd name="T31" fmla="*/ 12 h 68"/>
                <a:gd name="T32" fmla="*/ 7 w 189"/>
                <a:gd name="T33" fmla="*/ 12 h 68"/>
                <a:gd name="T34" fmla="*/ 8 w 189"/>
                <a:gd name="T35" fmla="*/ 13 h 68"/>
                <a:gd name="T36" fmla="*/ 10 w 189"/>
                <a:gd name="T37" fmla="*/ 13 h 68"/>
                <a:gd name="T38" fmla="*/ 12 w 189"/>
                <a:gd name="T39" fmla="*/ 13 h 68"/>
                <a:gd name="T40" fmla="*/ 37 w 189"/>
                <a:gd name="T41" fmla="*/ 12 h 68"/>
                <a:gd name="T42" fmla="*/ 37 w 189"/>
                <a:gd name="T43" fmla="*/ 11 h 68"/>
                <a:gd name="T44" fmla="*/ 37 w 189"/>
                <a:gd name="T45" fmla="*/ 10 h 68"/>
                <a:gd name="T46" fmla="*/ 37 w 189"/>
                <a:gd name="T47" fmla="*/ 9 h 68"/>
                <a:gd name="T48" fmla="*/ 38 w 189"/>
                <a:gd name="T49" fmla="*/ 8 h 68"/>
                <a:gd name="T50" fmla="*/ 33 w 189"/>
                <a:gd name="T51" fmla="*/ 7 h 68"/>
                <a:gd name="T52" fmla="*/ 28 w 189"/>
                <a:gd name="T53" fmla="*/ 6 h 68"/>
                <a:gd name="T54" fmla="*/ 24 w 189"/>
                <a:gd name="T55" fmla="*/ 6 h 68"/>
                <a:gd name="T56" fmla="*/ 20 w 189"/>
                <a:gd name="T57" fmla="*/ 5 h 68"/>
                <a:gd name="T58" fmla="*/ 15 w 189"/>
                <a:gd name="T59" fmla="*/ 4 h 68"/>
                <a:gd name="T60" fmla="*/ 11 w 189"/>
                <a:gd name="T61" fmla="*/ 4 h 68"/>
                <a:gd name="T62" fmla="*/ 6 w 189"/>
                <a:gd name="T63" fmla="*/ 3 h 68"/>
                <a:gd name="T64" fmla="*/ 1 w 189"/>
                <a:gd name="T65" fmla="*/ 2 h 68"/>
                <a:gd name="T66" fmla="*/ 6 w 189"/>
                <a:gd name="T67" fmla="*/ 2 h 68"/>
                <a:gd name="T68" fmla="*/ 11 w 189"/>
                <a:gd name="T69" fmla="*/ 2 h 68"/>
                <a:gd name="T70" fmla="*/ 16 w 189"/>
                <a:gd name="T71" fmla="*/ 2 h 68"/>
                <a:gd name="T72" fmla="*/ 21 w 189"/>
                <a:gd name="T73" fmla="*/ 3 h 68"/>
                <a:gd name="T74" fmla="*/ 25 w 189"/>
                <a:gd name="T75" fmla="*/ 3 h 68"/>
                <a:gd name="T76" fmla="*/ 30 w 189"/>
                <a:gd name="T77" fmla="*/ 4 h 68"/>
                <a:gd name="T78" fmla="*/ 35 w 189"/>
                <a:gd name="T79" fmla="*/ 4 h 68"/>
                <a:gd name="T80" fmla="*/ 39 w 189"/>
                <a:gd name="T81" fmla="*/ 4 h 68"/>
                <a:gd name="T82" fmla="*/ 39 w 189"/>
                <a:gd name="T83" fmla="*/ 1 h 68"/>
                <a:gd name="T84" fmla="*/ 41 w 189"/>
                <a:gd name="T85" fmla="*/ 0 h 68"/>
                <a:gd name="T86" fmla="*/ 43 w 189"/>
                <a:gd name="T87" fmla="*/ 1 h 68"/>
                <a:gd name="T88" fmla="*/ 44 w 189"/>
                <a:gd name="T89" fmla="*/ 2 h 68"/>
                <a:gd name="T90" fmla="*/ 46 w 189"/>
                <a:gd name="T91" fmla="*/ 4 h 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9"/>
                <a:gd name="T139" fmla="*/ 0 h 68"/>
                <a:gd name="T140" fmla="*/ 189 w 189"/>
                <a:gd name="T141" fmla="*/ 68 h 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9" h="68">
                  <a:moveTo>
                    <a:pt x="189" y="18"/>
                  </a:moveTo>
                  <a:lnTo>
                    <a:pt x="169" y="38"/>
                  </a:lnTo>
                  <a:lnTo>
                    <a:pt x="186" y="50"/>
                  </a:lnTo>
                  <a:lnTo>
                    <a:pt x="167" y="55"/>
                  </a:lnTo>
                  <a:lnTo>
                    <a:pt x="148" y="61"/>
                  </a:lnTo>
                  <a:lnTo>
                    <a:pt x="125" y="65"/>
                  </a:lnTo>
                  <a:lnTo>
                    <a:pt x="103" y="68"/>
                  </a:lnTo>
                  <a:lnTo>
                    <a:pt x="78" y="68"/>
                  </a:lnTo>
                  <a:lnTo>
                    <a:pt x="56" y="68"/>
                  </a:lnTo>
                  <a:lnTo>
                    <a:pt x="33" y="65"/>
                  </a:lnTo>
                  <a:lnTo>
                    <a:pt x="12" y="61"/>
                  </a:lnTo>
                  <a:lnTo>
                    <a:pt x="0" y="61"/>
                  </a:lnTo>
                  <a:lnTo>
                    <a:pt x="3" y="56"/>
                  </a:lnTo>
                  <a:lnTo>
                    <a:pt x="8" y="55"/>
                  </a:lnTo>
                  <a:lnTo>
                    <a:pt x="13" y="54"/>
                  </a:lnTo>
                  <a:lnTo>
                    <a:pt x="21" y="55"/>
                  </a:lnTo>
                  <a:lnTo>
                    <a:pt x="27" y="56"/>
                  </a:lnTo>
                  <a:lnTo>
                    <a:pt x="34" y="58"/>
                  </a:lnTo>
                  <a:lnTo>
                    <a:pt x="40" y="60"/>
                  </a:lnTo>
                  <a:lnTo>
                    <a:pt x="48" y="61"/>
                  </a:lnTo>
                  <a:lnTo>
                    <a:pt x="150" y="54"/>
                  </a:lnTo>
                  <a:lnTo>
                    <a:pt x="151" y="50"/>
                  </a:lnTo>
                  <a:lnTo>
                    <a:pt x="150" y="45"/>
                  </a:lnTo>
                  <a:lnTo>
                    <a:pt x="151" y="41"/>
                  </a:lnTo>
                  <a:lnTo>
                    <a:pt x="157" y="38"/>
                  </a:lnTo>
                  <a:lnTo>
                    <a:pt x="137" y="32"/>
                  </a:lnTo>
                  <a:lnTo>
                    <a:pt x="117" y="29"/>
                  </a:lnTo>
                  <a:lnTo>
                    <a:pt x="99" y="26"/>
                  </a:lnTo>
                  <a:lnTo>
                    <a:pt x="82" y="24"/>
                  </a:lnTo>
                  <a:lnTo>
                    <a:pt x="63" y="20"/>
                  </a:lnTo>
                  <a:lnTo>
                    <a:pt x="45" y="17"/>
                  </a:lnTo>
                  <a:lnTo>
                    <a:pt x="24" y="14"/>
                  </a:lnTo>
                  <a:lnTo>
                    <a:pt x="5" y="11"/>
                  </a:lnTo>
                  <a:lnTo>
                    <a:pt x="24" y="7"/>
                  </a:lnTo>
                  <a:lnTo>
                    <a:pt x="45" y="7"/>
                  </a:lnTo>
                  <a:lnTo>
                    <a:pt x="65" y="9"/>
                  </a:lnTo>
                  <a:lnTo>
                    <a:pt x="86" y="13"/>
                  </a:lnTo>
                  <a:lnTo>
                    <a:pt x="104" y="15"/>
                  </a:lnTo>
                  <a:lnTo>
                    <a:pt x="124" y="18"/>
                  </a:lnTo>
                  <a:lnTo>
                    <a:pt x="142" y="18"/>
                  </a:lnTo>
                  <a:lnTo>
                    <a:pt x="162" y="18"/>
                  </a:lnTo>
                  <a:lnTo>
                    <a:pt x="162" y="3"/>
                  </a:lnTo>
                  <a:lnTo>
                    <a:pt x="169" y="0"/>
                  </a:lnTo>
                  <a:lnTo>
                    <a:pt x="177" y="4"/>
                  </a:lnTo>
                  <a:lnTo>
                    <a:pt x="182" y="11"/>
                  </a:lnTo>
                  <a:lnTo>
                    <a:pt x="18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7" name="Freeform 99"/>
            <p:cNvSpPr>
              <a:spLocks/>
            </p:cNvSpPr>
            <p:nvPr/>
          </p:nvSpPr>
          <p:spPr bwMode="auto">
            <a:xfrm>
              <a:off x="4937" y="1164"/>
              <a:ext cx="55" cy="19"/>
            </a:xfrm>
            <a:custGeom>
              <a:avLst/>
              <a:gdLst>
                <a:gd name="T0" fmla="*/ 43 w 224"/>
                <a:gd name="T1" fmla="*/ 2 h 82"/>
                <a:gd name="T2" fmla="*/ 44 w 224"/>
                <a:gd name="T3" fmla="*/ 3 h 82"/>
                <a:gd name="T4" fmla="*/ 44 w 224"/>
                <a:gd name="T5" fmla="*/ 3 h 82"/>
                <a:gd name="T6" fmla="*/ 42 w 224"/>
                <a:gd name="T7" fmla="*/ 4 h 82"/>
                <a:gd name="T8" fmla="*/ 41 w 224"/>
                <a:gd name="T9" fmla="*/ 5 h 82"/>
                <a:gd name="T10" fmla="*/ 40 w 224"/>
                <a:gd name="T11" fmla="*/ 6 h 82"/>
                <a:gd name="T12" fmla="*/ 40 w 224"/>
                <a:gd name="T13" fmla="*/ 7 h 82"/>
                <a:gd name="T14" fmla="*/ 39 w 224"/>
                <a:gd name="T15" fmla="*/ 8 h 82"/>
                <a:gd name="T16" fmla="*/ 38 w 224"/>
                <a:gd name="T17" fmla="*/ 10 h 82"/>
                <a:gd name="T18" fmla="*/ 36 w 224"/>
                <a:gd name="T19" fmla="*/ 11 h 82"/>
                <a:gd name="T20" fmla="*/ 35 w 224"/>
                <a:gd name="T21" fmla="*/ 12 h 82"/>
                <a:gd name="T22" fmla="*/ 36 w 224"/>
                <a:gd name="T23" fmla="*/ 14 h 82"/>
                <a:gd name="T24" fmla="*/ 38 w 224"/>
                <a:gd name="T25" fmla="*/ 15 h 82"/>
                <a:gd name="T26" fmla="*/ 40 w 224"/>
                <a:gd name="T27" fmla="*/ 16 h 82"/>
                <a:gd name="T28" fmla="*/ 43 w 224"/>
                <a:gd name="T29" fmla="*/ 17 h 82"/>
                <a:gd name="T30" fmla="*/ 46 w 224"/>
                <a:gd name="T31" fmla="*/ 17 h 82"/>
                <a:gd name="T32" fmla="*/ 49 w 224"/>
                <a:gd name="T33" fmla="*/ 18 h 82"/>
                <a:gd name="T34" fmla="*/ 52 w 224"/>
                <a:gd name="T35" fmla="*/ 18 h 82"/>
                <a:gd name="T36" fmla="*/ 55 w 224"/>
                <a:gd name="T37" fmla="*/ 19 h 82"/>
                <a:gd name="T38" fmla="*/ 51 w 224"/>
                <a:gd name="T39" fmla="*/ 18 h 82"/>
                <a:gd name="T40" fmla="*/ 48 w 224"/>
                <a:gd name="T41" fmla="*/ 18 h 82"/>
                <a:gd name="T42" fmla="*/ 44 w 224"/>
                <a:gd name="T43" fmla="*/ 17 h 82"/>
                <a:gd name="T44" fmla="*/ 40 w 224"/>
                <a:gd name="T45" fmla="*/ 17 h 82"/>
                <a:gd name="T46" fmla="*/ 36 w 224"/>
                <a:gd name="T47" fmla="*/ 17 h 82"/>
                <a:gd name="T48" fmla="*/ 32 w 224"/>
                <a:gd name="T49" fmla="*/ 16 h 82"/>
                <a:gd name="T50" fmla="*/ 28 w 224"/>
                <a:gd name="T51" fmla="*/ 16 h 82"/>
                <a:gd name="T52" fmla="*/ 24 w 224"/>
                <a:gd name="T53" fmla="*/ 15 h 82"/>
                <a:gd name="T54" fmla="*/ 23 w 224"/>
                <a:gd name="T55" fmla="*/ 17 h 82"/>
                <a:gd name="T56" fmla="*/ 23 w 224"/>
                <a:gd name="T57" fmla="*/ 19 h 82"/>
                <a:gd name="T58" fmla="*/ 0 w 224"/>
                <a:gd name="T59" fmla="*/ 17 h 82"/>
                <a:gd name="T60" fmla="*/ 5 w 224"/>
                <a:gd name="T61" fmla="*/ 13 h 82"/>
                <a:gd name="T62" fmla="*/ 10 w 224"/>
                <a:gd name="T63" fmla="*/ 10 h 82"/>
                <a:gd name="T64" fmla="*/ 14 w 224"/>
                <a:gd name="T65" fmla="*/ 6 h 82"/>
                <a:gd name="T66" fmla="*/ 20 w 224"/>
                <a:gd name="T67" fmla="*/ 3 h 82"/>
                <a:gd name="T68" fmla="*/ 25 w 224"/>
                <a:gd name="T69" fmla="*/ 1 h 82"/>
                <a:gd name="T70" fmla="*/ 31 w 224"/>
                <a:gd name="T71" fmla="*/ 0 h 82"/>
                <a:gd name="T72" fmla="*/ 37 w 224"/>
                <a:gd name="T73" fmla="*/ 0 h 82"/>
                <a:gd name="T74" fmla="*/ 43 w 224"/>
                <a:gd name="T75" fmla="*/ 2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82"/>
                <a:gd name="T116" fmla="*/ 224 w 224"/>
                <a:gd name="T117" fmla="*/ 82 h 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82">
                  <a:moveTo>
                    <a:pt x="176" y="8"/>
                  </a:moveTo>
                  <a:lnTo>
                    <a:pt x="179" y="11"/>
                  </a:lnTo>
                  <a:lnTo>
                    <a:pt x="181" y="15"/>
                  </a:lnTo>
                  <a:lnTo>
                    <a:pt x="173" y="17"/>
                  </a:lnTo>
                  <a:lnTo>
                    <a:pt x="169" y="22"/>
                  </a:lnTo>
                  <a:lnTo>
                    <a:pt x="164" y="26"/>
                  </a:lnTo>
                  <a:lnTo>
                    <a:pt x="161" y="32"/>
                  </a:lnTo>
                  <a:lnTo>
                    <a:pt x="157" y="36"/>
                  </a:lnTo>
                  <a:lnTo>
                    <a:pt x="153" y="41"/>
                  </a:lnTo>
                  <a:lnTo>
                    <a:pt x="147" y="46"/>
                  </a:lnTo>
                  <a:lnTo>
                    <a:pt x="142" y="51"/>
                  </a:lnTo>
                  <a:lnTo>
                    <a:pt x="146" y="59"/>
                  </a:lnTo>
                  <a:lnTo>
                    <a:pt x="155" y="65"/>
                  </a:lnTo>
                  <a:lnTo>
                    <a:pt x="164" y="68"/>
                  </a:lnTo>
                  <a:lnTo>
                    <a:pt x="176" y="73"/>
                  </a:lnTo>
                  <a:lnTo>
                    <a:pt x="188" y="75"/>
                  </a:lnTo>
                  <a:lnTo>
                    <a:pt x="200" y="77"/>
                  </a:lnTo>
                  <a:lnTo>
                    <a:pt x="212" y="79"/>
                  </a:lnTo>
                  <a:lnTo>
                    <a:pt x="224" y="82"/>
                  </a:lnTo>
                  <a:lnTo>
                    <a:pt x="209" y="79"/>
                  </a:lnTo>
                  <a:lnTo>
                    <a:pt x="195" y="77"/>
                  </a:lnTo>
                  <a:lnTo>
                    <a:pt x="179" y="75"/>
                  </a:lnTo>
                  <a:lnTo>
                    <a:pt x="163" y="74"/>
                  </a:lnTo>
                  <a:lnTo>
                    <a:pt x="147" y="72"/>
                  </a:lnTo>
                  <a:lnTo>
                    <a:pt x="131" y="69"/>
                  </a:lnTo>
                  <a:lnTo>
                    <a:pt x="115" y="67"/>
                  </a:lnTo>
                  <a:lnTo>
                    <a:pt x="98" y="66"/>
                  </a:lnTo>
                  <a:lnTo>
                    <a:pt x="92" y="74"/>
                  </a:lnTo>
                  <a:lnTo>
                    <a:pt x="94" y="82"/>
                  </a:lnTo>
                  <a:lnTo>
                    <a:pt x="0" y="74"/>
                  </a:lnTo>
                  <a:lnTo>
                    <a:pt x="19" y="58"/>
                  </a:lnTo>
                  <a:lnTo>
                    <a:pt x="40" y="42"/>
                  </a:lnTo>
                  <a:lnTo>
                    <a:pt x="59" y="27"/>
                  </a:lnTo>
                  <a:lnTo>
                    <a:pt x="81" y="15"/>
                  </a:lnTo>
                  <a:lnTo>
                    <a:pt x="102" y="6"/>
                  </a:lnTo>
                  <a:lnTo>
                    <a:pt x="125" y="0"/>
                  </a:lnTo>
                  <a:lnTo>
                    <a:pt x="149" y="0"/>
                  </a:lnTo>
                  <a:lnTo>
                    <a:pt x="176" y="8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8" name="Freeform 100"/>
            <p:cNvSpPr>
              <a:spLocks/>
            </p:cNvSpPr>
            <p:nvPr/>
          </p:nvSpPr>
          <p:spPr bwMode="auto">
            <a:xfrm>
              <a:off x="4923" y="1187"/>
              <a:ext cx="21" cy="4"/>
            </a:xfrm>
            <a:custGeom>
              <a:avLst/>
              <a:gdLst>
                <a:gd name="T0" fmla="*/ 21 w 88"/>
                <a:gd name="T1" fmla="*/ 4 h 16"/>
                <a:gd name="T2" fmla="*/ 19 w 88"/>
                <a:gd name="T3" fmla="*/ 4 h 16"/>
                <a:gd name="T4" fmla="*/ 16 w 88"/>
                <a:gd name="T5" fmla="*/ 4 h 16"/>
                <a:gd name="T6" fmla="*/ 14 w 88"/>
                <a:gd name="T7" fmla="*/ 4 h 16"/>
                <a:gd name="T8" fmla="*/ 12 w 88"/>
                <a:gd name="T9" fmla="*/ 3 h 16"/>
                <a:gd name="T10" fmla="*/ 9 w 88"/>
                <a:gd name="T11" fmla="*/ 2 h 16"/>
                <a:gd name="T12" fmla="*/ 7 w 88"/>
                <a:gd name="T13" fmla="*/ 2 h 16"/>
                <a:gd name="T14" fmla="*/ 5 w 88"/>
                <a:gd name="T15" fmla="*/ 1 h 16"/>
                <a:gd name="T16" fmla="*/ 2 w 88"/>
                <a:gd name="T17" fmla="*/ 1 h 16"/>
                <a:gd name="T18" fmla="*/ 1 w 88"/>
                <a:gd name="T19" fmla="*/ 1 h 16"/>
                <a:gd name="T20" fmla="*/ 0 w 88"/>
                <a:gd name="T21" fmla="*/ 1 h 16"/>
                <a:gd name="T22" fmla="*/ 0 w 88"/>
                <a:gd name="T23" fmla="*/ 1 h 16"/>
                <a:gd name="T24" fmla="*/ 1 w 88"/>
                <a:gd name="T25" fmla="*/ 1 h 16"/>
                <a:gd name="T26" fmla="*/ 2 w 88"/>
                <a:gd name="T27" fmla="*/ 1 h 16"/>
                <a:gd name="T28" fmla="*/ 2 w 88"/>
                <a:gd name="T29" fmla="*/ 0 h 16"/>
                <a:gd name="T30" fmla="*/ 5 w 88"/>
                <a:gd name="T31" fmla="*/ 0 h 16"/>
                <a:gd name="T32" fmla="*/ 8 w 88"/>
                <a:gd name="T33" fmla="*/ 0 h 16"/>
                <a:gd name="T34" fmla="*/ 10 w 88"/>
                <a:gd name="T35" fmla="*/ 0 h 16"/>
                <a:gd name="T36" fmla="*/ 12 w 88"/>
                <a:gd name="T37" fmla="*/ 0 h 16"/>
                <a:gd name="T38" fmla="*/ 15 w 88"/>
                <a:gd name="T39" fmla="*/ 1 h 16"/>
                <a:gd name="T40" fmla="*/ 17 w 88"/>
                <a:gd name="T41" fmla="*/ 1 h 16"/>
                <a:gd name="T42" fmla="*/ 19 w 88"/>
                <a:gd name="T43" fmla="*/ 2 h 16"/>
                <a:gd name="T44" fmla="*/ 21 w 88"/>
                <a:gd name="T45" fmla="*/ 4 h 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6"/>
                <a:gd name="T71" fmla="*/ 88 w 88"/>
                <a:gd name="T72" fmla="*/ 16 h 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6">
                  <a:moveTo>
                    <a:pt x="88" y="16"/>
                  </a:moveTo>
                  <a:lnTo>
                    <a:pt x="78" y="16"/>
                  </a:lnTo>
                  <a:lnTo>
                    <a:pt x="69" y="16"/>
                  </a:lnTo>
                  <a:lnTo>
                    <a:pt x="59" y="15"/>
                  </a:lnTo>
                  <a:lnTo>
                    <a:pt x="49" y="14"/>
                  </a:lnTo>
                  <a:lnTo>
                    <a:pt x="38" y="10"/>
                  </a:lnTo>
                  <a:lnTo>
                    <a:pt x="29" y="8"/>
                  </a:lnTo>
                  <a:lnTo>
                    <a:pt x="19" y="6"/>
                  </a:lnTo>
                  <a:lnTo>
                    <a:pt x="10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3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8" y="16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9" name="Freeform 101"/>
            <p:cNvSpPr>
              <a:spLocks/>
            </p:cNvSpPr>
            <p:nvPr/>
          </p:nvSpPr>
          <p:spPr bwMode="auto">
            <a:xfrm>
              <a:off x="4855" y="1189"/>
              <a:ext cx="65" cy="19"/>
            </a:xfrm>
            <a:custGeom>
              <a:avLst/>
              <a:gdLst>
                <a:gd name="T0" fmla="*/ 65 w 267"/>
                <a:gd name="T1" fmla="*/ 5 h 83"/>
                <a:gd name="T2" fmla="*/ 63 w 267"/>
                <a:gd name="T3" fmla="*/ 5 h 83"/>
                <a:gd name="T4" fmla="*/ 61 w 267"/>
                <a:gd name="T5" fmla="*/ 5 h 83"/>
                <a:gd name="T6" fmla="*/ 59 w 267"/>
                <a:gd name="T7" fmla="*/ 5 h 83"/>
                <a:gd name="T8" fmla="*/ 57 w 267"/>
                <a:gd name="T9" fmla="*/ 5 h 83"/>
                <a:gd name="T10" fmla="*/ 56 w 267"/>
                <a:gd name="T11" fmla="*/ 4 h 83"/>
                <a:gd name="T12" fmla="*/ 54 w 267"/>
                <a:gd name="T13" fmla="*/ 5 h 83"/>
                <a:gd name="T14" fmla="*/ 53 w 267"/>
                <a:gd name="T15" fmla="*/ 6 h 83"/>
                <a:gd name="T16" fmla="*/ 52 w 267"/>
                <a:gd name="T17" fmla="*/ 8 h 83"/>
                <a:gd name="T18" fmla="*/ 50 w 267"/>
                <a:gd name="T19" fmla="*/ 8 h 83"/>
                <a:gd name="T20" fmla="*/ 48 w 267"/>
                <a:gd name="T21" fmla="*/ 8 h 83"/>
                <a:gd name="T22" fmla="*/ 46 w 267"/>
                <a:gd name="T23" fmla="*/ 8 h 83"/>
                <a:gd name="T24" fmla="*/ 44 w 267"/>
                <a:gd name="T25" fmla="*/ 8 h 83"/>
                <a:gd name="T26" fmla="*/ 42 w 267"/>
                <a:gd name="T27" fmla="*/ 7 h 83"/>
                <a:gd name="T28" fmla="*/ 41 w 267"/>
                <a:gd name="T29" fmla="*/ 8 h 83"/>
                <a:gd name="T30" fmla="*/ 39 w 267"/>
                <a:gd name="T31" fmla="*/ 8 h 83"/>
                <a:gd name="T32" fmla="*/ 39 w 267"/>
                <a:gd name="T33" fmla="*/ 11 h 83"/>
                <a:gd name="T34" fmla="*/ 37 w 267"/>
                <a:gd name="T35" fmla="*/ 11 h 83"/>
                <a:gd name="T36" fmla="*/ 35 w 267"/>
                <a:gd name="T37" fmla="*/ 11 h 83"/>
                <a:gd name="T38" fmla="*/ 33 w 267"/>
                <a:gd name="T39" fmla="*/ 11 h 83"/>
                <a:gd name="T40" fmla="*/ 32 w 267"/>
                <a:gd name="T41" fmla="*/ 11 h 83"/>
                <a:gd name="T42" fmla="*/ 30 w 267"/>
                <a:gd name="T43" fmla="*/ 11 h 83"/>
                <a:gd name="T44" fmla="*/ 28 w 267"/>
                <a:gd name="T45" fmla="*/ 10 h 83"/>
                <a:gd name="T46" fmla="*/ 26 w 267"/>
                <a:gd name="T47" fmla="*/ 10 h 83"/>
                <a:gd name="T48" fmla="*/ 24 w 267"/>
                <a:gd name="T49" fmla="*/ 11 h 83"/>
                <a:gd name="T50" fmla="*/ 23 w 267"/>
                <a:gd name="T51" fmla="*/ 13 h 83"/>
                <a:gd name="T52" fmla="*/ 21 w 267"/>
                <a:gd name="T53" fmla="*/ 14 h 83"/>
                <a:gd name="T54" fmla="*/ 19 w 267"/>
                <a:gd name="T55" fmla="*/ 14 h 83"/>
                <a:gd name="T56" fmla="*/ 17 w 267"/>
                <a:gd name="T57" fmla="*/ 14 h 83"/>
                <a:gd name="T58" fmla="*/ 15 w 267"/>
                <a:gd name="T59" fmla="*/ 14 h 83"/>
                <a:gd name="T60" fmla="*/ 13 w 267"/>
                <a:gd name="T61" fmla="*/ 14 h 83"/>
                <a:gd name="T62" fmla="*/ 11 w 267"/>
                <a:gd name="T63" fmla="*/ 15 h 83"/>
                <a:gd name="T64" fmla="*/ 10 w 267"/>
                <a:gd name="T65" fmla="*/ 17 h 83"/>
                <a:gd name="T66" fmla="*/ 8 w 267"/>
                <a:gd name="T67" fmla="*/ 17 h 83"/>
                <a:gd name="T68" fmla="*/ 5 w 267"/>
                <a:gd name="T69" fmla="*/ 18 h 83"/>
                <a:gd name="T70" fmla="*/ 3 w 267"/>
                <a:gd name="T71" fmla="*/ 18 h 83"/>
                <a:gd name="T72" fmla="*/ 0 w 267"/>
                <a:gd name="T73" fmla="*/ 19 h 83"/>
                <a:gd name="T74" fmla="*/ 0 w 267"/>
                <a:gd name="T75" fmla="*/ 18 h 83"/>
                <a:gd name="T76" fmla="*/ 0 w 267"/>
                <a:gd name="T77" fmla="*/ 17 h 83"/>
                <a:gd name="T78" fmla="*/ 1 w 267"/>
                <a:gd name="T79" fmla="*/ 16 h 83"/>
                <a:gd name="T80" fmla="*/ 2 w 267"/>
                <a:gd name="T81" fmla="*/ 14 h 83"/>
                <a:gd name="T82" fmla="*/ 3 w 267"/>
                <a:gd name="T83" fmla="*/ 13 h 83"/>
                <a:gd name="T84" fmla="*/ 5 w 267"/>
                <a:gd name="T85" fmla="*/ 12 h 83"/>
                <a:gd name="T86" fmla="*/ 6 w 267"/>
                <a:gd name="T87" fmla="*/ 11 h 83"/>
                <a:gd name="T88" fmla="*/ 9 w 267"/>
                <a:gd name="T89" fmla="*/ 11 h 83"/>
                <a:gd name="T90" fmla="*/ 14 w 267"/>
                <a:gd name="T91" fmla="*/ 9 h 83"/>
                <a:gd name="T92" fmla="*/ 20 w 267"/>
                <a:gd name="T93" fmla="*/ 8 h 83"/>
                <a:gd name="T94" fmla="*/ 26 w 267"/>
                <a:gd name="T95" fmla="*/ 6 h 83"/>
                <a:gd name="T96" fmla="*/ 31 w 267"/>
                <a:gd name="T97" fmla="*/ 5 h 83"/>
                <a:gd name="T98" fmla="*/ 37 w 267"/>
                <a:gd name="T99" fmla="*/ 4 h 83"/>
                <a:gd name="T100" fmla="*/ 42 w 267"/>
                <a:gd name="T101" fmla="*/ 3 h 83"/>
                <a:gd name="T102" fmla="*/ 48 w 267"/>
                <a:gd name="T103" fmla="*/ 1 h 83"/>
                <a:gd name="T104" fmla="*/ 54 w 267"/>
                <a:gd name="T105" fmla="*/ 0 h 83"/>
                <a:gd name="T106" fmla="*/ 54 w 267"/>
                <a:gd name="T107" fmla="*/ 1 h 83"/>
                <a:gd name="T108" fmla="*/ 56 w 267"/>
                <a:gd name="T109" fmla="*/ 2 h 83"/>
                <a:gd name="T110" fmla="*/ 57 w 267"/>
                <a:gd name="T111" fmla="*/ 3 h 83"/>
                <a:gd name="T112" fmla="*/ 58 w 267"/>
                <a:gd name="T113" fmla="*/ 4 h 83"/>
                <a:gd name="T114" fmla="*/ 60 w 267"/>
                <a:gd name="T115" fmla="*/ 4 h 83"/>
                <a:gd name="T116" fmla="*/ 62 w 267"/>
                <a:gd name="T117" fmla="*/ 5 h 83"/>
                <a:gd name="T118" fmla="*/ 64 w 267"/>
                <a:gd name="T119" fmla="*/ 5 h 83"/>
                <a:gd name="T120" fmla="*/ 65 w 267"/>
                <a:gd name="T121" fmla="*/ 5 h 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7"/>
                <a:gd name="T184" fmla="*/ 0 h 83"/>
                <a:gd name="T185" fmla="*/ 267 w 267"/>
                <a:gd name="T186" fmla="*/ 83 h 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7" h="83">
                  <a:moveTo>
                    <a:pt x="267" y="24"/>
                  </a:moveTo>
                  <a:lnTo>
                    <a:pt x="258" y="23"/>
                  </a:lnTo>
                  <a:lnTo>
                    <a:pt x="250" y="22"/>
                  </a:lnTo>
                  <a:lnTo>
                    <a:pt x="242" y="20"/>
                  </a:lnTo>
                  <a:lnTo>
                    <a:pt x="236" y="20"/>
                  </a:lnTo>
                  <a:lnTo>
                    <a:pt x="229" y="19"/>
                  </a:lnTo>
                  <a:lnTo>
                    <a:pt x="223" y="22"/>
                  </a:lnTo>
                  <a:lnTo>
                    <a:pt x="218" y="26"/>
                  </a:lnTo>
                  <a:lnTo>
                    <a:pt x="212" y="36"/>
                  </a:lnTo>
                  <a:lnTo>
                    <a:pt x="205" y="36"/>
                  </a:lnTo>
                  <a:lnTo>
                    <a:pt x="197" y="36"/>
                  </a:lnTo>
                  <a:lnTo>
                    <a:pt x="188" y="34"/>
                  </a:lnTo>
                  <a:lnTo>
                    <a:pt x="181" y="33"/>
                  </a:lnTo>
                  <a:lnTo>
                    <a:pt x="172" y="31"/>
                  </a:lnTo>
                  <a:lnTo>
                    <a:pt x="167" y="33"/>
                  </a:lnTo>
                  <a:lnTo>
                    <a:pt x="162" y="37"/>
                  </a:lnTo>
                  <a:lnTo>
                    <a:pt x="161" y="48"/>
                  </a:lnTo>
                  <a:lnTo>
                    <a:pt x="151" y="48"/>
                  </a:lnTo>
                  <a:lnTo>
                    <a:pt x="144" y="49"/>
                  </a:lnTo>
                  <a:lnTo>
                    <a:pt x="136" y="48"/>
                  </a:lnTo>
                  <a:lnTo>
                    <a:pt x="130" y="48"/>
                  </a:lnTo>
                  <a:lnTo>
                    <a:pt x="122" y="46"/>
                  </a:lnTo>
                  <a:lnTo>
                    <a:pt x="115" y="45"/>
                  </a:lnTo>
                  <a:lnTo>
                    <a:pt x="106" y="45"/>
                  </a:lnTo>
                  <a:lnTo>
                    <a:pt x="98" y="48"/>
                  </a:lnTo>
                  <a:lnTo>
                    <a:pt x="94" y="55"/>
                  </a:lnTo>
                  <a:lnTo>
                    <a:pt x="88" y="60"/>
                  </a:lnTo>
                  <a:lnTo>
                    <a:pt x="79" y="61"/>
                  </a:lnTo>
                  <a:lnTo>
                    <a:pt x="70" y="61"/>
                  </a:lnTo>
                  <a:lnTo>
                    <a:pt x="60" y="60"/>
                  </a:lnTo>
                  <a:lnTo>
                    <a:pt x="53" y="61"/>
                  </a:lnTo>
                  <a:lnTo>
                    <a:pt x="46" y="65"/>
                  </a:lnTo>
                  <a:lnTo>
                    <a:pt x="43" y="75"/>
                  </a:lnTo>
                  <a:lnTo>
                    <a:pt x="31" y="74"/>
                  </a:lnTo>
                  <a:lnTo>
                    <a:pt x="21" y="77"/>
                  </a:lnTo>
                  <a:lnTo>
                    <a:pt x="11" y="80"/>
                  </a:lnTo>
                  <a:lnTo>
                    <a:pt x="1" y="83"/>
                  </a:lnTo>
                  <a:lnTo>
                    <a:pt x="0" y="79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7" y="63"/>
                  </a:lnTo>
                  <a:lnTo>
                    <a:pt x="12" y="57"/>
                  </a:lnTo>
                  <a:lnTo>
                    <a:pt x="19" y="52"/>
                  </a:lnTo>
                  <a:lnTo>
                    <a:pt x="26" y="48"/>
                  </a:lnTo>
                  <a:lnTo>
                    <a:pt x="36" y="48"/>
                  </a:lnTo>
                  <a:lnTo>
                    <a:pt x="58" y="40"/>
                  </a:lnTo>
                  <a:lnTo>
                    <a:pt x="82" y="34"/>
                  </a:lnTo>
                  <a:lnTo>
                    <a:pt x="105" y="27"/>
                  </a:lnTo>
                  <a:lnTo>
                    <a:pt x="129" y="22"/>
                  </a:lnTo>
                  <a:lnTo>
                    <a:pt x="151" y="16"/>
                  </a:lnTo>
                  <a:lnTo>
                    <a:pt x="174" y="11"/>
                  </a:lnTo>
                  <a:lnTo>
                    <a:pt x="197" y="6"/>
                  </a:lnTo>
                  <a:lnTo>
                    <a:pt x="221" y="0"/>
                  </a:lnTo>
                  <a:lnTo>
                    <a:pt x="223" y="5"/>
                  </a:lnTo>
                  <a:lnTo>
                    <a:pt x="228" y="10"/>
                  </a:lnTo>
                  <a:lnTo>
                    <a:pt x="234" y="13"/>
                  </a:lnTo>
                  <a:lnTo>
                    <a:pt x="240" y="16"/>
                  </a:lnTo>
                  <a:lnTo>
                    <a:pt x="247" y="18"/>
                  </a:lnTo>
                  <a:lnTo>
                    <a:pt x="254" y="20"/>
                  </a:lnTo>
                  <a:lnTo>
                    <a:pt x="261" y="22"/>
                  </a:lnTo>
                  <a:lnTo>
                    <a:pt x="267" y="24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0" name="Freeform 102"/>
            <p:cNvSpPr>
              <a:spLocks/>
            </p:cNvSpPr>
            <p:nvPr/>
          </p:nvSpPr>
          <p:spPr bwMode="auto">
            <a:xfrm>
              <a:off x="5048" y="1199"/>
              <a:ext cx="55" cy="17"/>
            </a:xfrm>
            <a:custGeom>
              <a:avLst/>
              <a:gdLst>
                <a:gd name="T0" fmla="*/ 25 w 227"/>
                <a:gd name="T1" fmla="*/ 14 h 74"/>
                <a:gd name="T2" fmla="*/ 0 w 227"/>
                <a:gd name="T3" fmla="*/ 17 h 74"/>
                <a:gd name="T4" fmla="*/ 0 w 227"/>
                <a:gd name="T5" fmla="*/ 8 h 74"/>
                <a:gd name="T6" fmla="*/ 7 w 227"/>
                <a:gd name="T7" fmla="*/ 7 h 74"/>
                <a:gd name="T8" fmla="*/ 14 w 227"/>
                <a:gd name="T9" fmla="*/ 6 h 74"/>
                <a:gd name="T10" fmla="*/ 21 w 227"/>
                <a:gd name="T11" fmla="*/ 5 h 74"/>
                <a:gd name="T12" fmla="*/ 28 w 227"/>
                <a:gd name="T13" fmla="*/ 5 h 74"/>
                <a:gd name="T14" fmla="*/ 35 w 227"/>
                <a:gd name="T15" fmla="*/ 4 h 74"/>
                <a:gd name="T16" fmla="*/ 42 w 227"/>
                <a:gd name="T17" fmla="*/ 3 h 74"/>
                <a:gd name="T18" fmla="*/ 48 w 227"/>
                <a:gd name="T19" fmla="*/ 2 h 74"/>
                <a:gd name="T20" fmla="*/ 55 w 227"/>
                <a:gd name="T21" fmla="*/ 0 h 74"/>
                <a:gd name="T22" fmla="*/ 53 w 227"/>
                <a:gd name="T23" fmla="*/ 4 h 74"/>
                <a:gd name="T24" fmla="*/ 50 w 227"/>
                <a:gd name="T25" fmla="*/ 7 h 74"/>
                <a:gd name="T26" fmla="*/ 47 w 227"/>
                <a:gd name="T27" fmla="*/ 9 h 74"/>
                <a:gd name="T28" fmla="*/ 42 w 227"/>
                <a:gd name="T29" fmla="*/ 10 h 74"/>
                <a:gd name="T30" fmla="*/ 38 w 227"/>
                <a:gd name="T31" fmla="*/ 10 h 74"/>
                <a:gd name="T32" fmla="*/ 33 w 227"/>
                <a:gd name="T33" fmla="*/ 11 h 74"/>
                <a:gd name="T34" fmla="*/ 28 w 227"/>
                <a:gd name="T35" fmla="*/ 12 h 74"/>
                <a:gd name="T36" fmla="*/ 25 w 227"/>
                <a:gd name="T37" fmla="*/ 14 h 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7"/>
                <a:gd name="T58" fmla="*/ 0 h 74"/>
                <a:gd name="T59" fmla="*/ 227 w 227"/>
                <a:gd name="T60" fmla="*/ 74 h 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7" h="74">
                  <a:moveTo>
                    <a:pt x="102" y="59"/>
                  </a:moveTo>
                  <a:lnTo>
                    <a:pt x="0" y="74"/>
                  </a:lnTo>
                  <a:lnTo>
                    <a:pt x="0" y="35"/>
                  </a:lnTo>
                  <a:lnTo>
                    <a:pt x="27" y="29"/>
                  </a:lnTo>
                  <a:lnTo>
                    <a:pt x="56" y="26"/>
                  </a:lnTo>
                  <a:lnTo>
                    <a:pt x="85" y="22"/>
                  </a:lnTo>
                  <a:lnTo>
                    <a:pt x="115" y="21"/>
                  </a:lnTo>
                  <a:lnTo>
                    <a:pt x="143" y="17"/>
                  </a:lnTo>
                  <a:lnTo>
                    <a:pt x="172" y="14"/>
                  </a:lnTo>
                  <a:lnTo>
                    <a:pt x="199" y="7"/>
                  </a:lnTo>
                  <a:lnTo>
                    <a:pt x="227" y="0"/>
                  </a:lnTo>
                  <a:lnTo>
                    <a:pt x="219" y="18"/>
                  </a:lnTo>
                  <a:lnTo>
                    <a:pt x="207" y="31"/>
                  </a:lnTo>
                  <a:lnTo>
                    <a:pt x="192" y="39"/>
                  </a:lnTo>
                  <a:lnTo>
                    <a:pt x="174" y="44"/>
                  </a:lnTo>
                  <a:lnTo>
                    <a:pt x="155" y="45"/>
                  </a:lnTo>
                  <a:lnTo>
                    <a:pt x="135" y="48"/>
                  </a:lnTo>
                  <a:lnTo>
                    <a:pt x="117" y="52"/>
                  </a:lnTo>
                  <a:lnTo>
                    <a:pt x="102" y="59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1" name="Freeform 103"/>
            <p:cNvSpPr>
              <a:spLocks/>
            </p:cNvSpPr>
            <p:nvPr/>
          </p:nvSpPr>
          <p:spPr bwMode="auto">
            <a:xfrm>
              <a:off x="5167" y="1213"/>
              <a:ext cx="16" cy="7"/>
            </a:xfrm>
            <a:custGeom>
              <a:avLst/>
              <a:gdLst>
                <a:gd name="T0" fmla="*/ 16 w 63"/>
                <a:gd name="T1" fmla="*/ 7 h 32"/>
                <a:gd name="T2" fmla="*/ 14 w 63"/>
                <a:gd name="T3" fmla="*/ 7 h 32"/>
                <a:gd name="T4" fmla="*/ 12 w 63"/>
                <a:gd name="T5" fmla="*/ 7 h 32"/>
                <a:gd name="T6" fmla="*/ 10 w 63"/>
                <a:gd name="T7" fmla="*/ 6 h 32"/>
                <a:gd name="T8" fmla="*/ 9 w 63"/>
                <a:gd name="T9" fmla="*/ 6 h 32"/>
                <a:gd name="T10" fmla="*/ 6 w 63"/>
                <a:gd name="T11" fmla="*/ 5 h 32"/>
                <a:gd name="T12" fmla="*/ 5 w 63"/>
                <a:gd name="T13" fmla="*/ 5 h 32"/>
                <a:gd name="T14" fmla="*/ 3 w 63"/>
                <a:gd name="T15" fmla="*/ 4 h 32"/>
                <a:gd name="T16" fmla="*/ 1 w 63"/>
                <a:gd name="T17" fmla="*/ 4 h 32"/>
                <a:gd name="T18" fmla="*/ 0 w 63"/>
                <a:gd name="T19" fmla="*/ 0 h 32"/>
                <a:gd name="T20" fmla="*/ 2 w 63"/>
                <a:gd name="T21" fmla="*/ 0 h 32"/>
                <a:gd name="T22" fmla="*/ 4 w 63"/>
                <a:gd name="T23" fmla="*/ 0 h 32"/>
                <a:gd name="T24" fmla="*/ 6 w 63"/>
                <a:gd name="T25" fmla="*/ 1 h 32"/>
                <a:gd name="T26" fmla="*/ 9 w 63"/>
                <a:gd name="T27" fmla="*/ 2 h 32"/>
                <a:gd name="T28" fmla="*/ 10 w 63"/>
                <a:gd name="T29" fmla="*/ 2 h 32"/>
                <a:gd name="T30" fmla="*/ 12 w 63"/>
                <a:gd name="T31" fmla="*/ 4 h 32"/>
                <a:gd name="T32" fmla="*/ 14 w 63"/>
                <a:gd name="T33" fmla="*/ 5 h 32"/>
                <a:gd name="T34" fmla="*/ 16 w 63"/>
                <a:gd name="T35" fmla="*/ 7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3"/>
                <a:gd name="T55" fmla="*/ 0 h 32"/>
                <a:gd name="T56" fmla="*/ 63 w 63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3" h="32">
                  <a:moveTo>
                    <a:pt x="63" y="32"/>
                  </a:moveTo>
                  <a:lnTo>
                    <a:pt x="55" y="30"/>
                  </a:lnTo>
                  <a:lnTo>
                    <a:pt x="49" y="30"/>
                  </a:lnTo>
                  <a:lnTo>
                    <a:pt x="41" y="28"/>
                  </a:lnTo>
                  <a:lnTo>
                    <a:pt x="34" y="27"/>
                  </a:lnTo>
                  <a:lnTo>
                    <a:pt x="25" y="25"/>
                  </a:lnTo>
                  <a:lnTo>
                    <a:pt x="18" y="23"/>
                  </a:lnTo>
                  <a:lnTo>
                    <a:pt x="10" y="20"/>
                  </a:lnTo>
                  <a:lnTo>
                    <a:pt x="3" y="2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5" y="3"/>
                  </a:lnTo>
                  <a:lnTo>
                    <a:pt x="34" y="8"/>
                  </a:lnTo>
                  <a:lnTo>
                    <a:pt x="41" y="11"/>
                  </a:lnTo>
                  <a:lnTo>
                    <a:pt x="49" y="17"/>
                  </a:lnTo>
                  <a:lnTo>
                    <a:pt x="55" y="23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2" name="Freeform 104"/>
            <p:cNvSpPr>
              <a:spLocks/>
            </p:cNvSpPr>
            <p:nvPr/>
          </p:nvSpPr>
          <p:spPr bwMode="auto">
            <a:xfrm>
              <a:off x="5287" y="1213"/>
              <a:ext cx="12" cy="1"/>
            </a:xfrm>
            <a:custGeom>
              <a:avLst/>
              <a:gdLst>
                <a:gd name="T0" fmla="*/ 12 w 48"/>
                <a:gd name="T1" fmla="*/ 0 h 4"/>
                <a:gd name="T2" fmla="*/ 10 w 48"/>
                <a:gd name="T3" fmla="*/ 0 h 4"/>
                <a:gd name="T4" fmla="*/ 9 w 48"/>
                <a:gd name="T5" fmla="*/ 1 h 4"/>
                <a:gd name="T6" fmla="*/ 7 w 48"/>
                <a:gd name="T7" fmla="*/ 1 h 4"/>
                <a:gd name="T8" fmla="*/ 6 w 48"/>
                <a:gd name="T9" fmla="*/ 1 h 4"/>
                <a:gd name="T10" fmla="*/ 4 w 48"/>
                <a:gd name="T11" fmla="*/ 1 h 4"/>
                <a:gd name="T12" fmla="*/ 3 w 48"/>
                <a:gd name="T13" fmla="*/ 1 h 4"/>
                <a:gd name="T14" fmla="*/ 1 w 48"/>
                <a:gd name="T15" fmla="*/ 1 h 4"/>
                <a:gd name="T16" fmla="*/ 0 w 48"/>
                <a:gd name="T17" fmla="*/ 1 h 4"/>
                <a:gd name="T18" fmla="*/ 1 w 48"/>
                <a:gd name="T19" fmla="*/ 1 h 4"/>
                <a:gd name="T20" fmla="*/ 3 w 48"/>
                <a:gd name="T21" fmla="*/ 1 h 4"/>
                <a:gd name="T22" fmla="*/ 5 w 48"/>
                <a:gd name="T23" fmla="*/ 1 h 4"/>
                <a:gd name="T24" fmla="*/ 6 w 48"/>
                <a:gd name="T25" fmla="*/ 1 h 4"/>
                <a:gd name="T26" fmla="*/ 7 w 48"/>
                <a:gd name="T27" fmla="*/ 1 h 4"/>
                <a:gd name="T28" fmla="*/ 9 w 48"/>
                <a:gd name="T29" fmla="*/ 1 h 4"/>
                <a:gd name="T30" fmla="*/ 11 w 48"/>
                <a:gd name="T31" fmla="*/ 0 h 4"/>
                <a:gd name="T32" fmla="*/ 12 w 48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"/>
                <a:gd name="T53" fmla="*/ 48 w 48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">
                  <a:moveTo>
                    <a:pt x="48" y="0"/>
                  </a:moveTo>
                  <a:lnTo>
                    <a:pt x="41" y="0"/>
                  </a:lnTo>
                  <a:lnTo>
                    <a:pt x="36" y="2"/>
                  </a:lnTo>
                  <a:lnTo>
                    <a:pt x="29" y="2"/>
                  </a:lnTo>
                  <a:lnTo>
                    <a:pt x="24" y="4"/>
                  </a:lnTo>
                  <a:lnTo>
                    <a:pt x="16" y="4"/>
                  </a:lnTo>
                  <a:lnTo>
                    <a:pt x="10" y="4"/>
                  </a:lnTo>
                  <a:lnTo>
                    <a:pt x="3" y="3"/>
                  </a:lnTo>
                  <a:lnTo>
                    <a:pt x="0" y="3"/>
                  </a:lnTo>
                  <a:lnTo>
                    <a:pt x="5" y="3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25" y="4"/>
                  </a:lnTo>
                  <a:lnTo>
                    <a:pt x="30" y="3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3" name="Freeform 105"/>
            <p:cNvSpPr>
              <a:spLocks/>
            </p:cNvSpPr>
            <p:nvPr/>
          </p:nvSpPr>
          <p:spPr bwMode="auto">
            <a:xfrm>
              <a:off x="4854" y="1213"/>
              <a:ext cx="157" cy="17"/>
            </a:xfrm>
            <a:custGeom>
              <a:avLst/>
              <a:gdLst>
                <a:gd name="T0" fmla="*/ 128 w 643"/>
                <a:gd name="T1" fmla="*/ 15 h 71"/>
                <a:gd name="T2" fmla="*/ 113 w 643"/>
                <a:gd name="T3" fmla="*/ 16 h 71"/>
                <a:gd name="T4" fmla="*/ 96 w 643"/>
                <a:gd name="T5" fmla="*/ 17 h 71"/>
                <a:gd name="T6" fmla="*/ 80 w 643"/>
                <a:gd name="T7" fmla="*/ 17 h 71"/>
                <a:gd name="T8" fmla="*/ 63 w 643"/>
                <a:gd name="T9" fmla="*/ 16 h 71"/>
                <a:gd name="T10" fmla="*/ 47 w 643"/>
                <a:gd name="T11" fmla="*/ 14 h 71"/>
                <a:gd name="T12" fmla="*/ 31 w 643"/>
                <a:gd name="T13" fmla="*/ 13 h 71"/>
                <a:gd name="T14" fmla="*/ 15 w 643"/>
                <a:gd name="T15" fmla="*/ 11 h 71"/>
                <a:gd name="T16" fmla="*/ 0 w 643"/>
                <a:gd name="T17" fmla="*/ 9 h 71"/>
                <a:gd name="T18" fmla="*/ 2 w 643"/>
                <a:gd name="T19" fmla="*/ 8 h 71"/>
                <a:gd name="T20" fmla="*/ 5 w 643"/>
                <a:gd name="T21" fmla="*/ 8 h 71"/>
                <a:gd name="T22" fmla="*/ 8 w 643"/>
                <a:gd name="T23" fmla="*/ 8 h 71"/>
                <a:gd name="T24" fmla="*/ 10 w 643"/>
                <a:gd name="T25" fmla="*/ 9 h 71"/>
                <a:gd name="T26" fmla="*/ 13 w 643"/>
                <a:gd name="T27" fmla="*/ 9 h 71"/>
                <a:gd name="T28" fmla="*/ 16 w 643"/>
                <a:gd name="T29" fmla="*/ 9 h 71"/>
                <a:gd name="T30" fmla="*/ 20 w 643"/>
                <a:gd name="T31" fmla="*/ 9 h 71"/>
                <a:gd name="T32" fmla="*/ 23 w 643"/>
                <a:gd name="T33" fmla="*/ 9 h 71"/>
                <a:gd name="T34" fmla="*/ 28 w 643"/>
                <a:gd name="T35" fmla="*/ 10 h 71"/>
                <a:gd name="T36" fmla="*/ 34 w 643"/>
                <a:gd name="T37" fmla="*/ 11 h 71"/>
                <a:gd name="T38" fmla="*/ 39 w 643"/>
                <a:gd name="T39" fmla="*/ 11 h 71"/>
                <a:gd name="T40" fmla="*/ 45 w 643"/>
                <a:gd name="T41" fmla="*/ 11 h 71"/>
                <a:gd name="T42" fmla="*/ 51 w 643"/>
                <a:gd name="T43" fmla="*/ 10 h 71"/>
                <a:gd name="T44" fmla="*/ 57 w 643"/>
                <a:gd name="T45" fmla="*/ 10 h 71"/>
                <a:gd name="T46" fmla="*/ 63 w 643"/>
                <a:gd name="T47" fmla="*/ 10 h 71"/>
                <a:gd name="T48" fmla="*/ 69 w 643"/>
                <a:gd name="T49" fmla="*/ 11 h 71"/>
                <a:gd name="T50" fmla="*/ 77 w 643"/>
                <a:gd name="T51" fmla="*/ 11 h 71"/>
                <a:gd name="T52" fmla="*/ 85 w 643"/>
                <a:gd name="T53" fmla="*/ 11 h 71"/>
                <a:gd name="T54" fmla="*/ 93 w 643"/>
                <a:gd name="T55" fmla="*/ 11 h 71"/>
                <a:gd name="T56" fmla="*/ 102 w 643"/>
                <a:gd name="T57" fmla="*/ 11 h 71"/>
                <a:gd name="T58" fmla="*/ 110 w 643"/>
                <a:gd name="T59" fmla="*/ 10 h 71"/>
                <a:gd name="T60" fmla="*/ 118 w 643"/>
                <a:gd name="T61" fmla="*/ 9 h 71"/>
                <a:gd name="T62" fmla="*/ 126 w 643"/>
                <a:gd name="T63" fmla="*/ 8 h 71"/>
                <a:gd name="T64" fmla="*/ 134 w 643"/>
                <a:gd name="T65" fmla="*/ 6 h 71"/>
                <a:gd name="T66" fmla="*/ 136 w 643"/>
                <a:gd name="T67" fmla="*/ 5 h 71"/>
                <a:gd name="T68" fmla="*/ 139 w 643"/>
                <a:gd name="T69" fmla="*/ 5 h 71"/>
                <a:gd name="T70" fmla="*/ 142 w 643"/>
                <a:gd name="T71" fmla="*/ 4 h 71"/>
                <a:gd name="T72" fmla="*/ 145 w 643"/>
                <a:gd name="T73" fmla="*/ 3 h 71"/>
                <a:gd name="T74" fmla="*/ 148 w 643"/>
                <a:gd name="T75" fmla="*/ 3 h 71"/>
                <a:gd name="T76" fmla="*/ 151 w 643"/>
                <a:gd name="T77" fmla="*/ 2 h 71"/>
                <a:gd name="T78" fmla="*/ 154 w 643"/>
                <a:gd name="T79" fmla="*/ 1 h 71"/>
                <a:gd name="T80" fmla="*/ 157 w 643"/>
                <a:gd name="T81" fmla="*/ 0 h 71"/>
                <a:gd name="T82" fmla="*/ 154 w 643"/>
                <a:gd name="T83" fmla="*/ 2 h 71"/>
                <a:gd name="T84" fmla="*/ 151 w 643"/>
                <a:gd name="T85" fmla="*/ 5 h 71"/>
                <a:gd name="T86" fmla="*/ 147 w 643"/>
                <a:gd name="T87" fmla="*/ 6 h 71"/>
                <a:gd name="T88" fmla="*/ 144 w 643"/>
                <a:gd name="T89" fmla="*/ 8 h 71"/>
                <a:gd name="T90" fmla="*/ 140 w 643"/>
                <a:gd name="T91" fmla="*/ 9 h 71"/>
                <a:gd name="T92" fmla="*/ 136 w 643"/>
                <a:gd name="T93" fmla="*/ 11 h 71"/>
                <a:gd name="T94" fmla="*/ 132 w 643"/>
                <a:gd name="T95" fmla="*/ 12 h 71"/>
                <a:gd name="T96" fmla="*/ 128 w 643"/>
                <a:gd name="T97" fmla="*/ 15 h 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3"/>
                <a:gd name="T148" fmla="*/ 0 h 71"/>
                <a:gd name="T149" fmla="*/ 643 w 643"/>
                <a:gd name="T150" fmla="*/ 71 h 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3" h="71">
                  <a:moveTo>
                    <a:pt x="526" y="63"/>
                  </a:moveTo>
                  <a:lnTo>
                    <a:pt x="461" y="67"/>
                  </a:lnTo>
                  <a:lnTo>
                    <a:pt x="394" y="71"/>
                  </a:lnTo>
                  <a:lnTo>
                    <a:pt x="327" y="70"/>
                  </a:lnTo>
                  <a:lnTo>
                    <a:pt x="260" y="66"/>
                  </a:lnTo>
                  <a:lnTo>
                    <a:pt x="191" y="60"/>
                  </a:lnTo>
                  <a:lnTo>
                    <a:pt x="125" y="53"/>
                  </a:lnTo>
                  <a:lnTo>
                    <a:pt x="60" y="45"/>
                  </a:lnTo>
                  <a:lnTo>
                    <a:pt x="0" y="36"/>
                  </a:lnTo>
                  <a:lnTo>
                    <a:pt x="9" y="33"/>
                  </a:lnTo>
                  <a:lnTo>
                    <a:pt x="20" y="33"/>
                  </a:lnTo>
                  <a:lnTo>
                    <a:pt x="31" y="34"/>
                  </a:lnTo>
                  <a:lnTo>
                    <a:pt x="43" y="36"/>
                  </a:lnTo>
                  <a:lnTo>
                    <a:pt x="55" y="36"/>
                  </a:lnTo>
                  <a:lnTo>
                    <a:pt x="67" y="37"/>
                  </a:lnTo>
                  <a:lnTo>
                    <a:pt x="80" y="36"/>
                  </a:lnTo>
                  <a:lnTo>
                    <a:pt x="94" y="36"/>
                  </a:lnTo>
                  <a:lnTo>
                    <a:pt x="115" y="42"/>
                  </a:lnTo>
                  <a:lnTo>
                    <a:pt x="138" y="45"/>
                  </a:lnTo>
                  <a:lnTo>
                    <a:pt x="161" y="45"/>
                  </a:lnTo>
                  <a:lnTo>
                    <a:pt x="185" y="44"/>
                  </a:lnTo>
                  <a:lnTo>
                    <a:pt x="208" y="42"/>
                  </a:lnTo>
                  <a:lnTo>
                    <a:pt x="232" y="40"/>
                  </a:lnTo>
                  <a:lnTo>
                    <a:pt x="256" y="40"/>
                  </a:lnTo>
                  <a:lnTo>
                    <a:pt x="282" y="44"/>
                  </a:lnTo>
                  <a:lnTo>
                    <a:pt x="315" y="46"/>
                  </a:lnTo>
                  <a:lnTo>
                    <a:pt x="349" y="48"/>
                  </a:lnTo>
                  <a:lnTo>
                    <a:pt x="382" y="48"/>
                  </a:lnTo>
                  <a:lnTo>
                    <a:pt x="417" y="47"/>
                  </a:lnTo>
                  <a:lnTo>
                    <a:pt x="449" y="43"/>
                  </a:lnTo>
                  <a:lnTo>
                    <a:pt x="483" y="38"/>
                  </a:lnTo>
                  <a:lnTo>
                    <a:pt x="515" y="32"/>
                  </a:lnTo>
                  <a:lnTo>
                    <a:pt x="549" y="24"/>
                  </a:lnTo>
                  <a:lnTo>
                    <a:pt x="559" y="22"/>
                  </a:lnTo>
                  <a:lnTo>
                    <a:pt x="570" y="20"/>
                  </a:lnTo>
                  <a:lnTo>
                    <a:pt x="582" y="17"/>
                  </a:lnTo>
                  <a:lnTo>
                    <a:pt x="595" y="14"/>
                  </a:lnTo>
                  <a:lnTo>
                    <a:pt x="607" y="11"/>
                  </a:lnTo>
                  <a:lnTo>
                    <a:pt x="620" y="8"/>
                  </a:lnTo>
                  <a:lnTo>
                    <a:pt x="631" y="4"/>
                  </a:lnTo>
                  <a:lnTo>
                    <a:pt x="643" y="0"/>
                  </a:lnTo>
                  <a:lnTo>
                    <a:pt x="632" y="10"/>
                  </a:lnTo>
                  <a:lnTo>
                    <a:pt x="619" y="19"/>
                  </a:lnTo>
                  <a:lnTo>
                    <a:pt x="604" y="25"/>
                  </a:lnTo>
                  <a:lnTo>
                    <a:pt x="589" y="33"/>
                  </a:lnTo>
                  <a:lnTo>
                    <a:pt x="572" y="38"/>
                  </a:lnTo>
                  <a:lnTo>
                    <a:pt x="555" y="46"/>
                  </a:lnTo>
                  <a:lnTo>
                    <a:pt x="539" y="52"/>
                  </a:lnTo>
                  <a:lnTo>
                    <a:pt x="526" y="63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4" name="Freeform 106"/>
            <p:cNvSpPr>
              <a:spLocks/>
            </p:cNvSpPr>
            <p:nvPr/>
          </p:nvSpPr>
          <p:spPr bwMode="auto">
            <a:xfrm>
              <a:off x="5275" y="1214"/>
              <a:ext cx="10" cy="1"/>
            </a:xfrm>
            <a:custGeom>
              <a:avLst/>
              <a:gdLst>
                <a:gd name="T0" fmla="*/ 10 w 43"/>
                <a:gd name="T1" fmla="*/ 1 h 8"/>
                <a:gd name="T2" fmla="*/ 8 w 43"/>
                <a:gd name="T3" fmla="*/ 1 h 8"/>
                <a:gd name="T4" fmla="*/ 5 w 43"/>
                <a:gd name="T5" fmla="*/ 1 h 8"/>
                <a:gd name="T6" fmla="*/ 3 w 43"/>
                <a:gd name="T7" fmla="*/ 1 h 8"/>
                <a:gd name="T8" fmla="*/ 0 w 43"/>
                <a:gd name="T9" fmla="*/ 1 h 8"/>
                <a:gd name="T10" fmla="*/ 1 w 43"/>
                <a:gd name="T11" fmla="*/ 1 h 8"/>
                <a:gd name="T12" fmla="*/ 2 w 43"/>
                <a:gd name="T13" fmla="*/ 1 h 8"/>
                <a:gd name="T14" fmla="*/ 4 w 43"/>
                <a:gd name="T15" fmla="*/ 1 h 8"/>
                <a:gd name="T16" fmla="*/ 6 w 43"/>
                <a:gd name="T17" fmla="*/ 0 h 8"/>
                <a:gd name="T18" fmla="*/ 7 w 43"/>
                <a:gd name="T19" fmla="*/ 0 h 8"/>
                <a:gd name="T20" fmla="*/ 9 w 43"/>
                <a:gd name="T21" fmla="*/ 0 h 8"/>
                <a:gd name="T22" fmla="*/ 10 w 43"/>
                <a:gd name="T23" fmla="*/ 1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8"/>
                <a:gd name="T38" fmla="*/ 43 w 43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8">
                  <a:moveTo>
                    <a:pt x="43" y="4"/>
                  </a:moveTo>
                  <a:lnTo>
                    <a:pt x="33" y="7"/>
                  </a:lnTo>
                  <a:lnTo>
                    <a:pt x="23" y="8"/>
                  </a:lnTo>
                  <a:lnTo>
                    <a:pt x="11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9" y="5"/>
                  </a:lnTo>
                  <a:lnTo>
                    <a:pt x="17" y="4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" name="Freeform 107"/>
            <p:cNvSpPr>
              <a:spLocks/>
            </p:cNvSpPr>
            <p:nvPr/>
          </p:nvSpPr>
          <p:spPr bwMode="auto">
            <a:xfrm>
              <a:off x="5257" y="1215"/>
              <a:ext cx="82" cy="29"/>
            </a:xfrm>
            <a:custGeom>
              <a:avLst/>
              <a:gdLst>
                <a:gd name="T0" fmla="*/ 82 w 340"/>
                <a:gd name="T1" fmla="*/ 9 h 124"/>
                <a:gd name="T2" fmla="*/ 82 w 340"/>
                <a:gd name="T3" fmla="*/ 15 h 124"/>
                <a:gd name="T4" fmla="*/ 81 w 340"/>
                <a:gd name="T5" fmla="*/ 20 h 124"/>
                <a:gd name="T6" fmla="*/ 80 w 340"/>
                <a:gd name="T7" fmla="*/ 25 h 124"/>
                <a:gd name="T8" fmla="*/ 76 w 340"/>
                <a:gd name="T9" fmla="*/ 29 h 124"/>
                <a:gd name="T10" fmla="*/ 72 w 340"/>
                <a:gd name="T11" fmla="*/ 29 h 124"/>
                <a:gd name="T12" fmla="*/ 71 w 340"/>
                <a:gd name="T13" fmla="*/ 27 h 124"/>
                <a:gd name="T14" fmla="*/ 72 w 340"/>
                <a:gd name="T15" fmla="*/ 22 h 124"/>
                <a:gd name="T16" fmla="*/ 68 w 340"/>
                <a:gd name="T17" fmla="*/ 20 h 124"/>
                <a:gd name="T18" fmla="*/ 65 w 340"/>
                <a:gd name="T19" fmla="*/ 18 h 124"/>
                <a:gd name="T20" fmla="*/ 60 w 340"/>
                <a:gd name="T21" fmla="*/ 17 h 124"/>
                <a:gd name="T22" fmla="*/ 54 w 340"/>
                <a:gd name="T23" fmla="*/ 21 h 124"/>
                <a:gd name="T24" fmla="*/ 47 w 340"/>
                <a:gd name="T25" fmla="*/ 25 h 124"/>
                <a:gd name="T26" fmla="*/ 41 w 340"/>
                <a:gd name="T27" fmla="*/ 27 h 124"/>
                <a:gd name="T28" fmla="*/ 39 w 340"/>
                <a:gd name="T29" fmla="*/ 26 h 124"/>
                <a:gd name="T30" fmla="*/ 44 w 340"/>
                <a:gd name="T31" fmla="*/ 23 h 124"/>
                <a:gd name="T32" fmla="*/ 49 w 340"/>
                <a:gd name="T33" fmla="*/ 20 h 124"/>
                <a:gd name="T34" fmla="*/ 51 w 340"/>
                <a:gd name="T35" fmla="*/ 16 h 124"/>
                <a:gd name="T36" fmla="*/ 46 w 340"/>
                <a:gd name="T37" fmla="*/ 14 h 124"/>
                <a:gd name="T38" fmla="*/ 38 w 340"/>
                <a:gd name="T39" fmla="*/ 17 h 124"/>
                <a:gd name="T40" fmla="*/ 32 w 340"/>
                <a:gd name="T41" fmla="*/ 22 h 124"/>
                <a:gd name="T42" fmla="*/ 25 w 340"/>
                <a:gd name="T43" fmla="*/ 25 h 124"/>
                <a:gd name="T44" fmla="*/ 22 w 340"/>
                <a:gd name="T45" fmla="*/ 26 h 124"/>
                <a:gd name="T46" fmla="*/ 27 w 340"/>
                <a:gd name="T47" fmla="*/ 23 h 124"/>
                <a:gd name="T48" fmla="*/ 30 w 340"/>
                <a:gd name="T49" fmla="*/ 21 h 124"/>
                <a:gd name="T50" fmla="*/ 33 w 340"/>
                <a:gd name="T51" fmla="*/ 18 h 124"/>
                <a:gd name="T52" fmla="*/ 34 w 340"/>
                <a:gd name="T53" fmla="*/ 14 h 124"/>
                <a:gd name="T54" fmla="*/ 31 w 340"/>
                <a:gd name="T55" fmla="*/ 12 h 124"/>
                <a:gd name="T56" fmla="*/ 26 w 340"/>
                <a:gd name="T57" fmla="*/ 14 h 124"/>
                <a:gd name="T58" fmla="*/ 18 w 340"/>
                <a:gd name="T59" fmla="*/ 19 h 124"/>
                <a:gd name="T60" fmla="*/ 12 w 340"/>
                <a:gd name="T61" fmla="*/ 23 h 124"/>
                <a:gd name="T62" fmla="*/ 4 w 340"/>
                <a:gd name="T63" fmla="*/ 27 h 124"/>
                <a:gd name="T64" fmla="*/ 2 w 340"/>
                <a:gd name="T65" fmla="*/ 26 h 124"/>
                <a:gd name="T66" fmla="*/ 9 w 340"/>
                <a:gd name="T67" fmla="*/ 23 h 124"/>
                <a:gd name="T68" fmla="*/ 14 w 340"/>
                <a:gd name="T69" fmla="*/ 19 h 124"/>
                <a:gd name="T70" fmla="*/ 18 w 340"/>
                <a:gd name="T71" fmla="*/ 14 h 124"/>
                <a:gd name="T72" fmla="*/ 25 w 340"/>
                <a:gd name="T73" fmla="*/ 9 h 124"/>
                <a:gd name="T74" fmla="*/ 39 w 340"/>
                <a:gd name="T75" fmla="*/ 8 h 124"/>
                <a:gd name="T76" fmla="*/ 54 w 340"/>
                <a:gd name="T77" fmla="*/ 8 h 124"/>
                <a:gd name="T78" fmla="*/ 68 w 340"/>
                <a:gd name="T79" fmla="*/ 9 h 124"/>
                <a:gd name="T80" fmla="*/ 76 w 340"/>
                <a:gd name="T81" fmla="*/ 8 h 124"/>
                <a:gd name="T82" fmla="*/ 77 w 340"/>
                <a:gd name="T83" fmla="*/ 6 h 124"/>
                <a:gd name="T84" fmla="*/ 74 w 340"/>
                <a:gd name="T85" fmla="*/ 0 h 124"/>
                <a:gd name="T86" fmla="*/ 77 w 340"/>
                <a:gd name="T87" fmla="*/ 0 h 124"/>
                <a:gd name="T88" fmla="*/ 79 w 340"/>
                <a:gd name="T89" fmla="*/ 2 h 124"/>
                <a:gd name="T90" fmla="*/ 80 w 340"/>
                <a:gd name="T91" fmla="*/ 4 h 124"/>
                <a:gd name="T92" fmla="*/ 82 w 340"/>
                <a:gd name="T93" fmla="*/ 7 h 1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0"/>
                <a:gd name="T142" fmla="*/ 0 h 124"/>
                <a:gd name="T143" fmla="*/ 340 w 340"/>
                <a:gd name="T144" fmla="*/ 124 h 1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0" h="124">
                  <a:moveTo>
                    <a:pt x="338" y="30"/>
                  </a:moveTo>
                  <a:lnTo>
                    <a:pt x="339" y="40"/>
                  </a:lnTo>
                  <a:lnTo>
                    <a:pt x="340" y="51"/>
                  </a:lnTo>
                  <a:lnTo>
                    <a:pt x="339" y="63"/>
                  </a:lnTo>
                  <a:lnTo>
                    <a:pt x="339" y="74"/>
                  </a:lnTo>
                  <a:lnTo>
                    <a:pt x="336" y="85"/>
                  </a:lnTo>
                  <a:lnTo>
                    <a:pt x="334" y="97"/>
                  </a:lnTo>
                  <a:lnTo>
                    <a:pt x="330" y="108"/>
                  </a:lnTo>
                  <a:lnTo>
                    <a:pt x="326" y="120"/>
                  </a:lnTo>
                  <a:lnTo>
                    <a:pt x="316" y="123"/>
                  </a:lnTo>
                  <a:lnTo>
                    <a:pt x="307" y="124"/>
                  </a:lnTo>
                  <a:lnTo>
                    <a:pt x="297" y="124"/>
                  </a:lnTo>
                  <a:lnTo>
                    <a:pt x="287" y="124"/>
                  </a:lnTo>
                  <a:lnTo>
                    <a:pt x="294" y="115"/>
                  </a:lnTo>
                  <a:lnTo>
                    <a:pt x="298" y="106"/>
                  </a:lnTo>
                  <a:lnTo>
                    <a:pt x="298" y="95"/>
                  </a:lnTo>
                  <a:lnTo>
                    <a:pt x="295" y="85"/>
                  </a:lnTo>
                  <a:lnTo>
                    <a:pt x="284" y="84"/>
                  </a:lnTo>
                  <a:lnTo>
                    <a:pt x="278" y="81"/>
                  </a:lnTo>
                  <a:lnTo>
                    <a:pt x="269" y="76"/>
                  </a:lnTo>
                  <a:lnTo>
                    <a:pt x="260" y="69"/>
                  </a:lnTo>
                  <a:lnTo>
                    <a:pt x="247" y="74"/>
                  </a:lnTo>
                  <a:lnTo>
                    <a:pt x="235" y="82"/>
                  </a:lnTo>
                  <a:lnTo>
                    <a:pt x="222" y="91"/>
                  </a:lnTo>
                  <a:lnTo>
                    <a:pt x="210" y="99"/>
                  </a:lnTo>
                  <a:lnTo>
                    <a:pt x="196" y="106"/>
                  </a:lnTo>
                  <a:lnTo>
                    <a:pt x="183" y="112"/>
                  </a:lnTo>
                  <a:lnTo>
                    <a:pt x="170" y="117"/>
                  </a:lnTo>
                  <a:lnTo>
                    <a:pt x="157" y="120"/>
                  </a:lnTo>
                  <a:lnTo>
                    <a:pt x="162" y="110"/>
                  </a:lnTo>
                  <a:lnTo>
                    <a:pt x="170" y="104"/>
                  </a:lnTo>
                  <a:lnTo>
                    <a:pt x="182" y="98"/>
                  </a:lnTo>
                  <a:lnTo>
                    <a:pt x="194" y="94"/>
                  </a:lnTo>
                  <a:lnTo>
                    <a:pt x="204" y="86"/>
                  </a:lnTo>
                  <a:lnTo>
                    <a:pt x="210" y="79"/>
                  </a:lnTo>
                  <a:lnTo>
                    <a:pt x="212" y="68"/>
                  </a:lnTo>
                  <a:lnTo>
                    <a:pt x="205" y="54"/>
                  </a:lnTo>
                  <a:lnTo>
                    <a:pt x="189" y="59"/>
                  </a:lnTo>
                  <a:lnTo>
                    <a:pt x="174" y="67"/>
                  </a:lnTo>
                  <a:lnTo>
                    <a:pt x="158" y="74"/>
                  </a:lnTo>
                  <a:lnTo>
                    <a:pt x="145" y="84"/>
                  </a:lnTo>
                  <a:lnTo>
                    <a:pt x="131" y="93"/>
                  </a:lnTo>
                  <a:lnTo>
                    <a:pt x="117" y="102"/>
                  </a:lnTo>
                  <a:lnTo>
                    <a:pt x="102" y="109"/>
                  </a:lnTo>
                  <a:lnTo>
                    <a:pt x="87" y="117"/>
                  </a:lnTo>
                  <a:lnTo>
                    <a:pt x="93" y="110"/>
                  </a:lnTo>
                  <a:lnTo>
                    <a:pt x="102" y="105"/>
                  </a:lnTo>
                  <a:lnTo>
                    <a:pt x="110" y="99"/>
                  </a:lnTo>
                  <a:lnTo>
                    <a:pt x="118" y="95"/>
                  </a:lnTo>
                  <a:lnTo>
                    <a:pt x="125" y="89"/>
                  </a:lnTo>
                  <a:lnTo>
                    <a:pt x="132" y="83"/>
                  </a:lnTo>
                  <a:lnTo>
                    <a:pt x="138" y="77"/>
                  </a:lnTo>
                  <a:lnTo>
                    <a:pt x="142" y="69"/>
                  </a:lnTo>
                  <a:lnTo>
                    <a:pt x="140" y="61"/>
                  </a:lnTo>
                  <a:lnTo>
                    <a:pt x="137" y="54"/>
                  </a:lnTo>
                  <a:lnTo>
                    <a:pt x="130" y="50"/>
                  </a:lnTo>
                  <a:lnTo>
                    <a:pt x="123" y="54"/>
                  </a:lnTo>
                  <a:lnTo>
                    <a:pt x="106" y="61"/>
                  </a:lnTo>
                  <a:lnTo>
                    <a:pt x="91" y="70"/>
                  </a:lnTo>
                  <a:lnTo>
                    <a:pt x="76" y="80"/>
                  </a:lnTo>
                  <a:lnTo>
                    <a:pt x="63" y="91"/>
                  </a:lnTo>
                  <a:lnTo>
                    <a:pt x="48" y="99"/>
                  </a:lnTo>
                  <a:lnTo>
                    <a:pt x="33" y="108"/>
                  </a:lnTo>
                  <a:lnTo>
                    <a:pt x="17" y="115"/>
                  </a:lnTo>
                  <a:lnTo>
                    <a:pt x="0" y="120"/>
                  </a:lnTo>
                  <a:lnTo>
                    <a:pt x="10" y="110"/>
                  </a:lnTo>
                  <a:lnTo>
                    <a:pt x="23" y="104"/>
                  </a:lnTo>
                  <a:lnTo>
                    <a:pt x="36" y="97"/>
                  </a:lnTo>
                  <a:lnTo>
                    <a:pt x="49" y="91"/>
                  </a:lnTo>
                  <a:lnTo>
                    <a:pt x="60" y="83"/>
                  </a:lnTo>
                  <a:lnTo>
                    <a:pt x="69" y="73"/>
                  </a:lnTo>
                  <a:lnTo>
                    <a:pt x="74" y="60"/>
                  </a:lnTo>
                  <a:lnTo>
                    <a:pt x="75" y="45"/>
                  </a:lnTo>
                  <a:lnTo>
                    <a:pt x="103" y="39"/>
                  </a:lnTo>
                  <a:lnTo>
                    <a:pt x="132" y="36"/>
                  </a:lnTo>
                  <a:lnTo>
                    <a:pt x="163" y="33"/>
                  </a:lnTo>
                  <a:lnTo>
                    <a:pt x="194" y="33"/>
                  </a:lnTo>
                  <a:lnTo>
                    <a:pt x="223" y="33"/>
                  </a:lnTo>
                  <a:lnTo>
                    <a:pt x="254" y="36"/>
                  </a:lnTo>
                  <a:lnTo>
                    <a:pt x="282" y="37"/>
                  </a:lnTo>
                  <a:lnTo>
                    <a:pt x="311" y="38"/>
                  </a:lnTo>
                  <a:lnTo>
                    <a:pt x="314" y="33"/>
                  </a:lnTo>
                  <a:lnTo>
                    <a:pt x="319" y="29"/>
                  </a:lnTo>
                  <a:lnTo>
                    <a:pt x="320" y="24"/>
                  </a:lnTo>
                  <a:lnTo>
                    <a:pt x="319" y="18"/>
                  </a:lnTo>
                  <a:lnTo>
                    <a:pt x="307" y="2"/>
                  </a:lnTo>
                  <a:lnTo>
                    <a:pt x="312" y="0"/>
                  </a:lnTo>
                  <a:lnTo>
                    <a:pt x="318" y="1"/>
                  </a:lnTo>
                  <a:lnTo>
                    <a:pt x="322" y="3"/>
                  </a:lnTo>
                  <a:lnTo>
                    <a:pt x="326" y="8"/>
                  </a:lnTo>
                  <a:lnTo>
                    <a:pt x="329" y="13"/>
                  </a:lnTo>
                  <a:lnTo>
                    <a:pt x="332" y="19"/>
                  </a:lnTo>
                  <a:lnTo>
                    <a:pt x="335" y="25"/>
                  </a:lnTo>
                  <a:lnTo>
                    <a:pt x="338" y="3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" name="Freeform 108"/>
            <p:cNvSpPr>
              <a:spLocks/>
            </p:cNvSpPr>
            <p:nvPr/>
          </p:nvSpPr>
          <p:spPr bwMode="auto">
            <a:xfrm>
              <a:off x="5245" y="1227"/>
              <a:ext cx="22" cy="12"/>
            </a:xfrm>
            <a:custGeom>
              <a:avLst/>
              <a:gdLst>
                <a:gd name="T0" fmla="*/ 22 w 90"/>
                <a:gd name="T1" fmla="*/ 1 h 54"/>
                <a:gd name="T2" fmla="*/ 20 w 90"/>
                <a:gd name="T3" fmla="*/ 2 h 54"/>
                <a:gd name="T4" fmla="*/ 17 w 90"/>
                <a:gd name="T5" fmla="*/ 3 h 54"/>
                <a:gd name="T6" fmla="*/ 14 w 90"/>
                <a:gd name="T7" fmla="*/ 5 h 54"/>
                <a:gd name="T8" fmla="*/ 11 w 90"/>
                <a:gd name="T9" fmla="*/ 6 h 54"/>
                <a:gd name="T10" fmla="*/ 8 w 90"/>
                <a:gd name="T11" fmla="*/ 8 h 54"/>
                <a:gd name="T12" fmla="*/ 5 w 90"/>
                <a:gd name="T13" fmla="*/ 9 h 54"/>
                <a:gd name="T14" fmla="*/ 2 w 90"/>
                <a:gd name="T15" fmla="*/ 10 h 54"/>
                <a:gd name="T16" fmla="*/ 0 w 90"/>
                <a:gd name="T17" fmla="*/ 12 h 54"/>
                <a:gd name="T18" fmla="*/ 3 w 90"/>
                <a:gd name="T19" fmla="*/ 11 h 54"/>
                <a:gd name="T20" fmla="*/ 6 w 90"/>
                <a:gd name="T21" fmla="*/ 9 h 54"/>
                <a:gd name="T22" fmla="*/ 8 w 90"/>
                <a:gd name="T23" fmla="*/ 7 h 54"/>
                <a:gd name="T24" fmla="*/ 11 w 90"/>
                <a:gd name="T25" fmla="*/ 4 h 54"/>
                <a:gd name="T26" fmla="*/ 12 w 90"/>
                <a:gd name="T27" fmla="*/ 2 h 54"/>
                <a:gd name="T28" fmla="*/ 15 w 90"/>
                <a:gd name="T29" fmla="*/ 1 h 54"/>
                <a:gd name="T30" fmla="*/ 18 w 90"/>
                <a:gd name="T31" fmla="*/ 0 h 54"/>
                <a:gd name="T32" fmla="*/ 22 w 90"/>
                <a:gd name="T33" fmla="*/ 1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54"/>
                <a:gd name="T53" fmla="*/ 90 w 90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54">
                  <a:moveTo>
                    <a:pt x="90" y="3"/>
                  </a:moveTo>
                  <a:lnTo>
                    <a:pt x="80" y="8"/>
                  </a:lnTo>
                  <a:lnTo>
                    <a:pt x="70" y="15"/>
                  </a:lnTo>
                  <a:lnTo>
                    <a:pt x="58" y="21"/>
                  </a:lnTo>
                  <a:lnTo>
                    <a:pt x="47" y="29"/>
                  </a:lnTo>
                  <a:lnTo>
                    <a:pt x="34" y="35"/>
                  </a:lnTo>
                  <a:lnTo>
                    <a:pt x="21" y="42"/>
                  </a:lnTo>
                  <a:lnTo>
                    <a:pt x="9" y="47"/>
                  </a:lnTo>
                  <a:lnTo>
                    <a:pt x="0" y="54"/>
                  </a:lnTo>
                  <a:lnTo>
                    <a:pt x="14" y="48"/>
                  </a:lnTo>
                  <a:lnTo>
                    <a:pt x="25" y="41"/>
                  </a:lnTo>
                  <a:lnTo>
                    <a:pt x="34" y="30"/>
                  </a:lnTo>
                  <a:lnTo>
                    <a:pt x="43" y="20"/>
                  </a:lnTo>
                  <a:lnTo>
                    <a:pt x="51" y="9"/>
                  </a:lnTo>
                  <a:lnTo>
                    <a:pt x="61" y="3"/>
                  </a:lnTo>
                  <a:lnTo>
                    <a:pt x="73" y="0"/>
                  </a:lnTo>
                  <a:lnTo>
                    <a:pt x="90" y="3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" name="Freeform 109"/>
            <p:cNvSpPr>
              <a:spLocks/>
            </p:cNvSpPr>
            <p:nvPr/>
          </p:nvSpPr>
          <p:spPr bwMode="auto">
            <a:xfrm>
              <a:off x="5244" y="1228"/>
              <a:ext cx="3" cy="3"/>
            </a:xfrm>
            <a:custGeom>
              <a:avLst/>
              <a:gdLst>
                <a:gd name="T0" fmla="*/ 0 w 15"/>
                <a:gd name="T1" fmla="*/ 3 h 12"/>
                <a:gd name="T2" fmla="*/ 2 w 15"/>
                <a:gd name="T3" fmla="*/ 0 h 12"/>
                <a:gd name="T4" fmla="*/ 3 w 15"/>
                <a:gd name="T5" fmla="*/ 0 h 12"/>
                <a:gd name="T6" fmla="*/ 0 w 15"/>
                <a:gd name="T7" fmla="*/ 3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2"/>
                <a:gd name="T14" fmla="*/ 15 w 15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2">
                  <a:moveTo>
                    <a:pt x="0" y="12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8" name="Freeform 110"/>
            <p:cNvSpPr>
              <a:spLocks/>
            </p:cNvSpPr>
            <p:nvPr/>
          </p:nvSpPr>
          <p:spPr bwMode="auto">
            <a:xfrm>
              <a:off x="5199" y="1254"/>
              <a:ext cx="132" cy="13"/>
            </a:xfrm>
            <a:custGeom>
              <a:avLst/>
              <a:gdLst>
                <a:gd name="T0" fmla="*/ 54 w 542"/>
                <a:gd name="T1" fmla="*/ 10 h 53"/>
                <a:gd name="T2" fmla="*/ 63 w 542"/>
                <a:gd name="T3" fmla="*/ 10 h 53"/>
                <a:gd name="T4" fmla="*/ 72 w 542"/>
                <a:gd name="T5" fmla="*/ 11 h 53"/>
                <a:gd name="T6" fmla="*/ 82 w 542"/>
                <a:gd name="T7" fmla="*/ 10 h 53"/>
                <a:gd name="T8" fmla="*/ 92 w 542"/>
                <a:gd name="T9" fmla="*/ 9 h 53"/>
                <a:gd name="T10" fmla="*/ 101 w 542"/>
                <a:gd name="T11" fmla="*/ 8 h 53"/>
                <a:gd name="T12" fmla="*/ 112 w 542"/>
                <a:gd name="T13" fmla="*/ 7 h 53"/>
                <a:gd name="T14" fmla="*/ 122 w 542"/>
                <a:gd name="T15" fmla="*/ 6 h 53"/>
                <a:gd name="T16" fmla="*/ 132 w 542"/>
                <a:gd name="T17" fmla="*/ 7 h 53"/>
                <a:gd name="T18" fmla="*/ 131 w 542"/>
                <a:gd name="T19" fmla="*/ 7 h 53"/>
                <a:gd name="T20" fmla="*/ 129 w 542"/>
                <a:gd name="T21" fmla="*/ 8 h 53"/>
                <a:gd name="T22" fmla="*/ 126 w 542"/>
                <a:gd name="T23" fmla="*/ 9 h 53"/>
                <a:gd name="T24" fmla="*/ 123 w 542"/>
                <a:gd name="T25" fmla="*/ 10 h 53"/>
                <a:gd name="T26" fmla="*/ 120 w 542"/>
                <a:gd name="T27" fmla="*/ 10 h 53"/>
                <a:gd name="T28" fmla="*/ 116 w 542"/>
                <a:gd name="T29" fmla="*/ 11 h 53"/>
                <a:gd name="T30" fmla="*/ 113 w 542"/>
                <a:gd name="T31" fmla="*/ 11 h 53"/>
                <a:gd name="T32" fmla="*/ 110 w 542"/>
                <a:gd name="T33" fmla="*/ 11 h 53"/>
                <a:gd name="T34" fmla="*/ 97 w 542"/>
                <a:gd name="T35" fmla="*/ 12 h 53"/>
                <a:gd name="T36" fmla="*/ 84 w 542"/>
                <a:gd name="T37" fmla="*/ 13 h 53"/>
                <a:gd name="T38" fmla="*/ 70 w 542"/>
                <a:gd name="T39" fmla="*/ 13 h 53"/>
                <a:gd name="T40" fmla="*/ 57 w 542"/>
                <a:gd name="T41" fmla="*/ 13 h 53"/>
                <a:gd name="T42" fmla="*/ 44 w 542"/>
                <a:gd name="T43" fmla="*/ 12 h 53"/>
                <a:gd name="T44" fmla="*/ 31 w 542"/>
                <a:gd name="T45" fmla="*/ 11 h 53"/>
                <a:gd name="T46" fmla="*/ 18 w 542"/>
                <a:gd name="T47" fmla="*/ 9 h 53"/>
                <a:gd name="T48" fmla="*/ 6 w 542"/>
                <a:gd name="T49" fmla="*/ 5 h 53"/>
                <a:gd name="T50" fmla="*/ 0 w 542"/>
                <a:gd name="T51" fmla="*/ 0 h 53"/>
                <a:gd name="T52" fmla="*/ 6 w 542"/>
                <a:gd name="T53" fmla="*/ 2 h 53"/>
                <a:gd name="T54" fmla="*/ 13 w 542"/>
                <a:gd name="T55" fmla="*/ 5 h 53"/>
                <a:gd name="T56" fmla="*/ 19 w 542"/>
                <a:gd name="T57" fmla="*/ 6 h 53"/>
                <a:gd name="T58" fmla="*/ 26 w 542"/>
                <a:gd name="T59" fmla="*/ 7 h 53"/>
                <a:gd name="T60" fmla="*/ 32 w 542"/>
                <a:gd name="T61" fmla="*/ 8 h 53"/>
                <a:gd name="T62" fmla="*/ 39 w 542"/>
                <a:gd name="T63" fmla="*/ 9 h 53"/>
                <a:gd name="T64" fmla="*/ 46 w 542"/>
                <a:gd name="T65" fmla="*/ 9 h 53"/>
                <a:gd name="T66" fmla="*/ 54 w 542"/>
                <a:gd name="T67" fmla="*/ 10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42"/>
                <a:gd name="T103" fmla="*/ 0 h 53"/>
                <a:gd name="T104" fmla="*/ 542 w 542"/>
                <a:gd name="T105" fmla="*/ 53 h 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42" h="53">
                  <a:moveTo>
                    <a:pt x="220" y="39"/>
                  </a:moveTo>
                  <a:lnTo>
                    <a:pt x="257" y="42"/>
                  </a:lnTo>
                  <a:lnTo>
                    <a:pt x="296" y="43"/>
                  </a:lnTo>
                  <a:lnTo>
                    <a:pt x="335" y="40"/>
                  </a:lnTo>
                  <a:lnTo>
                    <a:pt x="376" y="36"/>
                  </a:lnTo>
                  <a:lnTo>
                    <a:pt x="416" y="31"/>
                  </a:lnTo>
                  <a:lnTo>
                    <a:pt x="458" y="27"/>
                  </a:lnTo>
                  <a:lnTo>
                    <a:pt x="500" y="25"/>
                  </a:lnTo>
                  <a:lnTo>
                    <a:pt x="542" y="27"/>
                  </a:lnTo>
                  <a:lnTo>
                    <a:pt x="536" y="30"/>
                  </a:lnTo>
                  <a:lnTo>
                    <a:pt x="528" y="33"/>
                  </a:lnTo>
                  <a:lnTo>
                    <a:pt x="517" y="36"/>
                  </a:lnTo>
                  <a:lnTo>
                    <a:pt x="505" y="40"/>
                  </a:lnTo>
                  <a:lnTo>
                    <a:pt x="491" y="41"/>
                  </a:lnTo>
                  <a:lnTo>
                    <a:pt x="477" y="43"/>
                  </a:lnTo>
                  <a:lnTo>
                    <a:pt x="464" y="44"/>
                  </a:lnTo>
                  <a:lnTo>
                    <a:pt x="452" y="46"/>
                  </a:lnTo>
                  <a:lnTo>
                    <a:pt x="397" y="48"/>
                  </a:lnTo>
                  <a:lnTo>
                    <a:pt x="343" y="51"/>
                  </a:lnTo>
                  <a:lnTo>
                    <a:pt x="288" y="53"/>
                  </a:lnTo>
                  <a:lnTo>
                    <a:pt x="234" y="53"/>
                  </a:lnTo>
                  <a:lnTo>
                    <a:pt x="179" y="49"/>
                  </a:lnTo>
                  <a:lnTo>
                    <a:pt x="126" y="45"/>
                  </a:lnTo>
                  <a:lnTo>
                    <a:pt x="74" y="35"/>
                  </a:lnTo>
                  <a:lnTo>
                    <a:pt x="24" y="22"/>
                  </a:lnTo>
                  <a:lnTo>
                    <a:pt x="0" y="0"/>
                  </a:lnTo>
                  <a:lnTo>
                    <a:pt x="26" y="10"/>
                  </a:lnTo>
                  <a:lnTo>
                    <a:pt x="53" y="19"/>
                  </a:lnTo>
                  <a:lnTo>
                    <a:pt x="79" y="26"/>
                  </a:lnTo>
                  <a:lnTo>
                    <a:pt x="106" y="30"/>
                  </a:lnTo>
                  <a:lnTo>
                    <a:pt x="132" y="32"/>
                  </a:lnTo>
                  <a:lnTo>
                    <a:pt x="161" y="35"/>
                  </a:lnTo>
                  <a:lnTo>
                    <a:pt x="190" y="36"/>
                  </a:lnTo>
                  <a:lnTo>
                    <a:pt x="220" y="39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9327E-D953-4469-A950-FCF6C8B981D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588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err="1" smtClean="0"/>
              <a:t>Faktor</a:t>
            </a:r>
            <a:r>
              <a:rPr lang="en-US" dirty="0" smtClean="0"/>
              <a:t> Internal….(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Gaya </a:t>
            </a:r>
            <a:r>
              <a:rPr lang="en-US" dirty="0" err="1" smtClean="0"/>
              <a:t>Manajemen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yang paling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Biasanya</a:t>
            </a:r>
            <a:r>
              <a:rPr lang="en-US" dirty="0" smtClean="0"/>
              <a:t>, </a:t>
            </a:r>
            <a:r>
              <a:rPr lang="en-US" dirty="0" err="1" smtClean="0"/>
              <a:t>sikap-sikap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r>
              <a:rPr lang="en-US" dirty="0" smtClean="0"/>
              <a:t>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atasan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atasan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 smtClean="0"/>
              <a:t>berpijak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(</a:t>
            </a:r>
            <a:r>
              <a:rPr lang="en-US" dirty="0" err="1" smtClean="0"/>
              <a:t>Silahkan</a:t>
            </a:r>
            <a:r>
              <a:rPr lang="en-US" dirty="0" smtClean="0"/>
              <a:t> </a:t>
            </a:r>
            <a:r>
              <a:rPr lang="en-US" dirty="0" err="1" smtClean="0"/>
              <a:t>baca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, </a:t>
            </a:r>
            <a:r>
              <a:rPr lang="en-US" dirty="0" err="1" smtClean="0"/>
              <a:t>hal</a:t>
            </a:r>
            <a:r>
              <a:rPr lang="en-US" dirty="0" smtClean="0"/>
              <a:t> 113……)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AF73C-0CA6-4B98-AA40-02B4E3CC18F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err="1" smtClean="0"/>
              <a:t>Faktor</a:t>
            </a:r>
            <a:r>
              <a:rPr lang="en-US" dirty="0" smtClean="0"/>
              <a:t> Internal….(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Organisasi</a:t>
            </a:r>
            <a:r>
              <a:rPr lang="en-US" dirty="0" smtClean="0"/>
              <a:t> informal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Misalnya</a:t>
            </a:r>
            <a:r>
              <a:rPr lang="en-US" dirty="0" smtClean="0"/>
              <a:t>, </a:t>
            </a:r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sengaja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genk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Penyerapan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formal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informal.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8E5EF-4075-4CF2-8CBC-24715AAF863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Formal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perusahaan</a:t>
            </a:r>
            <a:r>
              <a:rPr lang="en-US" sz="2800" dirty="0" smtClean="0"/>
              <a:t>,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pengendalian</a:t>
            </a:r>
            <a:r>
              <a:rPr lang="en-US" sz="2800" dirty="0" smtClean="0"/>
              <a:t> formal yang </a:t>
            </a:r>
            <a:r>
              <a:rPr lang="en-US" sz="2800" dirty="0" err="1" smtClean="0"/>
              <a:t>mengaturnya</a:t>
            </a:r>
            <a:r>
              <a:rPr lang="en-US" sz="2800" dirty="0" smtClean="0"/>
              <a:t>, yaitu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1.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Pengendalian</a:t>
            </a:r>
            <a:r>
              <a:rPr lang="en-US" sz="2800" dirty="0" smtClean="0"/>
              <a:t> </a:t>
            </a:r>
            <a:r>
              <a:rPr lang="en-US" sz="2800" dirty="0" err="1" smtClean="0"/>
              <a:t>Manajemen</a:t>
            </a: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2. </a:t>
            </a:r>
            <a:r>
              <a:rPr lang="en-US" sz="2800" dirty="0" err="1" smtClean="0"/>
              <a:t>Aturan-aturan</a:t>
            </a:r>
            <a:endParaRPr lang="en-US" sz="2800" dirty="0" smtClean="0"/>
          </a:p>
        </p:txBody>
      </p:sp>
      <p:graphicFrame>
        <p:nvGraphicFramePr>
          <p:cNvPr id="5122" name="Object 6">
            <a:hlinkClick r:id="" action="ppaction://ole?verb=0"/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5257800" y="3962400"/>
          <a:ext cx="3117850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lip" r:id="rId3" imgW="4951080" imgH="3473280" progId="MS_ClipArt_Gallery.2">
                  <p:embed/>
                </p:oleObj>
              </mc:Choice>
              <mc:Fallback>
                <p:oleObj name="Clip" r:id="rId3" imgW="4951080" imgH="3473280" progId="MS_ClipArt_Gallery.2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962400"/>
                        <a:ext cx="3117850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984D7-23B6-4ACF-A596-94ADEF45A85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5091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err="1" smtClean="0"/>
              <a:t>Aturan-aturan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aturan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pedoman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smtClean="0"/>
              <a:t>; </a:t>
            </a:r>
            <a:r>
              <a:rPr lang="en-US" sz="2800" dirty="0" err="1" smtClean="0"/>
              <a:t>memuat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jenis</a:t>
            </a:r>
            <a:r>
              <a:rPr lang="en-US" sz="2800" dirty="0" smtClean="0"/>
              <a:t> </a:t>
            </a:r>
            <a:r>
              <a:rPr lang="en-US" sz="2800" dirty="0" err="1" smtClean="0"/>
              <a:t>instruksi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pengendalian</a:t>
            </a:r>
            <a:r>
              <a:rPr lang="en-US" sz="2800" dirty="0" smtClean="0"/>
              <a:t> </a:t>
            </a:r>
            <a:r>
              <a:rPr lang="en-US" sz="2800" dirty="0" err="1" smtClean="0"/>
              <a:t>termasuk</a:t>
            </a:r>
            <a:r>
              <a:rPr lang="en-US" sz="2800" dirty="0" smtClean="0"/>
              <a:t> di </a:t>
            </a:r>
            <a:r>
              <a:rPr lang="en-US" sz="2800" dirty="0" err="1" smtClean="0"/>
              <a:t>dalamnya</a:t>
            </a:r>
            <a:r>
              <a:rPr lang="en-US" sz="2800" dirty="0" smtClean="0"/>
              <a:t> : </a:t>
            </a:r>
            <a:r>
              <a:rPr lang="en-US" sz="2800" dirty="0" err="1" smtClean="0"/>
              <a:t>instruksi</a:t>
            </a:r>
            <a:r>
              <a:rPr lang="en-US" sz="2800" dirty="0" smtClean="0"/>
              <a:t> </a:t>
            </a:r>
            <a:r>
              <a:rPr lang="en-US" sz="2800" dirty="0" err="1" smtClean="0"/>
              <a:t>kabatan</a:t>
            </a:r>
            <a:r>
              <a:rPr lang="en-US" sz="2800" dirty="0" smtClean="0"/>
              <a:t>, </a:t>
            </a:r>
            <a:r>
              <a:rPr lang="en-US" sz="2800" dirty="0" err="1" smtClean="0"/>
              <a:t>pembagian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, SOP, </a:t>
            </a:r>
            <a:r>
              <a:rPr lang="en-US" sz="2800" dirty="0" err="1" smtClean="0"/>
              <a:t>Panduan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tuntutan-tuntutan</a:t>
            </a:r>
            <a:r>
              <a:rPr lang="en-US" sz="2800" dirty="0" smtClean="0"/>
              <a:t> </a:t>
            </a:r>
            <a:r>
              <a:rPr lang="en-US" sz="2800" dirty="0" err="1" smtClean="0"/>
              <a:t>etis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/>
              <a:t>Sejumlah</a:t>
            </a:r>
            <a:r>
              <a:rPr lang="en-US" sz="2800" dirty="0" smtClean="0"/>
              <a:t> </a:t>
            </a:r>
            <a:r>
              <a:rPr lang="en-US" sz="2800" dirty="0" err="1" smtClean="0"/>
              <a:t>aturan</a:t>
            </a:r>
            <a:r>
              <a:rPr lang="en-US" sz="2800" dirty="0" smtClean="0"/>
              <a:t> </a:t>
            </a:r>
            <a:r>
              <a:rPr lang="en-US" sz="2800" dirty="0" err="1" smtClean="0"/>
              <a:t>bernilai</a:t>
            </a:r>
            <a:r>
              <a:rPr lang="en-US" sz="2800" dirty="0" smtClean="0"/>
              <a:t>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 (</a:t>
            </a:r>
            <a:r>
              <a:rPr lang="en-US" sz="2800" dirty="0" err="1" smtClean="0"/>
              <a:t>misal</a:t>
            </a:r>
            <a:r>
              <a:rPr lang="en-US" sz="2800" dirty="0" smtClean="0"/>
              <a:t>, </a:t>
            </a:r>
            <a:r>
              <a:rPr lang="en-US" sz="2800" dirty="0" err="1" smtClean="0"/>
              <a:t>latihan</a:t>
            </a:r>
            <a:r>
              <a:rPr lang="en-US" sz="2800" dirty="0" smtClean="0"/>
              <a:t> </a:t>
            </a:r>
            <a:r>
              <a:rPr lang="en-US" sz="2800" dirty="0" err="1" smtClean="0"/>
              <a:t>menghadapi</a:t>
            </a:r>
            <a:r>
              <a:rPr lang="en-US" sz="2800" dirty="0" smtClean="0"/>
              <a:t> </a:t>
            </a:r>
            <a:r>
              <a:rPr lang="en-US" sz="2800" dirty="0" err="1" smtClean="0"/>
              <a:t>kebakaran</a:t>
            </a:r>
            <a:r>
              <a:rPr lang="en-US" sz="2800" dirty="0" smtClean="0"/>
              <a:t>).</a:t>
            </a:r>
          </a:p>
          <a:p>
            <a:pPr eaLnBrk="1" hangingPunct="1">
              <a:defRPr/>
            </a:pPr>
            <a:r>
              <a:rPr lang="en-US" sz="2800" dirty="0" err="1" smtClean="0"/>
              <a:t>Aturan-aturan</a:t>
            </a:r>
            <a:r>
              <a:rPr lang="en-US" sz="2800" dirty="0" smtClean="0"/>
              <a:t> lain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larangan-larangan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tinadakan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etis</a:t>
            </a:r>
            <a:r>
              <a:rPr lang="en-US" sz="2800" dirty="0" smtClean="0"/>
              <a:t>, </a:t>
            </a:r>
            <a:r>
              <a:rPr lang="en-US" sz="2800" dirty="0" err="1" smtClean="0"/>
              <a:t>ilegal</a:t>
            </a:r>
            <a:r>
              <a:rPr lang="en-US" sz="2800" dirty="0" smtClean="0"/>
              <a:t>,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tindakan-tindakan</a:t>
            </a:r>
            <a:r>
              <a:rPr lang="en-US" sz="2800" dirty="0" smtClean="0"/>
              <a:t> lain yang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diinginkan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B10DE-7C93-45AC-B84B-39164CE61F6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Beberapa Jenis Aturan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Pengendalian</a:t>
            </a:r>
            <a:r>
              <a:rPr lang="en-US" sz="2800" dirty="0" smtClean="0"/>
              <a:t> </a:t>
            </a:r>
            <a:r>
              <a:rPr lang="en-US" sz="2800" dirty="0" err="1" smtClean="0"/>
              <a:t>fisik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</a:t>
            </a:r>
            <a:r>
              <a:rPr lang="en-US" sz="2800" dirty="0" err="1" smtClean="0"/>
              <a:t>Penjaga</a:t>
            </a:r>
            <a:r>
              <a:rPr lang="en-US" sz="2800" dirty="0" smtClean="0"/>
              <a:t> </a:t>
            </a:r>
            <a:r>
              <a:rPr lang="en-US" sz="2800" dirty="0" err="1" smtClean="0"/>
              <a:t>keamanan</a:t>
            </a:r>
            <a:r>
              <a:rPr lang="en-US" sz="2800" dirty="0" smtClean="0"/>
              <a:t>, </a:t>
            </a:r>
            <a:r>
              <a:rPr lang="en-US" sz="2800" dirty="0" err="1" smtClean="0"/>
              <a:t>gudang-gudang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terkunci</a:t>
            </a:r>
            <a:r>
              <a:rPr lang="en-US" sz="2800" dirty="0" smtClean="0"/>
              <a:t>, password </a:t>
            </a:r>
            <a:r>
              <a:rPr lang="en-US" sz="2800" dirty="0" err="1" smtClean="0"/>
              <a:t>komputer</a:t>
            </a:r>
            <a:r>
              <a:rPr lang="en-US" sz="2800" dirty="0" smtClean="0"/>
              <a:t>, CCTV, </a:t>
            </a:r>
            <a:r>
              <a:rPr lang="en-US" sz="2800" dirty="0" err="1" smtClean="0"/>
              <a:t>dll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Manual.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Manual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jauh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rinci</a:t>
            </a:r>
            <a:r>
              <a:rPr lang="en-US" sz="2800" dirty="0" smtClean="0"/>
              <a:t> </a:t>
            </a:r>
            <a:r>
              <a:rPr lang="en-US" sz="2800" dirty="0" err="1" smtClean="0"/>
              <a:t>dibandingkan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aturan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lainnya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Pengamanan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Pengendalian</a:t>
            </a:r>
            <a:r>
              <a:rPr lang="en-US" sz="2800" dirty="0" smtClean="0"/>
              <a:t> </a:t>
            </a:r>
            <a:r>
              <a:rPr lang="en-US" sz="2800" dirty="0" err="1" smtClean="0"/>
              <a:t>Tugas</a:t>
            </a:r>
            <a:r>
              <a:rPr lang="en-US" sz="2800" dirty="0" smtClean="0"/>
              <a:t>.</a:t>
            </a:r>
          </a:p>
        </p:txBody>
      </p:sp>
      <p:pic>
        <p:nvPicPr>
          <p:cNvPr id="23556" name="Picture 4" descr="SCROLL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3962400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Perilaku Dalam Organisasi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4695A-FC8C-49DE-A5DE-0EBE22CA4D5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784859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5711E-9E12-4B0A-8869-F1BCDD2BD95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81000"/>
            <a:ext cx="7086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CIRI-CIRI TEKNIS ORGANISASI TIDAK BAIK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19313"/>
            <a:ext cx="8229600" cy="39766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bereaksi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pertentangan</a:t>
            </a:r>
            <a:endParaRPr lang="en-US" dirty="0" smtClean="0"/>
          </a:p>
        </p:txBody>
      </p:sp>
      <p:pic>
        <p:nvPicPr>
          <p:cNvPr id="20486" name="Picture 4" descr="SHERLO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PROSES KENDALI SECARA FORMAL 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Perilaku Dalam Organisasi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4695A-FC8C-49DE-A5DE-0EBE22CA4D5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84581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50AF6-EE09-4F80-AF76-FC49C659D0D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BENTUK STRUKTUR ORGANISASI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Para manager </a:t>
            </a:r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fungsi-fungsi</a:t>
            </a:r>
            <a:r>
              <a:rPr lang="en-US" dirty="0" smtClean="0"/>
              <a:t> yang </a:t>
            </a:r>
            <a:r>
              <a:rPr lang="en-US" dirty="0" err="1" smtClean="0"/>
              <a:t>terspesialisasi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/ unit </a:t>
            </a:r>
            <a:r>
              <a:rPr lang="en-US" dirty="0" err="1" smtClean="0"/>
              <a:t>bisnis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Para manager </a:t>
            </a:r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unit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Matriks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Unit-unit </a:t>
            </a:r>
            <a:r>
              <a:rPr lang="en-US" dirty="0" err="1" smtClean="0"/>
              <a:t>fungsional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endParaRPr lang="en-US" dirty="0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Keselarasan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Faktor-faktor</a:t>
            </a:r>
            <a:r>
              <a:rPr lang="en-US" dirty="0" smtClean="0"/>
              <a:t> informal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keselarasan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formal</a:t>
            </a:r>
          </a:p>
          <a:p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kontroller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Perilaku Dalam Organisasi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4695A-FC8C-49DE-A5DE-0EBE22CA4D5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rgbClr val="FF6600"/>
          </a:solidFill>
        </p:spPr>
        <p:txBody>
          <a:bodyPr/>
          <a:lstStyle/>
          <a:p>
            <a:pPr eaLnBrk="1" hangingPunct="1"/>
            <a:r>
              <a:rPr lang="en-US" dirty="0" smtClean="0"/>
              <a:t>1. ORGANISASI FUNGSIONAL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191000" y="1447800"/>
            <a:ext cx="838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CEO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990600" y="2819400"/>
            <a:ext cx="1752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Man. Manufaktur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6172200" y="2819400"/>
            <a:ext cx="1752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Mnjr. Pemasaran</a:t>
            </a: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4495800" y="5105400"/>
            <a:ext cx="1752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Manajer pabrik 3</a:t>
            </a: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2362200" y="5105400"/>
            <a:ext cx="1752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Manajer pabrik 2</a:t>
            </a:r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228600" y="5105400"/>
            <a:ext cx="1752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Manajer Pabrik 1</a:t>
            </a: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4038600" y="4114800"/>
            <a:ext cx="1752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Mnjr. Wilayah A</a:t>
            </a:r>
          </a:p>
        </p:txBody>
      </p:sp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5943600" y="4114800"/>
            <a:ext cx="1752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Mnjr. Wilayah B</a:t>
            </a:r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7772400" y="4114800"/>
            <a:ext cx="1219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Mnjr. Wil. C</a:t>
            </a:r>
          </a:p>
        </p:txBody>
      </p:sp>
      <p:sp>
        <p:nvSpPr>
          <p:cNvPr id="12300" name="Line 13"/>
          <p:cNvSpPr>
            <a:spLocks noChangeShapeType="1"/>
          </p:cNvSpPr>
          <p:nvPr/>
        </p:nvSpPr>
        <p:spPr bwMode="auto">
          <a:xfrm>
            <a:off x="1905000" y="24384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4"/>
          <p:cNvSpPr>
            <a:spLocks noChangeShapeType="1"/>
          </p:cNvSpPr>
          <p:nvPr/>
        </p:nvSpPr>
        <p:spPr bwMode="auto">
          <a:xfrm>
            <a:off x="46482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15"/>
          <p:cNvSpPr>
            <a:spLocks noChangeShapeType="1"/>
          </p:cNvSpPr>
          <p:nvPr/>
        </p:nvSpPr>
        <p:spPr bwMode="auto">
          <a:xfrm>
            <a:off x="1905000" y="243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Line 16"/>
          <p:cNvSpPr>
            <a:spLocks noChangeShapeType="1"/>
          </p:cNvSpPr>
          <p:nvPr/>
        </p:nvSpPr>
        <p:spPr bwMode="auto">
          <a:xfrm>
            <a:off x="6934200" y="243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17"/>
          <p:cNvSpPr>
            <a:spLocks noChangeShapeType="1"/>
          </p:cNvSpPr>
          <p:nvPr/>
        </p:nvSpPr>
        <p:spPr bwMode="auto">
          <a:xfrm>
            <a:off x="1905000" y="32766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Line 18"/>
          <p:cNvSpPr>
            <a:spLocks noChangeShapeType="1"/>
          </p:cNvSpPr>
          <p:nvPr/>
        </p:nvSpPr>
        <p:spPr bwMode="auto">
          <a:xfrm>
            <a:off x="762000" y="4800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Line 19"/>
          <p:cNvSpPr>
            <a:spLocks noChangeShapeType="1"/>
          </p:cNvSpPr>
          <p:nvPr/>
        </p:nvSpPr>
        <p:spPr bwMode="auto">
          <a:xfrm>
            <a:off x="7620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Line 20"/>
          <p:cNvSpPr>
            <a:spLocks noChangeShapeType="1"/>
          </p:cNvSpPr>
          <p:nvPr/>
        </p:nvSpPr>
        <p:spPr bwMode="auto">
          <a:xfrm>
            <a:off x="32004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Line 21"/>
          <p:cNvSpPr>
            <a:spLocks noChangeShapeType="1"/>
          </p:cNvSpPr>
          <p:nvPr/>
        </p:nvSpPr>
        <p:spPr bwMode="auto">
          <a:xfrm>
            <a:off x="48006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Line 22"/>
          <p:cNvSpPr>
            <a:spLocks noChangeShapeType="1"/>
          </p:cNvSpPr>
          <p:nvPr/>
        </p:nvSpPr>
        <p:spPr bwMode="auto">
          <a:xfrm>
            <a:off x="69342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Line 23"/>
          <p:cNvSpPr>
            <a:spLocks noChangeShapeType="1"/>
          </p:cNvSpPr>
          <p:nvPr/>
        </p:nvSpPr>
        <p:spPr bwMode="auto">
          <a:xfrm>
            <a:off x="4953000" y="37338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Line 25"/>
          <p:cNvSpPr>
            <a:spLocks noChangeShapeType="1"/>
          </p:cNvSpPr>
          <p:nvPr/>
        </p:nvSpPr>
        <p:spPr bwMode="auto">
          <a:xfrm>
            <a:off x="4953000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Line 26"/>
          <p:cNvSpPr>
            <a:spLocks noChangeShapeType="1"/>
          </p:cNvSpPr>
          <p:nvPr/>
        </p:nvSpPr>
        <p:spPr bwMode="auto">
          <a:xfrm>
            <a:off x="6934200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Line 27"/>
          <p:cNvSpPr>
            <a:spLocks noChangeShapeType="1"/>
          </p:cNvSpPr>
          <p:nvPr/>
        </p:nvSpPr>
        <p:spPr bwMode="auto">
          <a:xfrm>
            <a:off x="8534400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FEE37-0E1C-42C8-8B92-03AE19616C3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STRUKTUR ORGANISASI FUNGSIONAL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KELEBIHAN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Paling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stabil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skala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masing-masing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Merangsang</a:t>
            </a:r>
            <a:r>
              <a:rPr lang="en-US" sz="2000" dirty="0" smtClean="0"/>
              <a:t> </a:t>
            </a:r>
            <a:r>
              <a:rPr lang="en-US" sz="2000" dirty="0" err="1" smtClean="0"/>
              <a:t>berkembangnya</a:t>
            </a:r>
            <a:r>
              <a:rPr lang="en-US" sz="2000" dirty="0" smtClean="0"/>
              <a:t> </a:t>
            </a:r>
            <a:r>
              <a:rPr lang="en-US" sz="2000" dirty="0" err="1" smtClean="0"/>
              <a:t>ketrampilan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en-US" sz="2000" dirty="0" err="1" smtClean="0"/>
              <a:t>fungsional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berukuran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sedang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sejumlah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sejenis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KEKURANGAN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Respon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agak</a:t>
            </a:r>
            <a:r>
              <a:rPr lang="en-US" sz="2000" dirty="0" smtClean="0"/>
              <a:t> </a:t>
            </a:r>
            <a:r>
              <a:rPr lang="en-US" sz="2000" dirty="0" err="1" smtClean="0"/>
              <a:t>lambat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Pengambilan</a:t>
            </a:r>
            <a:r>
              <a:rPr lang="en-US" sz="2000" dirty="0" smtClean="0"/>
              <a:t> </a:t>
            </a:r>
            <a:r>
              <a:rPr lang="en-US" sz="2000" dirty="0" err="1" smtClean="0"/>
              <a:t>keputusan</a:t>
            </a:r>
            <a:r>
              <a:rPr lang="en-US" sz="2000" dirty="0" smtClean="0"/>
              <a:t> </a:t>
            </a:r>
            <a:r>
              <a:rPr lang="en-US" sz="2000" dirty="0" err="1" smtClean="0"/>
              <a:t>menumpuk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puncak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Koordinasi</a:t>
            </a:r>
            <a:r>
              <a:rPr lang="en-US" sz="2000" dirty="0" smtClean="0"/>
              <a:t> </a:t>
            </a:r>
            <a:r>
              <a:rPr lang="en-US" sz="2000" dirty="0" err="1" smtClean="0"/>
              <a:t>antar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/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terlalu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Inovasi</a:t>
            </a:r>
            <a:r>
              <a:rPr lang="en-US" sz="2000" dirty="0" smtClean="0"/>
              <a:t> </a:t>
            </a:r>
            <a:r>
              <a:rPr lang="en-US" sz="2000" dirty="0" err="1" smtClean="0"/>
              <a:t>terbatas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Pandangan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sasaran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agak</a:t>
            </a:r>
            <a:r>
              <a:rPr lang="en-US" sz="2000" dirty="0" smtClean="0"/>
              <a:t> </a:t>
            </a:r>
            <a:r>
              <a:rPr lang="en-US" sz="2000" dirty="0" err="1" smtClean="0"/>
              <a:t>terbatas</a:t>
            </a:r>
            <a:r>
              <a:rPr lang="en-US" sz="2000" dirty="0" smtClean="0"/>
              <a:t>, </a:t>
            </a:r>
            <a:r>
              <a:rPr lang="en-US" sz="2000" dirty="0" err="1" smtClean="0"/>
              <a:t>anggota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cenderung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memperhatikan</a:t>
            </a:r>
            <a:r>
              <a:rPr lang="en-US" sz="2000" dirty="0" smtClean="0"/>
              <a:t> </a:t>
            </a:r>
            <a:r>
              <a:rPr lang="en-US" sz="2000" dirty="0" err="1" smtClean="0"/>
              <a:t>sasaran</a:t>
            </a:r>
            <a:r>
              <a:rPr lang="en-US" sz="2000" dirty="0" smtClean="0"/>
              <a:t> </a:t>
            </a:r>
            <a:r>
              <a:rPr lang="en-US" sz="2000" dirty="0" err="1" smtClean="0"/>
              <a:t>bagiannya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/>
      <p:bldP spid="3482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6600"/>
          </a:solidFill>
        </p:spPr>
        <p:txBody>
          <a:bodyPr/>
          <a:lstStyle/>
          <a:p>
            <a:pPr eaLnBrk="1" hangingPunct="1"/>
            <a:r>
              <a:rPr lang="en-US" dirty="0" smtClean="0"/>
              <a:t>2. ORGANISASI UNIT BISNIS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114800" y="13716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CEO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04800" y="2514600"/>
            <a:ext cx="2209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Manajer Unit Bisnis X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200400" y="2514600"/>
            <a:ext cx="2209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Manajer Unit Bisnis Y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6096000" y="2514600"/>
            <a:ext cx="2438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Manajer Unit Bisnis Z</a:t>
            </a: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152400" y="4267200"/>
            <a:ext cx="1143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Mnjr. </a:t>
            </a:r>
          </a:p>
          <a:p>
            <a:pPr algn="ctr"/>
            <a:r>
              <a:rPr lang="en-US"/>
              <a:t>Pabrik</a:t>
            </a: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1676400" y="42672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Mnjr. </a:t>
            </a:r>
          </a:p>
          <a:p>
            <a:pPr algn="ctr"/>
            <a:r>
              <a:rPr lang="en-US"/>
              <a:t>Pemasaran</a:t>
            </a: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3124200" y="4267200"/>
            <a:ext cx="1143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Mnjr. </a:t>
            </a:r>
          </a:p>
          <a:p>
            <a:pPr algn="ctr"/>
            <a:r>
              <a:rPr lang="en-US"/>
              <a:t>Pabrik</a:t>
            </a:r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4648200" y="42672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Mnjr. </a:t>
            </a:r>
          </a:p>
          <a:p>
            <a:pPr algn="ctr"/>
            <a:r>
              <a:rPr lang="en-US"/>
              <a:t>Pemasaran</a:t>
            </a:r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6096000" y="42672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Mnjr. </a:t>
            </a:r>
          </a:p>
          <a:p>
            <a:pPr algn="ctr"/>
            <a:r>
              <a:rPr lang="en-US"/>
              <a:t>Pabrik</a:t>
            </a:r>
          </a:p>
        </p:txBody>
      </p:sp>
      <p:sp>
        <p:nvSpPr>
          <p:cNvPr id="13324" name="Rectangle 13"/>
          <p:cNvSpPr>
            <a:spLocks noChangeArrowheads="1"/>
          </p:cNvSpPr>
          <p:nvPr/>
        </p:nvSpPr>
        <p:spPr bwMode="auto">
          <a:xfrm>
            <a:off x="7696200" y="42672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Mnjr.</a:t>
            </a:r>
          </a:p>
          <a:p>
            <a:pPr algn="ctr"/>
            <a:r>
              <a:rPr lang="en-US"/>
              <a:t>Pemasaran</a:t>
            </a:r>
          </a:p>
        </p:txBody>
      </p:sp>
      <p:sp>
        <p:nvSpPr>
          <p:cNvPr id="13325" name="Line 14"/>
          <p:cNvSpPr>
            <a:spLocks noChangeShapeType="1"/>
          </p:cNvSpPr>
          <p:nvPr/>
        </p:nvSpPr>
        <p:spPr bwMode="auto">
          <a:xfrm>
            <a:off x="4495800" y="1752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15"/>
          <p:cNvSpPr>
            <a:spLocks noChangeShapeType="1"/>
          </p:cNvSpPr>
          <p:nvPr/>
        </p:nvSpPr>
        <p:spPr bwMode="auto">
          <a:xfrm>
            <a:off x="1600200" y="21336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Line 16"/>
          <p:cNvSpPr>
            <a:spLocks noChangeShapeType="1"/>
          </p:cNvSpPr>
          <p:nvPr/>
        </p:nvSpPr>
        <p:spPr bwMode="auto">
          <a:xfrm>
            <a:off x="1600200" y="213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17"/>
          <p:cNvSpPr>
            <a:spLocks noChangeShapeType="1"/>
          </p:cNvSpPr>
          <p:nvPr/>
        </p:nvSpPr>
        <p:spPr bwMode="auto">
          <a:xfrm>
            <a:off x="7467600" y="213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Line 18"/>
          <p:cNvSpPr>
            <a:spLocks noChangeShapeType="1"/>
          </p:cNvSpPr>
          <p:nvPr/>
        </p:nvSpPr>
        <p:spPr bwMode="auto">
          <a:xfrm>
            <a:off x="1676400" y="3124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Line 19"/>
          <p:cNvSpPr>
            <a:spLocks noChangeShapeType="1"/>
          </p:cNvSpPr>
          <p:nvPr/>
        </p:nvSpPr>
        <p:spPr bwMode="auto">
          <a:xfrm>
            <a:off x="762000" y="3886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Line 20"/>
          <p:cNvSpPr>
            <a:spLocks noChangeShapeType="1"/>
          </p:cNvSpPr>
          <p:nvPr/>
        </p:nvSpPr>
        <p:spPr bwMode="auto">
          <a:xfrm>
            <a:off x="762000" y="3886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Line 21"/>
          <p:cNvSpPr>
            <a:spLocks noChangeShapeType="1"/>
          </p:cNvSpPr>
          <p:nvPr/>
        </p:nvSpPr>
        <p:spPr bwMode="auto">
          <a:xfrm>
            <a:off x="2514600" y="3886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Line 22"/>
          <p:cNvSpPr>
            <a:spLocks noChangeShapeType="1"/>
          </p:cNvSpPr>
          <p:nvPr/>
        </p:nvSpPr>
        <p:spPr bwMode="auto">
          <a:xfrm>
            <a:off x="4495800" y="3124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Line 23"/>
          <p:cNvSpPr>
            <a:spLocks noChangeShapeType="1"/>
          </p:cNvSpPr>
          <p:nvPr/>
        </p:nvSpPr>
        <p:spPr bwMode="auto">
          <a:xfrm>
            <a:off x="3810000" y="3810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Line 24"/>
          <p:cNvSpPr>
            <a:spLocks noChangeShapeType="1"/>
          </p:cNvSpPr>
          <p:nvPr/>
        </p:nvSpPr>
        <p:spPr bwMode="auto">
          <a:xfrm>
            <a:off x="3810000" y="3810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Line 25"/>
          <p:cNvSpPr>
            <a:spLocks noChangeShapeType="1"/>
          </p:cNvSpPr>
          <p:nvPr/>
        </p:nvSpPr>
        <p:spPr bwMode="auto">
          <a:xfrm>
            <a:off x="5334000" y="3810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Line 26"/>
          <p:cNvSpPr>
            <a:spLocks noChangeShapeType="1"/>
          </p:cNvSpPr>
          <p:nvPr/>
        </p:nvSpPr>
        <p:spPr bwMode="auto">
          <a:xfrm>
            <a:off x="7467600" y="3124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8" name="Line 27"/>
          <p:cNvSpPr>
            <a:spLocks noChangeShapeType="1"/>
          </p:cNvSpPr>
          <p:nvPr/>
        </p:nvSpPr>
        <p:spPr bwMode="auto">
          <a:xfrm>
            <a:off x="6705600" y="3886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Line 28"/>
          <p:cNvSpPr>
            <a:spLocks noChangeShapeType="1"/>
          </p:cNvSpPr>
          <p:nvPr/>
        </p:nvSpPr>
        <p:spPr bwMode="auto">
          <a:xfrm>
            <a:off x="67056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0" name="Line 29"/>
          <p:cNvSpPr>
            <a:spLocks noChangeShapeType="1"/>
          </p:cNvSpPr>
          <p:nvPr/>
        </p:nvSpPr>
        <p:spPr bwMode="auto">
          <a:xfrm>
            <a:off x="83820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7AF4C-E2FA-4FCB-B1B4-CE5386B6C19F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0075"/>
            <a:ext cx="8229600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STRUKTUR ORGANISASI </a:t>
            </a:r>
            <a:br>
              <a:rPr lang="en-US" sz="3200" dirty="0" smtClean="0"/>
            </a:br>
            <a:r>
              <a:rPr lang="en-US" sz="3200" dirty="0" smtClean="0"/>
              <a:t>PRODUK / UNIT BISNIS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19313"/>
            <a:ext cx="4038600" cy="3879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KELEBIHAN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Paling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stabil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cepat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Penanggung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jelas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Koordinasi</a:t>
            </a:r>
            <a:r>
              <a:rPr lang="en-US" sz="2000" dirty="0" smtClean="0"/>
              <a:t> </a:t>
            </a:r>
            <a:r>
              <a:rPr lang="en-US" sz="2000" dirty="0" err="1" smtClean="0"/>
              <a:t>antar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 smtClean="0"/>
              <a:t>beradaptasi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tuntutan</a:t>
            </a:r>
            <a:r>
              <a:rPr lang="en-US" sz="2000" dirty="0" smtClean="0"/>
              <a:t> </a:t>
            </a:r>
            <a:r>
              <a:rPr lang="en-US" sz="2000" dirty="0" err="1" smtClean="0"/>
              <a:t>luar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berukuran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19313"/>
            <a:ext cx="4038600" cy="3879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KEKURANGAN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efisiensi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ekonomis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Koordinasi</a:t>
            </a:r>
            <a:r>
              <a:rPr lang="en-US" sz="2000" dirty="0" smtClean="0"/>
              <a:t> </a:t>
            </a:r>
            <a:r>
              <a:rPr lang="en-US" sz="2000" dirty="0" err="1" smtClean="0"/>
              <a:t>antar</a:t>
            </a:r>
            <a:r>
              <a:rPr lang="en-US" sz="2000" dirty="0" smtClean="0"/>
              <a:t> unit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sulit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Keahlian</a:t>
            </a:r>
            <a:r>
              <a:rPr lang="en-US" sz="2000" dirty="0" smtClean="0"/>
              <a:t> </a:t>
            </a:r>
            <a:r>
              <a:rPr lang="en-US" sz="2000" dirty="0" err="1" smtClean="0"/>
              <a:t>teknis</a:t>
            </a:r>
            <a:r>
              <a:rPr lang="en-US" sz="2000" dirty="0" smtClean="0"/>
              <a:t> </a:t>
            </a:r>
            <a:r>
              <a:rPr lang="en-US" sz="2000" dirty="0" err="1" smtClean="0"/>
              <a:t>hilang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spesialisasi</a:t>
            </a:r>
            <a:r>
              <a:rPr lang="en-US" sz="2000" dirty="0" smtClean="0"/>
              <a:t> </a:t>
            </a:r>
            <a:r>
              <a:rPr lang="en-US" sz="2000" dirty="0" err="1" smtClean="0"/>
              <a:t>fungsional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Integrasi</a:t>
            </a:r>
            <a:r>
              <a:rPr lang="en-US" sz="2000" dirty="0" smtClean="0"/>
              <a:t> </a:t>
            </a:r>
            <a:r>
              <a:rPr lang="en-US" sz="2000" dirty="0" err="1" smtClean="0"/>
              <a:t>ataupun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standarisasi</a:t>
            </a:r>
            <a:r>
              <a:rPr lang="en-US" sz="2000" dirty="0" smtClean="0"/>
              <a:t> </a:t>
            </a:r>
            <a:r>
              <a:rPr lang="en-US" sz="2000" dirty="0" err="1" smtClean="0"/>
              <a:t>antar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sulit</a:t>
            </a:r>
            <a:r>
              <a:rPr lang="en-US" sz="2000" dirty="0" smtClean="0"/>
              <a:t> </a:t>
            </a:r>
            <a:r>
              <a:rPr lang="en-US" sz="2000" dirty="0" err="1" smtClean="0"/>
              <a:t>tercapai</a:t>
            </a:r>
            <a:endParaRPr lang="en-US" sz="2000" dirty="0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  <p:bldP spid="389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Perilaku Dalam Organisasi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B1AD-6397-483C-A563-7ECB5CAFD20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1533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6BE95-B1CF-4A17-96F9-DF6D850694E1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STRUKTUR ORGANISASI MATRIKS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/>
              <a:t>KELEBIHAN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Mampu mencapai tingkat koordinasi yang diperlukan untuk menjawab tuntutan “ganda” lingkungan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Dapat memanfaatkan karyawan secara fleksibel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Sesuai untuk pengambilan keputusan yang sifatnya rumit serta lingkungan yang tidak stabil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Sangat sesuai untuk organisasi ukuran sedang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038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/>
              <a:t>KEKURANGAN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Adanya wewenang ganda menyebabkan munculnya kebingungan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Menghabiskan banyak waktu untuk koordinasi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Hanya bisa berjalan jika hubungan bersifat kolegial bukan vertikal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smtClean="0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5791200" y="4267200"/>
          <a:ext cx="2971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lip" r:id="rId3" imgW="2523810" imgH="2600000" progId="MS_ClipArt_Gallery.2">
                  <p:embed/>
                </p:oleObj>
              </mc:Choice>
              <mc:Fallback>
                <p:oleObj name="Clip" r:id="rId3" imgW="2523810" imgH="26000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267200"/>
                        <a:ext cx="2971800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FUNGSI KONTROLLER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bertanggungjawab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merancang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mengoperasikan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kontroller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Perilaku Dalam Organisasi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4DCD5-CEDA-487F-9647-B6F811E85A3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Fungsi-fungsi</a:t>
            </a:r>
            <a:r>
              <a:rPr lang="en-US" dirty="0" smtClean="0"/>
              <a:t> </a:t>
            </a:r>
            <a:r>
              <a:rPr lang="en-US" dirty="0" err="1" smtClean="0"/>
              <a:t>kontroller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Perilaku Dalam Organisasi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309D9-FBAE-48FC-8A6E-92C2CB073B9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3054" y="1447799"/>
            <a:ext cx="8103746" cy="520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42B93-277E-4C47-98E7-6E276852386C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Engravers MT" pitchFamily="18" charset="0"/>
              </a:rPr>
              <a:t>TERIMA KASIH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070100"/>
            <a:ext cx="57054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99A93-7AAF-48C9-8D3F-BA1AF16EA94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477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i="1" dirty="0" err="1" smtClean="0"/>
              <a:t>Sistem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pengendalian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manajemen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mempengaruhi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perilaku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manusia</a:t>
            </a:r>
            <a:r>
              <a:rPr lang="en-US" sz="3200" i="1" dirty="0" smtClean="0"/>
              <a:t>. </a:t>
            </a:r>
            <a:r>
              <a:rPr lang="en-US" sz="3200" i="1" dirty="0" err="1" smtClean="0"/>
              <a:t>Sistem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pengendalian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manajemen</a:t>
            </a:r>
            <a:r>
              <a:rPr lang="en-US" sz="3200" i="1" dirty="0" smtClean="0"/>
              <a:t> yang </a:t>
            </a:r>
            <a:r>
              <a:rPr lang="en-US" sz="3200" i="1" dirty="0" err="1" smtClean="0"/>
              <a:t>baik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mempengaruhi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manusia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sedemikian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rupa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sehingga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memiliki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tujuan</a:t>
            </a:r>
            <a:r>
              <a:rPr lang="en-US" sz="3200" i="1" dirty="0" smtClean="0"/>
              <a:t> yang </a:t>
            </a:r>
            <a:r>
              <a:rPr lang="en-US" sz="3200" i="1" dirty="0" err="1" smtClean="0"/>
              <a:t>selaras</a:t>
            </a:r>
            <a:r>
              <a:rPr lang="en-US" sz="3200" i="1" dirty="0" smtClean="0"/>
              <a:t>, </a:t>
            </a:r>
            <a:r>
              <a:rPr lang="en-US" sz="3200" i="1" dirty="0" err="1" smtClean="0"/>
              <a:t>artinya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tindakan-tindakan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individu</a:t>
            </a:r>
            <a:r>
              <a:rPr lang="en-US" sz="3200" i="1" dirty="0" smtClean="0"/>
              <a:t> yang </a:t>
            </a:r>
            <a:r>
              <a:rPr lang="en-US" sz="3200" i="1" dirty="0" err="1" smtClean="0"/>
              <a:t>dilakukan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untuk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tujuan-tujuan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pribadi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juga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akan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membantu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mencapai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tujuan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organisasi</a:t>
            </a:r>
            <a:r>
              <a:rPr lang="en-US" sz="4000" dirty="0" smtClean="0"/>
              <a:t> </a:t>
            </a:r>
          </a:p>
        </p:txBody>
      </p:sp>
      <p:graphicFrame>
        <p:nvGraphicFramePr>
          <p:cNvPr id="2050" name="Object 6"/>
          <p:cNvGraphicFramePr>
            <a:graphicFrameLocks noGrp="1"/>
          </p:cNvGraphicFramePr>
          <p:nvPr>
            <p:ph idx="1"/>
          </p:nvPr>
        </p:nvGraphicFramePr>
        <p:xfrm>
          <a:off x="7010400" y="3352800"/>
          <a:ext cx="173037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Art" r:id="rId3" imgW="1958760" imgH="3657600" progId="MS_ClipArt_Gallery.2">
                  <p:embed/>
                </p:oleObj>
              </mc:Choice>
              <mc:Fallback>
                <p:oleObj name="ClipArt" r:id="rId3" imgW="1958760" imgH="3657600" progId="MS_ClipArt_Gallery.2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352800"/>
                        <a:ext cx="173037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AE5CD-A903-497F-BF44-EC987557B85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err="1" smtClean="0"/>
              <a:t>Keselarasan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Manajemen</a:t>
            </a:r>
            <a:r>
              <a:rPr lang="en-US" sz="2800" dirty="0" smtClean="0"/>
              <a:t> senior </a:t>
            </a:r>
            <a:r>
              <a:rPr lang="en-US" sz="2800" dirty="0" err="1" smtClean="0"/>
              <a:t>menginginkan</a:t>
            </a:r>
            <a:r>
              <a:rPr lang="en-US" sz="2800" dirty="0" smtClean="0"/>
              <a:t> agar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mencapai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/>
              <a:t>Tetapi</a:t>
            </a:r>
            <a:r>
              <a:rPr lang="en-US" sz="2800" dirty="0" smtClean="0"/>
              <a:t> </a:t>
            </a:r>
            <a:r>
              <a:rPr lang="en-US" sz="2800" dirty="0" err="1" smtClean="0"/>
              <a:t>anggota</a:t>
            </a:r>
            <a:r>
              <a:rPr lang="en-US" sz="2800" dirty="0" smtClean="0"/>
              <a:t> individual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pribadi</a:t>
            </a:r>
            <a:r>
              <a:rPr lang="en-US" sz="2800" dirty="0" smtClean="0"/>
              <a:t> </a:t>
            </a:r>
            <a:r>
              <a:rPr lang="en-US" sz="2800" dirty="0" err="1" smtClean="0"/>
              <a:t>masing-masing</a:t>
            </a:r>
            <a:r>
              <a:rPr lang="en-US" sz="2800" dirty="0" smtClean="0"/>
              <a:t> yang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selalu</a:t>
            </a:r>
            <a:r>
              <a:rPr lang="en-US" sz="2800" dirty="0" smtClean="0"/>
              <a:t> </a:t>
            </a:r>
            <a:r>
              <a:rPr lang="en-US" sz="2800" dirty="0" err="1" smtClean="0"/>
              <a:t>konsisten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utama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Pengendalian</a:t>
            </a:r>
            <a:r>
              <a:rPr lang="en-US" sz="2800" dirty="0" smtClean="0"/>
              <a:t> </a:t>
            </a:r>
            <a:r>
              <a:rPr lang="en-US" sz="2800" dirty="0" err="1" smtClean="0"/>
              <a:t>Manajemen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memastikan</a:t>
            </a:r>
            <a:r>
              <a:rPr lang="en-US" sz="2800" dirty="0" smtClean="0"/>
              <a:t> (</a:t>
            </a:r>
            <a:r>
              <a:rPr lang="en-US" sz="2800" dirty="0" err="1" smtClean="0"/>
              <a:t>sejauh</a:t>
            </a:r>
            <a:r>
              <a:rPr lang="en-US" sz="2800" dirty="0" smtClean="0"/>
              <a:t> </a:t>
            </a:r>
            <a:r>
              <a:rPr lang="en-US" sz="2800" dirty="0" err="1" smtClean="0"/>
              <a:t>mungkin</a:t>
            </a:r>
            <a:r>
              <a:rPr lang="en-US" sz="2800" dirty="0" smtClean="0"/>
              <a:t>) </a:t>
            </a:r>
            <a:r>
              <a:rPr lang="en-US" sz="2800" dirty="0" err="1" smtClean="0"/>
              <a:t>tingkat</a:t>
            </a:r>
            <a:r>
              <a:rPr lang="en-US" sz="2800" dirty="0" smtClean="0"/>
              <a:t> “</a:t>
            </a:r>
            <a:r>
              <a:rPr lang="en-US" sz="2800" dirty="0" err="1" smtClean="0"/>
              <a:t>keselarasan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(goal congruence)” yang </a:t>
            </a:r>
            <a:r>
              <a:rPr lang="en-US" sz="2800" dirty="0" err="1" smtClean="0"/>
              <a:t>tinggi</a:t>
            </a:r>
            <a:r>
              <a:rPr lang="en-US" sz="2800" dirty="0" smtClean="0"/>
              <a:t>.</a:t>
            </a:r>
          </a:p>
        </p:txBody>
      </p:sp>
      <p:pic>
        <p:nvPicPr>
          <p:cNvPr id="10247" name="Picture 4" descr="AGRENME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28600"/>
            <a:ext cx="1606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9B156-4216-402D-A2A2-193C44496B6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err="1" smtClean="0"/>
              <a:t>Keselarasan</a:t>
            </a:r>
            <a:r>
              <a:rPr lang="en-US" sz="4000" dirty="0" smtClean="0"/>
              <a:t> </a:t>
            </a:r>
            <a:r>
              <a:rPr lang="en-US" sz="4000" dirty="0" err="1" smtClean="0"/>
              <a:t>Tujuan</a:t>
            </a:r>
            <a:r>
              <a:rPr lang="en-US" sz="4000" dirty="0" smtClean="0"/>
              <a:t>…..(</a:t>
            </a:r>
            <a:r>
              <a:rPr lang="en-US" sz="4000" dirty="0" err="1" smtClean="0"/>
              <a:t>Lanjutan</a:t>
            </a:r>
            <a:r>
              <a:rPr lang="en-US" sz="4000" dirty="0" smtClean="0"/>
              <a:t>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yang </a:t>
            </a:r>
            <a:r>
              <a:rPr lang="en-US" sz="2800" dirty="0" err="1" smtClean="0"/>
              <a:t>sejajar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,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diarahkan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mengambil</a:t>
            </a:r>
            <a:r>
              <a:rPr lang="en-US" sz="2800" dirty="0" smtClean="0"/>
              <a:t> </a:t>
            </a:r>
            <a:r>
              <a:rPr lang="en-US" sz="2800" dirty="0" err="1" smtClean="0"/>
              <a:t>tindakan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kepentingan</a:t>
            </a:r>
            <a:r>
              <a:rPr lang="en-US" sz="2800" dirty="0" smtClean="0"/>
              <a:t> </a:t>
            </a:r>
            <a:r>
              <a:rPr lang="en-US" sz="2800" dirty="0" err="1" smtClean="0"/>
              <a:t>pribadi</a:t>
            </a:r>
            <a:r>
              <a:rPr lang="en-US" sz="2800" dirty="0" smtClean="0"/>
              <a:t> </a:t>
            </a:r>
            <a:r>
              <a:rPr lang="en-US" sz="2800" dirty="0" err="1" smtClean="0"/>
              <a:t>mereka</a:t>
            </a:r>
            <a:r>
              <a:rPr lang="en-US" sz="2800" dirty="0" smtClean="0"/>
              <a:t> </a:t>
            </a:r>
            <a:r>
              <a:rPr lang="en-US" sz="2800" dirty="0" err="1" smtClean="0"/>
              <a:t>sendiri</a:t>
            </a:r>
            <a:r>
              <a:rPr lang="en-US" sz="2800" dirty="0" smtClean="0"/>
              <a:t>, yang </a:t>
            </a:r>
            <a:r>
              <a:rPr lang="en-US" sz="2800" dirty="0" err="1" smtClean="0"/>
              <a:t>sekaligus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kepentingan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pengendalian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memadai</a:t>
            </a:r>
            <a:r>
              <a:rPr lang="en-US" sz="2800" dirty="0" smtClean="0"/>
              <a:t> </a:t>
            </a:r>
            <a:r>
              <a:rPr lang="en-US" sz="2800" dirty="0" err="1" smtClean="0"/>
              <a:t>setidaknya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mendorong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melawan</a:t>
            </a:r>
            <a:r>
              <a:rPr lang="en-US" sz="2800" dirty="0" smtClean="0"/>
              <a:t> </a:t>
            </a:r>
            <a:r>
              <a:rPr lang="en-US" sz="2800" dirty="0" err="1" smtClean="0"/>
              <a:t>kepentingan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.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629400" y="4572000"/>
          <a:ext cx="22860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" r:id="rId3" imgW="4762440" imgH="3504960" progId="MS_ClipArt_Gallery.5">
                  <p:embed/>
                </p:oleObj>
              </mc:Choice>
              <mc:Fallback>
                <p:oleObj name="Clip" r:id="rId3" imgW="4762440" imgH="350496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572000"/>
                        <a:ext cx="2286000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PERTANYAAN DALAM EVALUASI SPM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memotivasi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demi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?</a:t>
            </a:r>
          </a:p>
          <a:p>
            <a:pPr>
              <a:defRPr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tindakan-tindakan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Perilaku Dalam Organisasi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882A4-52DB-4779-919F-CFDF1F01A2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A9DB3-523D-47CA-8038-D82B6941680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65532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Faktor-faktor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Keselarasan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smtClean="0"/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Baik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sistem</a:t>
            </a:r>
            <a:r>
              <a:rPr lang="en-US" sz="2800" dirty="0" smtClean="0">
                <a:solidFill>
                  <a:schemeClr val="tx1"/>
                </a:solidFill>
              </a:rPr>
              <a:t> formal </a:t>
            </a:r>
            <a:r>
              <a:rPr lang="en-US" sz="2800" dirty="0" err="1" smtClean="0">
                <a:solidFill>
                  <a:schemeClr val="tx1"/>
                </a:solidFill>
              </a:rPr>
              <a:t>maupun</a:t>
            </a:r>
            <a:r>
              <a:rPr lang="en-US" sz="2800" dirty="0" smtClean="0">
                <a:solidFill>
                  <a:schemeClr val="tx1"/>
                </a:solidFill>
              </a:rPr>
              <a:t> informal </a:t>
            </a:r>
            <a:r>
              <a:rPr lang="en-US" sz="2800" dirty="0" err="1" smtClean="0">
                <a:solidFill>
                  <a:schemeClr val="tx1"/>
                </a:solidFill>
              </a:rPr>
              <a:t>mempengaruhi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perilaku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manusia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dalam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organisasi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perusahaan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konsekuensinya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kedua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tersebut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berpengaruh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pada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tingkat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pencapaian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keselarasan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tujuan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perusahaan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grpSp>
        <p:nvGrpSpPr>
          <p:cNvPr id="12293" name="Group 6"/>
          <p:cNvGrpSpPr>
            <a:grpSpLocks/>
          </p:cNvGrpSpPr>
          <p:nvPr/>
        </p:nvGrpSpPr>
        <p:grpSpPr bwMode="auto">
          <a:xfrm>
            <a:off x="6705600" y="1066800"/>
            <a:ext cx="2286000" cy="4724400"/>
            <a:chOff x="4512" y="1488"/>
            <a:chExt cx="1035" cy="1456"/>
          </a:xfrm>
        </p:grpSpPr>
        <p:sp>
          <p:nvSpPr>
            <p:cNvPr id="12294" name="Freeform 7"/>
            <p:cNvSpPr>
              <a:spLocks/>
            </p:cNvSpPr>
            <p:nvPr/>
          </p:nvSpPr>
          <p:spPr bwMode="auto">
            <a:xfrm>
              <a:off x="4512" y="1488"/>
              <a:ext cx="1035" cy="1456"/>
            </a:xfrm>
            <a:custGeom>
              <a:avLst/>
              <a:gdLst>
                <a:gd name="T0" fmla="*/ 593 w 3103"/>
                <a:gd name="T1" fmla="*/ 37 h 4370"/>
                <a:gd name="T2" fmla="*/ 621 w 3103"/>
                <a:gd name="T3" fmla="*/ 17 h 4370"/>
                <a:gd name="T4" fmla="*/ 636 w 3103"/>
                <a:gd name="T5" fmla="*/ 57 h 4370"/>
                <a:gd name="T6" fmla="*/ 733 w 3103"/>
                <a:gd name="T7" fmla="*/ 92 h 4370"/>
                <a:gd name="T8" fmla="*/ 798 w 3103"/>
                <a:gd name="T9" fmla="*/ 178 h 4370"/>
                <a:gd name="T10" fmla="*/ 784 w 3103"/>
                <a:gd name="T11" fmla="*/ 202 h 4370"/>
                <a:gd name="T12" fmla="*/ 795 w 3103"/>
                <a:gd name="T13" fmla="*/ 333 h 4370"/>
                <a:gd name="T14" fmla="*/ 834 w 3103"/>
                <a:gd name="T15" fmla="*/ 366 h 4370"/>
                <a:gd name="T16" fmla="*/ 836 w 3103"/>
                <a:gd name="T17" fmla="*/ 403 h 4370"/>
                <a:gd name="T18" fmla="*/ 853 w 3103"/>
                <a:gd name="T19" fmla="*/ 436 h 4370"/>
                <a:gd name="T20" fmla="*/ 826 w 3103"/>
                <a:gd name="T21" fmla="*/ 451 h 4370"/>
                <a:gd name="T22" fmla="*/ 801 w 3103"/>
                <a:gd name="T23" fmla="*/ 491 h 4370"/>
                <a:gd name="T24" fmla="*/ 830 w 3103"/>
                <a:gd name="T25" fmla="*/ 540 h 4370"/>
                <a:gd name="T26" fmla="*/ 871 w 3103"/>
                <a:gd name="T27" fmla="*/ 666 h 4370"/>
                <a:gd name="T28" fmla="*/ 935 w 3103"/>
                <a:gd name="T29" fmla="*/ 537 h 4370"/>
                <a:gd name="T30" fmla="*/ 977 w 3103"/>
                <a:gd name="T31" fmla="*/ 609 h 4370"/>
                <a:gd name="T32" fmla="*/ 992 w 3103"/>
                <a:gd name="T33" fmla="*/ 672 h 4370"/>
                <a:gd name="T34" fmla="*/ 1028 w 3103"/>
                <a:gd name="T35" fmla="*/ 720 h 4370"/>
                <a:gd name="T36" fmla="*/ 996 w 3103"/>
                <a:gd name="T37" fmla="*/ 794 h 4370"/>
                <a:gd name="T38" fmla="*/ 966 w 3103"/>
                <a:gd name="T39" fmla="*/ 877 h 4370"/>
                <a:gd name="T40" fmla="*/ 907 w 3103"/>
                <a:gd name="T41" fmla="*/ 844 h 4370"/>
                <a:gd name="T42" fmla="*/ 853 w 3103"/>
                <a:gd name="T43" fmla="*/ 855 h 4370"/>
                <a:gd name="T44" fmla="*/ 892 w 3103"/>
                <a:gd name="T45" fmla="*/ 974 h 4370"/>
                <a:gd name="T46" fmla="*/ 822 w 3103"/>
                <a:gd name="T47" fmla="*/ 1287 h 4370"/>
                <a:gd name="T48" fmla="*/ 862 w 3103"/>
                <a:gd name="T49" fmla="*/ 1438 h 4370"/>
                <a:gd name="T50" fmla="*/ 802 w 3103"/>
                <a:gd name="T51" fmla="*/ 1452 h 4370"/>
                <a:gd name="T52" fmla="*/ 734 w 3103"/>
                <a:gd name="T53" fmla="*/ 1367 h 4370"/>
                <a:gd name="T54" fmla="*/ 684 w 3103"/>
                <a:gd name="T55" fmla="*/ 1323 h 4370"/>
                <a:gd name="T56" fmla="*/ 690 w 3103"/>
                <a:gd name="T57" fmla="*/ 1261 h 4370"/>
                <a:gd name="T58" fmla="*/ 746 w 3103"/>
                <a:gd name="T59" fmla="*/ 1199 h 4370"/>
                <a:gd name="T60" fmla="*/ 829 w 3103"/>
                <a:gd name="T61" fmla="*/ 1097 h 4370"/>
                <a:gd name="T62" fmla="*/ 640 w 3103"/>
                <a:gd name="T63" fmla="*/ 995 h 4370"/>
                <a:gd name="T64" fmla="*/ 595 w 3103"/>
                <a:gd name="T65" fmla="*/ 1019 h 4370"/>
                <a:gd name="T66" fmla="*/ 467 w 3103"/>
                <a:gd name="T67" fmla="*/ 1022 h 4370"/>
                <a:gd name="T68" fmla="*/ 454 w 3103"/>
                <a:gd name="T69" fmla="*/ 1166 h 4370"/>
                <a:gd name="T70" fmla="*/ 509 w 3103"/>
                <a:gd name="T71" fmla="*/ 1305 h 4370"/>
                <a:gd name="T72" fmla="*/ 481 w 3103"/>
                <a:gd name="T73" fmla="*/ 1390 h 4370"/>
                <a:gd name="T74" fmla="*/ 331 w 3103"/>
                <a:gd name="T75" fmla="*/ 1410 h 4370"/>
                <a:gd name="T76" fmla="*/ 288 w 3103"/>
                <a:gd name="T77" fmla="*/ 1362 h 4370"/>
                <a:gd name="T78" fmla="*/ 365 w 3103"/>
                <a:gd name="T79" fmla="*/ 1334 h 4370"/>
                <a:gd name="T80" fmla="*/ 381 w 3103"/>
                <a:gd name="T81" fmla="*/ 1234 h 4370"/>
                <a:gd name="T82" fmla="*/ 373 w 3103"/>
                <a:gd name="T83" fmla="*/ 947 h 4370"/>
                <a:gd name="T84" fmla="*/ 458 w 3103"/>
                <a:gd name="T85" fmla="*/ 824 h 4370"/>
                <a:gd name="T86" fmla="*/ 455 w 3103"/>
                <a:gd name="T87" fmla="*/ 780 h 4370"/>
                <a:gd name="T88" fmla="*/ 266 w 3103"/>
                <a:gd name="T89" fmla="*/ 914 h 4370"/>
                <a:gd name="T90" fmla="*/ 180 w 3103"/>
                <a:gd name="T91" fmla="*/ 920 h 4370"/>
                <a:gd name="T92" fmla="*/ 105 w 3103"/>
                <a:gd name="T93" fmla="*/ 964 h 4370"/>
                <a:gd name="T94" fmla="*/ 26 w 3103"/>
                <a:gd name="T95" fmla="*/ 939 h 4370"/>
                <a:gd name="T96" fmla="*/ 7 w 3103"/>
                <a:gd name="T97" fmla="*/ 856 h 4370"/>
                <a:gd name="T98" fmla="*/ 45 w 3103"/>
                <a:gd name="T99" fmla="*/ 776 h 4370"/>
                <a:gd name="T100" fmla="*/ 64 w 3103"/>
                <a:gd name="T101" fmla="*/ 705 h 4370"/>
                <a:gd name="T102" fmla="*/ 109 w 3103"/>
                <a:gd name="T103" fmla="*/ 703 h 4370"/>
                <a:gd name="T104" fmla="*/ 187 w 3103"/>
                <a:gd name="T105" fmla="*/ 799 h 4370"/>
                <a:gd name="T106" fmla="*/ 343 w 3103"/>
                <a:gd name="T107" fmla="*/ 730 h 4370"/>
                <a:gd name="T108" fmla="*/ 295 w 3103"/>
                <a:gd name="T109" fmla="*/ 499 h 4370"/>
                <a:gd name="T110" fmla="*/ 300 w 3103"/>
                <a:gd name="T111" fmla="*/ 359 h 4370"/>
                <a:gd name="T112" fmla="*/ 287 w 3103"/>
                <a:gd name="T113" fmla="*/ 274 h 4370"/>
                <a:gd name="T114" fmla="*/ 306 w 3103"/>
                <a:gd name="T115" fmla="*/ 260 h 4370"/>
                <a:gd name="T116" fmla="*/ 310 w 3103"/>
                <a:gd name="T117" fmla="*/ 221 h 4370"/>
                <a:gd name="T118" fmla="*/ 325 w 3103"/>
                <a:gd name="T119" fmla="*/ 157 h 4370"/>
                <a:gd name="T120" fmla="*/ 374 w 3103"/>
                <a:gd name="T121" fmla="*/ 60 h 43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03"/>
                <a:gd name="T184" fmla="*/ 0 h 4370"/>
                <a:gd name="T185" fmla="*/ 3103 w 3103"/>
                <a:gd name="T186" fmla="*/ 4370 h 43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03" h="4370">
                  <a:moveTo>
                    <a:pt x="1682" y="144"/>
                  </a:moveTo>
                  <a:lnTo>
                    <a:pt x="1692" y="137"/>
                  </a:lnTo>
                  <a:lnTo>
                    <a:pt x="1701" y="132"/>
                  </a:lnTo>
                  <a:lnTo>
                    <a:pt x="1712" y="127"/>
                  </a:lnTo>
                  <a:lnTo>
                    <a:pt x="1722" y="122"/>
                  </a:lnTo>
                  <a:lnTo>
                    <a:pt x="1730" y="114"/>
                  </a:lnTo>
                  <a:lnTo>
                    <a:pt x="1740" y="107"/>
                  </a:lnTo>
                  <a:lnTo>
                    <a:pt x="1748" y="96"/>
                  </a:lnTo>
                  <a:lnTo>
                    <a:pt x="1755" y="85"/>
                  </a:lnTo>
                  <a:lnTo>
                    <a:pt x="1756" y="71"/>
                  </a:lnTo>
                  <a:lnTo>
                    <a:pt x="1756" y="58"/>
                  </a:lnTo>
                  <a:lnTo>
                    <a:pt x="1753" y="45"/>
                  </a:lnTo>
                  <a:lnTo>
                    <a:pt x="1751" y="35"/>
                  </a:lnTo>
                  <a:lnTo>
                    <a:pt x="1758" y="37"/>
                  </a:lnTo>
                  <a:lnTo>
                    <a:pt x="1765" y="48"/>
                  </a:lnTo>
                  <a:lnTo>
                    <a:pt x="1770" y="58"/>
                  </a:lnTo>
                  <a:lnTo>
                    <a:pt x="1778" y="68"/>
                  </a:lnTo>
                  <a:lnTo>
                    <a:pt x="1778" y="81"/>
                  </a:lnTo>
                  <a:lnTo>
                    <a:pt x="1779" y="96"/>
                  </a:lnTo>
                  <a:lnTo>
                    <a:pt x="1779" y="110"/>
                  </a:lnTo>
                  <a:lnTo>
                    <a:pt x="1778" y="125"/>
                  </a:lnTo>
                  <a:lnTo>
                    <a:pt x="1775" y="137"/>
                  </a:lnTo>
                  <a:lnTo>
                    <a:pt x="1772" y="152"/>
                  </a:lnTo>
                  <a:lnTo>
                    <a:pt x="1766" y="163"/>
                  </a:lnTo>
                  <a:lnTo>
                    <a:pt x="1760" y="175"/>
                  </a:lnTo>
                  <a:lnTo>
                    <a:pt x="1772" y="171"/>
                  </a:lnTo>
                  <a:lnTo>
                    <a:pt x="1785" y="167"/>
                  </a:lnTo>
                  <a:lnTo>
                    <a:pt x="1799" y="162"/>
                  </a:lnTo>
                  <a:lnTo>
                    <a:pt x="1813" y="157"/>
                  </a:lnTo>
                  <a:lnTo>
                    <a:pt x="1824" y="148"/>
                  </a:lnTo>
                  <a:lnTo>
                    <a:pt x="1836" y="137"/>
                  </a:lnTo>
                  <a:lnTo>
                    <a:pt x="1846" y="125"/>
                  </a:lnTo>
                  <a:lnTo>
                    <a:pt x="1853" y="108"/>
                  </a:lnTo>
                  <a:lnTo>
                    <a:pt x="1853" y="99"/>
                  </a:lnTo>
                  <a:lnTo>
                    <a:pt x="1855" y="91"/>
                  </a:lnTo>
                  <a:lnTo>
                    <a:pt x="1856" y="83"/>
                  </a:lnTo>
                  <a:lnTo>
                    <a:pt x="1858" y="76"/>
                  </a:lnTo>
                  <a:lnTo>
                    <a:pt x="1859" y="67"/>
                  </a:lnTo>
                  <a:lnTo>
                    <a:pt x="1861" y="59"/>
                  </a:lnTo>
                  <a:lnTo>
                    <a:pt x="1863" y="51"/>
                  </a:lnTo>
                  <a:lnTo>
                    <a:pt x="1865" y="46"/>
                  </a:lnTo>
                  <a:lnTo>
                    <a:pt x="1870" y="50"/>
                  </a:lnTo>
                  <a:lnTo>
                    <a:pt x="1875" y="55"/>
                  </a:lnTo>
                  <a:lnTo>
                    <a:pt x="1878" y="62"/>
                  </a:lnTo>
                  <a:lnTo>
                    <a:pt x="1882" y="69"/>
                  </a:lnTo>
                  <a:lnTo>
                    <a:pt x="1885" y="77"/>
                  </a:lnTo>
                  <a:lnTo>
                    <a:pt x="1889" y="85"/>
                  </a:lnTo>
                  <a:lnTo>
                    <a:pt x="1892" y="94"/>
                  </a:lnTo>
                  <a:lnTo>
                    <a:pt x="1895" y="103"/>
                  </a:lnTo>
                  <a:lnTo>
                    <a:pt x="1895" y="109"/>
                  </a:lnTo>
                  <a:lnTo>
                    <a:pt x="1896" y="117"/>
                  </a:lnTo>
                  <a:lnTo>
                    <a:pt x="1896" y="126"/>
                  </a:lnTo>
                  <a:lnTo>
                    <a:pt x="1897" y="135"/>
                  </a:lnTo>
                  <a:lnTo>
                    <a:pt x="1896" y="143"/>
                  </a:lnTo>
                  <a:lnTo>
                    <a:pt x="1896" y="150"/>
                  </a:lnTo>
                  <a:lnTo>
                    <a:pt x="1894" y="158"/>
                  </a:lnTo>
                  <a:lnTo>
                    <a:pt x="1893" y="167"/>
                  </a:lnTo>
                  <a:lnTo>
                    <a:pt x="1896" y="170"/>
                  </a:lnTo>
                  <a:lnTo>
                    <a:pt x="1901" y="172"/>
                  </a:lnTo>
                  <a:lnTo>
                    <a:pt x="1906" y="170"/>
                  </a:lnTo>
                  <a:lnTo>
                    <a:pt x="1906" y="177"/>
                  </a:lnTo>
                  <a:lnTo>
                    <a:pt x="1909" y="181"/>
                  </a:lnTo>
                  <a:lnTo>
                    <a:pt x="1912" y="182"/>
                  </a:lnTo>
                  <a:lnTo>
                    <a:pt x="1919" y="182"/>
                  </a:lnTo>
                  <a:lnTo>
                    <a:pt x="1924" y="180"/>
                  </a:lnTo>
                  <a:lnTo>
                    <a:pt x="1929" y="180"/>
                  </a:lnTo>
                  <a:lnTo>
                    <a:pt x="1934" y="178"/>
                  </a:lnTo>
                  <a:lnTo>
                    <a:pt x="1940" y="181"/>
                  </a:lnTo>
                  <a:lnTo>
                    <a:pt x="1968" y="184"/>
                  </a:lnTo>
                  <a:lnTo>
                    <a:pt x="1994" y="193"/>
                  </a:lnTo>
                  <a:lnTo>
                    <a:pt x="2018" y="204"/>
                  </a:lnTo>
                  <a:lnTo>
                    <a:pt x="2043" y="220"/>
                  </a:lnTo>
                  <a:lnTo>
                    <a:pt x="2067" y="232"/>
                  </a:lnTo>
                  <a:lnTo>
                    <a:pt x="2091" y="245"/>
                  </a:lnTo>
                  <a:lnTo>
                    <a:pt x="2119" y="252"/>
                  </a:lnTo>
                  <a:lnTo>
                    <a:pt x="2150" y="254"/>
                  </a:lnTo>
                  <a:lnTo>
                    <a:pt x="2160" y="258"/>
                  </a:lnTo>
                  <a:lnTo>
                    <a:pt x="2173" y="263"/>
                  </a:lnTo>
                  <a:lnTo>
                    <a:pt x="2184" y="270"/>
                  </a:lnTo>
                  <a:lnTo>
                    <a:pt x="2197" y="277"/>
                  </a:lnTo>
                  <a:lnTo>
                    <a:pt x="2207" y="285"/>
                  </a:lnTo>
                  <a:lnTo>
                    <a:pt x="2217" y="297"/>
                  </a:lnTo>
                  <a:lnTo>
                    <a:pt x="2226" y="307"/>
                  </a:lnTo>
                  <a:lnTo>
                    <a:pt x="2234" y="321"/>
                  </a:lnTo>
                  <a:lnTo>
                    <a:pt x="2257" y="326"/>
                  </a:lnTo>
                  <a:lnTo>
                    <a:pt x="2280" y="335"/>
                  </a:lnTo>
                  <a:lnTo>
                    <a:pt x="2302" y="347"/>
                  </a:lnTo>
                  <a:lnTo>
                    <a:pt x="2324" y="362"/>
                  </a:lnTo>
                  <a:lnTo>
                    <a:pt x="2341" y="379"/>
                  </a:lnTo>
                  <a:lnTo>
                    <a:pt x="2359" y="401"/>
                  </a:lnTo>
                  <a:lnTo>
                    <a:pt x="2374" y="424"/>
                  </a:lnTo>
                  <a:lnTo>
                    <a:pt x="2386" y="451"/>
                  </a:lnTo>
                  <a:lnTo>
                    <a:pt x="2386" y="461"/>
                  </a:lnTo>
                  <a:lnTo>
                    <a:pt x="2388" y="471"/>
                  </a:lnTo>
                  <a:lnTo>
                    <a:pt x="2389" y="481"/>
                  </a:lnTo>
                  <a:lnTo>
                    <a:pt x="2391" y="493"/>
                  </a:lnTo>
                  <a:lnTo>
                    <a:pt x="2392" y="503"/>
                  </a:lnTo>
                  <a:lnTo>
                    <a:pt x="2393" y="514"/>
                  </a:lnTo>
                  <a:lnTo>
                    <a:pt x="2393" y="524"/>
                  </a:lnTo>
                  <a:lnTo>
                    <a:pt x="2393" y="534"/>
                  </a:lnTo>
                  <a:lnTo>
                    <a:pt x="2387" y="534"/>
                  </a:lnTo>
                  <a:lnTo>
                    <a:pt x="2382" y="533"/>
                  </a:lnTo>
                  <a:lnTo>
                    <a:pt x="2378" y="530"/>
                  </a:lnTo>
                  <a:lnTo>
                    <a:pt x="2375" y="529"/>
                  </a:lnTo>
                  <a:lnTo>
                    <a:pt x="2367" y="521"/>
                  </a:lnTo>
                  <a:lnTo>
                    <a:pt x="2361" y="517"/>
                  </a:lnTo>
                  <a:lnTo>
                    <a:pt x="2334" y="507"/>
                  </a:lnTo>
                  <a:lnTo>
                    <a:pt x="2335" y="517"/>
                  </a:lnTo>
                  <a:lnTo>
                    <a:pt x="2339" y="529"/>
                  </a:lnTo>
                  <a:lnTo>
                    <a:pt x="2345" y="538"/>
                  </a:lnTo>
                  <a:lnTo>
                    <a:pt x="2353" y="550"/>
                  </a:lnTo>
                  <a:lnTo>
                    <a:pt x="2360" y="559"/>
                  </a:lnTo>
                  <a:lnTo>
                    <a:pt x="2366" y="570"/>
                  </a:lnTo>
                  <a:lnTo>
                    <a:pt x="2371" y="582"/>
                  </a:lnTo>
                  <a:lnTo>
                    <a:pt x="2375" y="597"/>
                  </a:lnTo>
                  <a:lnTo>
                    <a:pt x="2369" y="601"/>
                  </a:lnTo>
                  <a:lnTo>
                    <a:pt x="2363" y="602"/>
                  </a:lnTo>
                  <a:lnTo>
                    <a:pt x="2355" y="601"/>
                  </a:lnTo>
                  <a:lnTo>
                    <a:pt x="2350" y="600"/>
                  </a:lnTo>
                  <a:lnTo>
                    <a:pt x="2351" y="607"/>
                  </a:lnTo>
                  <a:lnTo>
                    <a:pt x="2353" y="615"/>
                  </a:lnTo>
                  <a:lnTo>
                    <a:pt x="2356" y="623"/>
                  </a:lnTo>
                  <a:lnTo>
                    <a:pt x="2359" y="632"/>
                  </a:lnTo>
                  <a:lnTo>
                    <a:pt x="2361" y="639"/>
                  </a:lnTo>
                  <a:lnTo>
                    <a:pt x="2363" y="648"/>
                  </a:lnTo>
                  <a:lnTo>
                    <a:pt x="2363" y="657"/>
                  </a:lnTo>
                  <a:lnTo>
                    <a:pt x="2363" y="669"/>
                  </a:lnTo>
                  <a:lnTo>
                    <a:pt x="2378" y="683"/>
                  </a:lnTo>
                  <a:lnTo>
                    <a:pt x="2392" y="702"/>
                  </a:lnTo>
                  <a:lnTo>
                    <a:pt x="2405" y="720"/>
                  </a:lnTo>
                  <a:lnTo>
                    <a:pt x="2416" y="743"/>
                  </a:lnTo>
                  <a:lnTo>
                    <a:pt x="2425" y="765"/>
                  </a:lnTo>
                  <a:lnTo>
                    <a:pt x="2430" y="788"/>
                  </a:lnTo>
                  <a:lnTo>
                    <a:pt x="2431" y="814"/>
                  </a:lnTo>
                  <a:lnTo>
                    <a:pt x="2430" y="841"/>
                  </a:lnTo>
                  <a:lnTo>
                    <a:pt x="2425" y="874"/>
                  </a:lnTo>
                  <a:lnTo>
                    <a:pt x="2418" y="906"/>
                  </a:lnTo>
                  <a:lnTo>
                    <a:pt x="2409" y="937"/>
                  </a:lnTo>
                  <a:lnTo>
                    <a:pt x="2399" y="969"/>
                  </a:lnTo>
                  <a:lnTo>
                    <a:pt x="2383" y="998"/>
                  </a:lnTo>
                  <a:lnTo>
                    <a:pt x="2367" y="1026"/>
                  </a:lnTo>
                  <a:lnTo>
                    <a:pt x="2348" y="1052"/>
                  </a:lnTo>
                  <a:lnTo>
                    <a:pt x="2327" y="1077"/>
                  </a:lnTo>
                  <a:lnTo>
                    <a:pt x="2326" y="1087"/>
                  </a:lnTo>
                  <a:lnTo>
                    <a:pt x="2328" y="1099"/>
                  </a:lnTo>
                  <a:lnTo>
                    <a:pt x="2333" y="1108"/>
                  </a:lnTo>
                  <a:lnTo>
                    <a:pt x="2338" y="1118"/>
                  </a:lnTo>
                  <a:lnTo>
                    <a:pt x="2352" y="1127"/>
                  </a:lnTo>
                  <a:lnTo>
                    <a:pt x="2367" y="1136"/>
                  </a:lnTo>
                  <a:lnTo>
                    <a:pt x="2384" y="1141"/>
                  </a:lnTo>
                  <a:lnTo>
                    <a:pt x="2403" y="1147"/>
                  </a:lnTo>
                  <a:lnTo>
                    <a:pt x="2420" y="1147"/>
                  </a:lnTo>
                  <a:lnTo>
                    <a:pt x="2438" y="1145"/>
                  </a:lnTo>
                  <a:lnTo>
                    <a:pt x="2455" y="1140"/>
                  </a:lnTo>
                  <a:lnTo>
                    <a:pt x="2472" y="1132"/>
                  </a:lnTo>
                  <a:lnTo>
                    <a:pt x="2479" y="1127"/>
                  </a:lnTo>
                  <a:lnTo>
                    <a:pt x="2485" y="1122"/>
                  </a:lnTo>
                  <a:lnTo>
                    <a:pt x="2490" y="1116"/>
                  </a:lnTo>
                  <a:lnTo>
                    <a:pt x="2496" y="1109"/>
                  </a:lnTo>
                  <a:lnTo>
                    <a:pt x="2500" y="1100"/>
                  </a:lnTo>
                  <a:lnTo>
                    <a:pt x="2504" y="1093"/>
                  </a:lnTo>
                  <a:lnTo>
                    <a:pt x="2506" y="1085"/>
                  </a:lnTo>
                  <a:lnTo>
                    <a:pt x="2507" y="1077"/>
                  </a:lnTo>
                  <a:lnTo>
                    <a:pt x="2520" y="1068"/>
                  </a:lnTo>
                  <a:lnTo>
                    <a:pt x="2521" y="1082"/>
                  </a:lnTo>
                  <a:lnTo>
                    <a:pt x="2522" y="1098"/>
                  </a:lnTo>
                  <a:lnTo>
                    <a:pt x="2522" y="1113"/>
                  </a:lnTo>
                  <a:lnTo>
                    <a:pt x="2521" y="1129"/>
                  </a:lnTo>
                  <a:lnTo>
                    <a:pt x="2517" y="1143"/>
                  </a:lnTo>
                  <a:lnTo>
                    <a:pt x="2514" y="1158"/>
                  </a:lnTo>
                  <a:lnTo>
                    <a:pt x="2508" y="1172"/>
                  </a:lnTo>
                  <a:lnTo>
                    <a:pt x="2503" y="1186"/>
                  </a:lnTo>
                  <a:lnTo>
                    <a:pt x="2495" y="1191"/>
                  </a:lnTo>
                  <a:lnTo>
                    <a:pt x="2488" y="1198"/>
                  </a:lnTo>
                  <a:lnTo>
                    <a:pt x="2482" y="1206"/>
                  </a:lnTo>
                  <a:lnTo>
                    <a:pt x="2476" y="1215"/>
                  </a:lnTo>
                  <a:lnTo>
                    <a:pt x="2482" y="1215"/>
                  </a:lnTo>
                  <a:lnTo>
                    <a:pt x="2490" y="1215"/>
                  </a:lnTo>
                  <a:lnTo>
                    <a:pt x="2498" y="1212"/>
                  </a:lnTo>
                  <a:lnTo>
                    <a:pt x="2507" y="1209"/>
                  </a:lnTo>
                  <a:lnTo>
                    <a:pt x="2515" y="1204"/>
                  </a:lnTo>
                  <a:lnTo>
                    <a:pt x="2523" y="1199"/>
                  </a:lnTo>
                  <a:lnTo>
                    <a:pt x="2531" y="1193"/>
                  </a:lnTo>
                  <a:lnTo>
                    <a:pt x="2539" y="1186"/>
                  </a:lnTo>
                  <a:lnTo>
                    <a:pt x="2542" y="1195"/>
                  </a:lnTo>
                  <a:lnTo>
                    <a:pt x="2543" y="1206"/>
                  </a:lnTo>
                  <a:lnTo>
                    <a:pt x="2540" y="1215"/>
                  </a:lnTo>
                  <a:lnTo>
                    <a:pt x="2535" y="1225"/>
                  </a:lnTo>
                  <a:lnTo>
                    <a:pt x="2528" y="1233"/>
                  </a:lnTo>
                  <a:lnTo>
                    <a:pt x="2521" y="1242"/>
                  </a:lnTo>
                  <a:lnTo>
                    <a:pt x="2514" y="1251"/>
                  </a:lnTo>
                  <a:lnTo>
                    <a:pt x="2509" y="1260"/>
                  </a:lnTo>
                  <a:lnTo>
                    <a:pt x="2515" y="1263"/>
                  </a:lnTo>
                  <a:lnTo>
                    <a:pt x="2522" y="1267"/>
                  </a:lnTo>
                  <a:lnTo>
                    <a:pt x="2529" y="1272"/>
                  </a:lnTo>
                  <a:lnTo>
                    <a:pt x="2536" y="1279"/>
                  </a:lnTo>
                  <a:lnTo>
                    <a:pt x="2541" y="1284"/>
                  </a:lnTo>
                  <a:lnTo>
                    <a:pt x="2547" y="1292"/>
                  </a:lnTo>
                  <a:lnTo>
                    <a:pt x="2553" y="1299"/>
                  </a:lnTo>
                  <a:lnTo>
                    <a:pt x="2557" y="1310"/>
                  </a:lnTo>
                  <a:lnTo>
                    <a:pt x="2555" y="1325"/>
                  </a:lnTo>
                  <a:lnTo>
                    <a:pt x="2551" y="1333"/>
                  </a:lnTo>
                  <a:lnTo>
                    <a:pt x="2544" y="1333"/>
                  </a:lnTo>
                  <a:lnTo>
                    <a:pt x="2538" y="1330"/>
                  </a:lnTo>
                  <a:lnTo>
                    <a:pt x="2529" y="1324"/>
                  </a:lnTo>
                  <a:lnTo>
                    <a:pt x="2520" y="1320"/>
                  </a:lnTo>
                  <a:lnTo>
                    <a:pt x="2511" y="1317"/>
                  </a:lnTo>
                  <a:lnTo>
                    <a:pt x="2503" y="1321"/>
                  </a:lnTo>
                  <a:lnTo>
                    <a:pt x="2494" y="1321"/>
                  </a:lnTo>
                  <a:lnTo>
                    <a:pt x="2487" y="1321"/>
                  </a:lnTo>
                  <a:lnTo>
                    <a:pt x="2480" y="1322"/>
                  </a:lnTo>
                  <a:lnTo>
                    <a:pt x="2473" y="1325"/>
                  </a:lnTo>
                  <a:lnTo>
                    <a:pt x="2466" y="1326"/>
                  </a:lnTo>
                  <a:lnTo>
                    <a:pt x="2460" y="1329"/>
                  </a:lnTo>
                  <a:lnTo>
                    <a:pt x="2454" y="1330"/>
                  </a:lnTo>
                  <a:lnTo>
                    <a:pt x="2447" y="1333"/>
                  </a:lnTo>
                  <a:lnTo>
                    <a:pt x="2453" y="1337"/>
                  </a:lnTo>
                  <a:lnTo>
                    <a:pt x="2459" y="1343"/>
                  </a:lnTo>
                  <a:lnTo>
                    <a:pt x="2466" y="1348"/>
                  </a:lnTo>
                  <a:lnTo>
                    <a:pt x="2475" y="1355"/>
                  </a:lnTo>
                  <a:lnTo>
                    <a:pt x="2480" y="1361"/>
                  </a:lnTo>
                  <a:lnTo>
                    <a:pt x="2486" y="1367"/>
                  </a:lnTo>
                  <a:lnTo>
                    <a:pt x="2489" y="1375"/>
                  </a:lnTo>
                  <a:lnTo>
                    <a:pt x="2491" y="1385"/>
                  </a:lnTo>
                  <a:lnTo>
                    <a:pt x="2479" y="1384"/>
                  </a:lnTo>
                  <a:lnTo>
                    <a:pt x="2466" y="1387"/>
                  </a:lnTo>
                  <a:lnTo>
                    <a:pt x="2454" y="1389"/>
                  </a:lnTo>
                  <a:lnTo>
                    <a:pt x="2441" y="1392"/>
                  </a:lnTo>
                  <a:lnTo>
                    <a:pt x="2428" y="1393"/>
                  </a:lnTo>
                  <a:lnTo>
                    <a:pt x="2414" y="1394"/>
                  </a:lnTo>
                  <a:lnTo>
                    <a:pt x="2401" y="1392"/>
                  </a:lnTo>
                  <a:lnTo>
                    <a:pt x="2388" y="1388"/>
                  </a:lnTo>
                  <a:lnTo>
                    <a:pt x="2386" y="1398"/>
                  </a:lnTo>
                  <a:lnTo>
                    <a:pt x="2386" y="1410"/>
                  </a:lnTo>
                  <a:lnTo>
                    <a:pt x="2386" y="1421"/>
                  </a:lnTo>
                  <a:lnTo>
                    <a:pt x="2389" y="1433"/>
                  </a:lnTo>
                  <a:lnTo>
                    <a:pt x="2390" y="1443"/>
                  </a:lnTo>
                  <a:lnTo>
                    <a:pt x="2393" y="1455"/>
                  </a:lnTo>
                  <a:lnTo>
                    <a:pt x="2396" y="1465"/>
                  </a:lnTo>
                  <a:lnTo>
                    <a:pt x="2400" y="1475"/>
                  </a:lnTo>
                  <a:lnTo>
                    <a:pt x="2392" y="1482"/>
                  </a:lnTo>
                  <a:lnTo>
                    <a:pt x="2383" y="1484"/>
                  </a:lnTo>
                  <a:lnTo>
                    <a:pt x="2371" y="1483"/>
                  </a:lnTo>
                  <a:lnTo>
                    <a:pt x="2363" y="1482"/>
                  </a:lnTo>
                  <a:lnTo>
                    <a:pt x="2355" y="1475"/>
                  </a:lnTo>
                  <a:lnTo>
                    <a:pt x="2351" y="1480"/>
                  </a:lnTo>
                  <a:lnTo>
                    <a:pt x="2349" y="1487"/>
                  </a:lnTo>
                  <a:lnTo>
                    <a:pt x="2348" y="1492"/>
                  </a:lnTo>
                  <a:lnTo>
                    <a:pt x="2348" y="1501"/>
                  </a:lnTo>
                  <a:lnTo>
                    <a:pt x="2362" y="1512"/>
                  </a:lnTo>
                  <a:lnTo>
                    <a:pt x="2379" y="1518"/>
                  </a:lnTo>
                  <a:lnTo>
                    <a:pt x="2396" y="1516"/>
                  </a:lnTo>
                  <a:lnTo>
                    <a:pt x="2414" y="1515"/>
                  </a:lnTo>
                  <a:lnTo>
                    <a:pt x="2431" y="1512"/>
                  </a:lnTo>
                  <a:lnTo>
                    <a:pt x="2447" y="1515"/>
                  </a:lnTo>
                  <a:lnTo>
                    <a:pt x="2462" y="1524"/>
                  </a:lnTo>
                  <a:lnTo>
                    <a:pt x="2476" y="1546"/>
                  </a:lnTo>
                  <a:lnTo>
                    <a:pt x="2480" y="1569"/>
                  </a:lnTo>
                  <a:lnTo>
                    <a:pt x="2485" y="1595"/>
                  </a:lnTo>
                  <a:lnTo>
                    <a:pt x="2488" y="1620"/>
                  </a:lnTo>
                  <a:lnTo>
                    <a:pt x="2491" y="1647"/>
                  </a:lnTo>
                  <a:lnTo>
                    <a:pt x="2493" y="1673"/>
                  </a:lnTo>
                  <a:lnTo>
                    <a:pt x="2494" y="1700"/>
                  </a:lnTo>
                  <a:lnTo>
                    <a:pt x="2494" y="1726"/>
                  </a:lnTo>
                  <a:lnTo>
                    <a:pt x="2495" y="1751"/>
                  </a:lnTo>
                  <a:lnTo>
                    <a:pt x="2503" y="1777"/>
                  </a:lnTo>
                  <a:lnTo>
                    <a:pt x="2510" y="1803"/>
                  </a:lnTo>
                  <a:lnTo>
                    <a:pt x="2516" y="1830"/>
                  </a:lnTo>
                  <a:lnTo>
                    <a:pt x="2523" y="1857"/>
                  </a:lnTo>
                  <a:lnTo>
                    <a:pt x="2529" y="1883"/>
                  </a:lnTo>
                  <a:lnTo>
                    <a:pt x="2535" y="1910"/>
                  </a:lnTo>
                  <a:lnTo>
                    <a:pt x="2540" y="1937"/>
                  </a:lnTo>
                  <a:lnTo>
                    <a:pt x="2545" y="1967"/>
                  </a:lnTo>
                  <a:lnTo>
                    <a:pt x="2554" y="1968"/>
                  </a:lnTo>
                  <a:lnTo>
                    <a:pt x="2563" y="1972"/>
                  </a:lnTo>
                  <a:lnTo>
                    <a:pt x="2572" y="1975"/>
                  </a:lnTo>
                  <a:lnTo>
                    <a:pt x="2584" y="1980"/>
                  </a:lnTo>
                  <a:lnTo>
                    <a:pt x="2593" y="1984"/>
                  </a:lnTo>
                  <a:lnTo>
                    <a:pt x="2603" y="1991"/>
                  </a:lnTo>
                  <a:lnTo>
                    <a:pt x="2610" y="1999"/>
                  </a:lnTo>
                  <a:lnTo>
                    <a:pt x="2616" y="2012"/>
                  </a:lnTo>
                  <a:lnTo>
                    <a:pt x="2644" y="2009"/>
                  </a:lnTo>
                  <a:lnTo>
                    <a:pt x="2673" y="2002"/>
                  </a:lnTo>
                  <a:lnTo>
                    <a:pt x="2699" y="1986"/>
                  </a:lnTo>
                  <a:lnTo>
                    <a:pt x="2724" y="1968"/>
                  </a:lnTo>
                  <a:lnTo>
                    <a:pt x="2746" y="1944"/>
                  </a:lnTo>
                  <a:lnTo>
                    <a:pt x="2768" y="1918"/>
                  </a:lnTo>
                  <a:lnTo>
                    <a:pt x="2787" y="1889"/>
                  </a:lnTo>
                  <a:lnTo>
                    <a:pt x="2803" y="1860"/>
                  </a:lnTo>
                  <a:lnTo>
                    <a:pt x="2810" y="1832"/>
                  </a:lnTo>
                  <a:lnTo>
                    <a:pt x="2816" y="1804"/>
                  </a:lnTo>
                  <a:lnTo>
                    <a:pt x="2820" y="1774"/>
                  </a:lnTo>
                  <a:lnTo>
                    <a:pt x="2823" y="1745"/>
                  </a:lnTo>
                  <a:lnTo>
                    <a:pt x="2822" y="1714"/>
                  </a:lnTo>
                  <a:lnTo>
                    <a:pt x="2818" y="1686"/>
                  </a:lnTo>
                  <a:lnTo>
                    <a:pt x="2811" y="1659"/>
                  </a:lnTo>
                  <a:lnTo>
                    <a:pt x="2800" y="1633"/>
                  </a:lnTo>
                  <a:lnTo>
                    <a:pt x="2799" y="1625"/>
                  </a:lnTo>
                  <a:lnTo>
                    <a:pt x="2800" y="1619"/>
                  </a:lnTo>
                  <a:lnTo>
                    <a:pt x="2802" y="1613"/>
                  </a:lnTo>
                  <a:lnTo>
                    <a:pt x="2807" y="1607"/>
                  </a:lnTo>
                  <a:lnTo>
                    <a:pt x="2814" y="1598"/>
                  </a:lnTo>
                  <a:lnTo>
                    <a:pt x="2823" y="1591"/>
                  </a:lnTo>
                  <a:lnTo>
                    <a:pt x="2834" y="1586"/>
                  </a:lnTo>
                  <a:lnTo>
                    <a:pt x="2845" y="1583"/>
                  </a:lnTo>
                  <a:lnTo>
                    <a:pt x="2855" y="1582"/>
                  </a:lnTo>
                  <a:lnTo>
                    <a:pt x="2867" y="1583"/>
                  </a:lnTo>
                  <a:lnTo>
                    <a:pt x="2877" y="1586"/>
                  </a:lnTo>
                  <a:lnTo>
                    <a:pt x="2888" y="1591"/>
                  </a:lnTo>
                  <a:lnTo>
                    <a:pt x="2897" y="1598"/>
                  </a:lnTo>
                  <a:lnTo>
                    <a:pt x="2908" y="1607"/>
                  </a:lnTo>
                  <a:lnTo>
                    <a:pt x="2916" y="1629"/>
                  </a:lnTo>
                  <a:lnTo>
                    <a:pt x="2923" y="1654"/>
                  </a:lnTo>
                  <a:lnTo>
                    <a:pt x="2928" y="1678"/>
                  </a:lnTo>
                  <a:lnTo>
                    <a:pt x="2933" y="1705"/>
                  </a:lnTo>
                  <a:lnTo>
                    <a:pt x="2935" y="1731"/>
                  </a:lnTo>
                  <a:lnTo>
                    <a:pt x="2936" y="1758"/>
                  </a:lnTo>
                  <a:lnTo>
                    <a:pt x="2935" y="1783"/>
                  </a:lnTo>
                  <a:lnTo>
                    <a:pt x="2935" y="1810"/>
                  </a:lnTo>
                  <a:lnTo>
                    <a:pt x="2928" y="1828"/>
                  </a:lnTo>
                  <a:lnTo>
                    <a:pt x="2923" y="1848"/>
                  </a:lnTo>
                  <a:lnTo>
                    <a:pt x="2917" y="1865"/>
                  </a:lnTo>
                  <a:lnTo>
                    <a:pt x="2913" y="1885"/>
                  </a:lnTo>
                  <a:lnTo>
                    <a:pt x="2906" y="1904"/>
                  </a:lnTo>
                  <a:lnTo>
                    <a:pt x="2901" y="1923"/>
                  </a:lnTo>
                  <a:lnTo>
                    <a:pt x="2895" y="1944"/>
                  </a:lnTo>
                  <a:lnTo>
                    <a:pt x="2890" y="1964"/>
                  </a:lnTo>
                  <a:lnTo>
                    <a:pt x="2887" y="1975"/>
                  </a:lnTo>
                  <a:lnTo>
                    <a:pt x="2887" y="1987"/>
                  </a:lnTo>
                  <a:lnTo>
                    <a:pt x="2887" y="1998"/>
                  </a:lnTo>
                  <a:lnTo>
                    <a:pt x="2890" y="2007"/>
                  </a:lnTo>
                  <a:lnTo>
                    <a:pt x="2898" y="2009"/>
                  </a:lnTo>
                  <a:lnTo>
                    <a:pt x="2908" y="2013"/>
                  </a:lnTo>
                  <a:lnTo>
                    <a:pt x="2917" y="2014"/>
                  </a:lnTo>
                  <a:lnTo>
                    <a:pt x="2926" y="2016"/>
                  </a:lnTo>
                  <a:lnTo>
                    <a:pt x="2935" y="2016"/>
                  </a:lnTo>
                  <a:lnTo>
                    <a:pt x="2944" y="2017"/>
                  </a:lnTo>
                  <a:lnTo>
                    <a:pt x="2953" y="2017"/>
                  </a:lnTo>
                  <a:lnTo>
                    <a:pt x="2963" y="2021"/>
                  </a:lnTo>
                  <a:lnTo>
                    <a:pt x="2975" y="2018"/>
                  </a:lnTo>
                  <a:lnTo>
                    <a:pt x="2990" y="2016"/>
                  </a:lnTo>
                  <a:lnTo>
                    <a:pt x="3003" y="2013"/>
                  </a:lnTo>
                  <a:lnTo>
                    <a:pt x="3018" y="2013"/>
                  </a:lnTo>
                  <a:lnTo>
                    <a:pt x="3031" y="2012"/>
                  </a:lnTo>
                  <a:lnTo>
                    <a:pt x="3046" y="2012"/>
                  </a:lnTo>
                  <a:lnTo>
                    <a:pt x="3059" y="2013"/>
                  </a:lnTo>
                  <a:lnTo>
                    <a:pt x="3074" y="2017"/>
                  </a:lnTo>
                  <a:lnTo>
                    <a:pt x="3080" y="2020"/>
                  </a:lnTo>
                  <a:lnTo>
                    <a:pt x="3087" y="2026"/>
                  </a:lnTo>
                  <a:lnTo>
                    <a:pt x="3092" y="2034"/>
                  </a:lnTo>
                  <a:lnTo>
                    <a:pt x="3096" y="2043"/>
                  </a:lnTo>
                  <a:lnTo>
                    <a:pt x="3098" y="2050"/>
                  </a:lnTo>
                  <a:lnTo>
                    <a:pt x="3101" y="2061"/>
                  </a:lnTo>
                  <a:lnTo>
                    <a:pt x="3102" y="2070"/>
                  </a:lnTo>
                  <a:lnTo>
                    <a:pt x="3103" y="2080"/>
                  </a:lnTo>
                  <a:lnTo>
                    <a:pt x="3101" y="2095"/>
                  </a:lnTo>
                  <a:lnTo>
                    <a:pt x="3099" y="2113"/>
                  </a:lnTo>
                  <a:lnTo>
                    <a:pt x="3095" y="2130"/>
                  </a:lnTo>
                  <a:lnTo>
                    <a:pt x="3091" y="2147"/>
                  </a:lnTo>
                  <a:lnTo>
                    <a:pt x="3083" y="2161"/>
                  </a:lnTo>
                  <a:lnTo>
                    <a:pt x="3076" y="2175"/>
                  </a:lnTo>
                  <a:lnTo>
                    <a:pt x="3066" y="2185"/>
                  </a:lnTo>
                  <a:lnTo>
                    <a:pt x="3055" y="2197"/>
                  </a:lnTo>
                  <a:lnTo>
                    <a:pt x="3017" y="2203"/>
                  </a:lnTo>
                  <a:lnTo>
                    <a:pt x="3019" y="2211"/>
                  </a:lnTo>
                  <a:lnTo>
                    <a:pt x="3022" y="2221"/>
                  </a:lnTo>
                  <a:lnTo>
                    <a:pt x="3025" y="2233"/>
                  </a:lnTo>
                  <a:lnTo>
                    <a:pt x="3028" y="2244"/>
                  </a:lnTo>
                  <a:lnTo>
                    <a:pt x="3029" y="2254"/>
                  </a:lnTo>
                  <a:lnTo>
                    <a:pt x="3030" y="2266"/>
                  </a:lnTo>
                  <a:lnTo>
                    <a:pt x="3029" y="2278"/>
                  </a:lnTo>
                  <a:lnTo>
                    <a:pt x="3026" y="2290"/>
                  </a:lnTo>
                  <a:lnTo>
                    <a:pt x="3021" y="2303"/>
                  </a:lnTo>
                  <a:lnTo>
                    <a:pt x="3014" y="2315"/>
                  </a:lnTo>
                  <a:lnTo>
                    <a:pt x="3005" y="2324"/>
                  </a:lnTo>
                  <a:lnTo>
                    <a:pt x="2997" y="2333"/>
                  </a:lnTo>
                  <a:lnTo>
                    <a:pt x="2989" y="2341"/>
                  </a:lnTo>
                  <a:lnTo>
                    <a:pt x="2985" y="2352"/>
                  </a:lnTo>
                  <a:lnTo>
                    <a:pt x="2981" y="2365"/>
                  </a:lnTo>
                  <a:lnTo>
                    <a:pt x="2986" y="2383"/>
                  </a:lnTo>
                  <a:lnTo>
                    <a:pt x="2981" y="2394"/>
                  </a:lnTo>
                  <a:lnTo>
                    <a:pt x="2979" y="2406"/>
                  </a:lnTo>
                  <a:lnTo>
                    <a:pt x="2976" y="2418"/>
                  </a:lnTo>
                  <a:lnTo>
                    <a:pt x="2974" y="2430"/>
                  </a:lnTo>
                  <a:lnTo>
                    <a:pt x="2970" y="2441"/>
                  </a:lnTo>
                  <a:lnTo>
                    <a:pt x="2965" y="2451"/>
                  </a:lnTo>
                  <a:lnTo>
                    <a:pt x="2959" y="2459"/>
                  </a:lnTo>
                  <a:lnTo>
                    <a:pt x="2949" y="2466"/>
                  </a:lnTo>
                  <a:lnTo>
                    <a:pt x="2919" y="2484"/>
                  </a:lnTo>
                  <a:lnTo>
                    <a:pt x="2922" y="2493"/>
                  </a:lnTo>
                  <a:lnTo>
                    <a:pt x="2927" y="2506"/>
                  </a:lnTo>
                  <a:lnTo>
                    <a:pt x="2931" y="2518"/>
                  </a:lnTo>
                  <a:lnTo>
                    <a:pt x="2936" y="2532"/>
                  </a:lnTo>
                  <a:lnTo>
                    <a:pt x="2938" y="2545"/>
                  </a:lnTo>
                  <a:lnTo>
                    <a:pt x="2939" y="2559"/>
                  </a:lnTo>
                  <a:lnTo>
                    <a:pt x="2937" y="2573"/>
                  </a:lnTo>
                  <a:lnTo>
                    <a:pt x="2933" y="2587"/>
                  </a:lnTo>
                  <a:lnTo>
                    <a:pt x="2921" y="2601"/>
                  </a:lnTo>
                  <a:lnTo>
                    <a:pt x="2909" y="2617"/>
                  </a:lnTo>
                  <a:lnTo>
                    <a:pt x="2895" y="2631"/>
                  </a:lnTo>
                  <a:lnTo>
                    <a:pt x="2883" y="2642"/>
                  </a:lnTo>
                  <a:lnTo>
                    <a:pt x="2867" y="2650"/>
                  </a:lnTo>
                  <a:lnTo>
                    <a:pt x="2851" y="2656"/>
                  </a:lnTo>
                  <a:lnTo>
                    <a:pt x="2835" y="2658"/>
                  </a:lnTo>
                  <a:lnTo>
                    <a:pt x="2819" y="2655"/>
                  </a:lnTo>
                  <a:lnTo>
                    <a:pt x="2807" y="2652"/>
                  </a:lnTo>
                  <a:lnTo>
                    <a:pt x="2795" y="2650"/>
                  </a:lnTo>
                  <a:lnTo>
                    <a:pt x="2784" y="2647"/>
                  </a:lnTo>
                  <a:lnTo>
                    <a:pt x="2773" y="2645"/>
                  </a:lnTo>
                  <a:lnTo>
                    <a:pt x="2762" y="2640"/>
                  </a:lnTo>
                  <a:lnTo>
                    <a:pt x="2751" y="2636"/>
                  </a:lnTo>
                  <a:lnTo>
                    <a:pt x="2742" y="2629"/>
                  </a:lnTo>
                  <a:lnTo>
                    <a:pt x="2733" y="2624"/>
                  </a:lnTo>
                  <a:lnTo>
                    <a:pt x="2730" y="2611"/>
                  </a:lnTo>
                  <a:lnTo>
                    <a:pt x="2726" y="2600"/>
                  </a:lnTo>
                  <a:lnTo>
                    <a:pt x="2724" y="2587"/>
                  </a:lnTo>
                  <a:lnTo>
                    <a:pt x="2723" y="2574"/>
                  </a:lnTo>
                  <a:lnTo>
                    <a:pt x="2721" y="2560"/>
                  </a:lnTo>
                  <a:lnTo>
                    <a:pt x="2720" y="2547"/>
                  </a:lnTo>
                  <a:lnTo>
                    <a:pt x="2720" y="2533"/>
                  </a:lnTo>
                  <a:lnTo>
                    <a:pt x="2721" y="2520"/>
                  </a:lnTo>
                  <a:lnTo>
                    <a:pt x="2714" y="2514"/>
                  </a:lnTo>
                  <a:lnTo>
                    <a:pt x="2706" y="2514"/>
                  </a:lnTo>
                  <a:lnTo>
                    <a:pt x="2696" y="2513"/>
                  </a:lnTo>
                  <a:lnTo>
                    <a:pt x="2689" y="2511"/>
                  </a:lnTo>
                  <a:lnTo>
                    <a:pt x="2683" y="2518"/>
                  </a:lnTo>
                  <a:lnTo>
                    <a:pt x="2677" y="2527"/>
                  </a:lnTo>
                  <a:lnTo>
                    <a:pt x="2673" y="2534"/>
                  </a:lnTo>
                  <a:lnTo>
                    <a:pt x="2669" y="2545"/>
                  </a:lnTo>
                  <a:lnTo>
                    <a:pt x="2664" y="2552"/>
                  </a:lnTo>
                  <a:lnTo>
                    <a:pt x="2659" y="2561"/>
                  </a:lnTo>
                  <a:lnTo>
                    <a:pt x="2653" y="2568"/>
                  </a:lnTo>
                  <a:lnTo>
                    <a:pt x="2646" y="2574"/>
                  </a:lnTo>
                  <a:lnTo>
                    <a:pt x="2633" y="2570"/>
                  </a:lnTo>
                  <a:lnTo>
                    <a:pt x="2620" y="2569"/>
                  </a:lnTo>
                  <a:lnTo>
                    <a:pt x="2607" y="2566"/>
                  </a:lnTo>
                  <a:lnTo>
                    <a:pt x="2594" y="2566"/>
                  </a:lnTo>
                  <a:lnTo>
                    <a:pt x="2581" y="2565"/>
                  </a:lnTo>
                  <a:lnTo>
                    <a:pt x="2568" y="2565"/>
                  </a:lnTo>
                  <a:lnTo>
                    <a:pt x="2556" y="2565"/>
                  </a:lnTo>
                  <a:lnTo>
                    <a:pt x="2545" y="2568"/>
                  </a:lnTo>
                  <a:lnTo>
                    <a:pt x="2555" y="2577"/>
                  </a:lnTo>
                  <a:lnTo>
                    <a:pt x="2564" y="2586"/>
                  </a:lnTo>
                  <a:lnTo>
                    <a:pt x="2574" y="2595"/>
                  </a:lnTo>
                  <a:lnTo>
                    <a:pt x="2585" y="2605"/>
                  </a:lnTo>
                  <a:lnTo>
                    <a:pt x="2594" y="2614"/>
                  </a:lnTo>
                  <a:lnTo>
                    <a:pt x="2605" y="2624"/>
                  </a:lnTo>
                  <a:lnTo>
                    <a:pt x="2613" y="2636"/>
                  </a:lnTo>
                  <a:lnTo>
                    <a:pt x="2621" y="2650"/>
                  </a:lnTo>
                  <a:lnTo>
                    <a:pt x="2622" y="2664"/>
                  </a:lnTo>
                  <a:lnTo>
                    <a:pt x="2620" y="2677"/>
                  </a:lnTo>
                  <a:lnTo>
                    <a:pt x="2616" y="2688"/>
                  </a:lnTo>
                  <a:lnTo>
                    <a:pt x="2612" y="2701"/>
                  </a:lnTo>
                  <a:lnTo>
                    <a:pt x="2605" y="2712"/>
                  </a:lnTo>
                  <a:lnTo>
                    <a:pt x="2599" y="2723"/>
                  </a:lnTo>
                  <a:lnTo>
                    <a:pt x="2593" y="2735"/>
                  </a:lnTo>
                  <a:lnTo>
                    <a:pt x="2591" y="2748"/>
                  </a:lnTo>
                  <a:lnTo>
                    <a:pt x="2620" y="2804"/>
                  </a:lnTo>
                  <a:lnTo>
                    <a:pt x="2648" y="2863"/>
                  </a:lnTo>
                  <a:lnTo>
                    <a:pt x="2673" y="2923"/>
                  </a:lnTo>
                  <a:lnTo>
                    <a:pt x="2698" y="2985"/>
                  </a:lnTo>
                  <a:lnTo>
                    <a:pt x="2721" y="3045"/>
                  </a:lnTo>
                  <a:lnTo>
                    <a:pt x="2745" y="3107"/>
                  </a:lnTo>
                  <a:lnTo>
                    <a:pt x="2769" y="3169"/>
                  </a:lnTo>
                  <a:lnTo>
                    <a:pt x="2794" y="3230"/>
                  </a:lnTo>
                  <a:lnTo>
                    <a:pt x="2796" y="3253"/>
                  </a:lnTo>
                  <a:lnTo>
                    <a:pt x="2802" y="3279"/>
                  </a:lnTo>
                  <a:lnTo>
                    <a:pt x="2809" y="3302"/>
                  </a:lnTo>
                  <a:lnTo>
                    <a:pt x="2816" y="3328"/>
                  </a:lnTo>
                  <a:lnTo>
                    <a:pt x="2820" y="3351"/>
                  </a:lnTo>
                  <a:lnTo>
                    <a:pt x="2821" y="3375"/>
                  </a:lnTo>
                  <a:lnTo>
                    <a:pt x="2816" y="3398"/>
                  </a:lnTo>
                  <a:lnTo>
                    <a:pt x="2806" y="3422"/>
                  </a:lnTo>
                  <a:lnTo>
                    <a:pt x="2762" y="3490"/>
                  </a:lnTo>
                  <a:lnTo>
                    <a:pt x="2718" y="3558"/>
                  </a:lnTo>
                  <a:lnTo>
                    <a:pt x="2671" y="3622"/>
                  </a:lnTo>
                  <a:lnTo>
                    <a:pt x="2623" y="3687"/>
                  </a:lnTo>
                  <a:lnTo>
                    <a:pt x="2572" y="3749"/>
                  </a:lnTo>
                  <a:lnTo>
                    <a:pt x="2519" y="3808"/>
                  </a:lnTo>
                  <a:lnTo>
                    <a:pt x="2464" y="3864"/>
                  </a:lnTo>
                  <a:lnTo>
                    <a:pt x="2407" y="3918"/>
                  </a:lnTo>
                  <a:lnTo>
                    <a:pt x="2409" y="3941"/>
                  </a:lnTo>
                  <a:lnTo>
                    <a:pt x="2413" y="3966"/>
                  </a:lnTo>
                  <a:lnTo>
                    <a:pt x="2417" y="3990"/>
                  </a:lnTo>
                  <a:lnTo>
                    <a:pt x="2422" y="4015"/>
                  </a:lnTo>
                  <a:lnTo>
                    <a:pt x="2426" y="4038"/>
                  </a:lnTo>
                  <a:lnTo>
                    <a:pt x="2430" y="4063"/>
                  </a:lnTo>
                  <a:lnTo>
                    <a:pt x="2432" y="4088"/>
                  </a:lnTo>
                  <a:lnTo>
                    <a:pt x="2432" y="4115"/>
                  </a:lnTo>
                  <a:lnTo>
                    <a:pt x="2444" y="4140"/>
                  </a:lnTo>
                  <a:lnTo>
                    <a:pt x="2461" y="4162"/>
                  </a:lnTo>
                  <a:lnTo>
                    <a:pt x="2480" y="4182"/>
                  </a:lnTo>
                  <a:lnTo>
                    <a:pt x="2501" y="4200"/>
                  </a:lnTo>
                  <a:lnTo>
                    <a:pt x="2520" y="4216"/>
                  </a:lnTo>
                  <a:lnTo>
                    <a:pt x="2539" y="4236"/>
                  </a:lnTo>
                  <a:lnTo>
                    <a:pt x="2555" y="4257"/>
                  </a:lnTo>
                  <a:lnTo>
                    <a:pt x="2568" y="4284"/>
                  </a:lnTo>
                  <a:lnTo>
                    <a:pt x="2574" y="4293"/>
                  </a:lnTo>
                  <a:lnTo>
                    <a:pt x="2581" y="4305"/>
                  </a:lnTo>
                  <a:lnTo>
                    <a:pt x="2583" y="4316"/>
                  </a:lnTo>
                  <a:lnTo>
                    <a:pt x="2578" y="4329"/>
                  </a:lnTo>
                  <a:lnTo>
                    <a:pt x="2571" y="4333"/>
                  </a:lnTo>
                  <a:lnTo>
                    <a:pt x="2566" y="4341"/>
                  </a:lnTo>
                  <a:lnTo>
                    <a:pt x="2560" y="4347"/>
                  </a:lnTo>
                  <a:lnTo>
                    <a:pt x="2556" y="4355"/>
                  </a:lnTo>
                  <a:lnTo>
                    <a:pt x="2551" y="4359"/>
                  </a:lnTo>
                  <a:lnTo>
                    <a:pt x="2545" y="4364"/>
                  </a:lnTo>
                  <a:lnTo>
                    <a:pt x="2538" y="4365"/>
                  </a:lnTo>
                  <a:lnTo>
                    <a:pt x="2532" y="4365"/>
                  </a:lnTo>
                  <a:lnTo>
                    <a:pt x="2526" y="4368"/>
                  </a:lnTo>
                  <a:lnTo>
                    <a:pt x="2519" y="4370"/>
                  </a:lnTo>
                  <a:lnTo>
                    <a:pt x="2514" y="4370"/>
                  </a:lnTo>
                  <a:lnTo>
                    <a:pt x="2509" y="4370"/>
                  </a:lnTo>
                  <a:lnTo>
                    <a:pt x="2503" y="4368"/>
                  </a:lnTo>
                  <a:lnTo>
                    <a:pt x="2496" y="4366"/>
                  </a:lnTo>
                  <a:lnTo>
                    <a:pt x="2490" y="4365"/>
                  </a:lnTo>
                  <a:lnTo>
                    <a:pt x="2484" y="4365"/>
                  </a:lnTo>
                  <a:lnTo>
                    <a:pt x="2458" y="4356"/>
                  </a:lnTo>
                  <a:lnTo>
                    <a:pt x="2432" y="4355"/>
                  </a:lnTo>
                  <a:lnTo>
                    <a:pt x="2405" y="4357"/>
                  </a:lnTo>
                  <a:lnTo>
                    <a:pt x="2379" y="4361"/>
                  </a:lnTo>
                  <a:lnTo>
                    <a:pt x="2351" y="4364"/>
                  </a:lnTo>
                  <a:lnTo>
                    <a:pt x="2324" y="4365"/>
                  </a:lnTo>
                  <a:lnTo>
                    <a:pt x="2298" y="4361"/>
                  </a:lnTo>
                  <a:lnTo>
                    <a:pt x="2273" y="4354"/>
                  </a:lnTo>
                  <a:lnTo>
                    <a:pt x="2266" y="4348"/>
                  </a:lnTo>
                  <a:lnTo>
                    <a:pt x="2260" y="4345"/>
                  </a:lnTo>
                  <a:lnTo>
                    <a:pt x="2254" y="4339"/>
                  </a:lnTo>
                  <a:lnTo>
                    <a:pt x="2250" y="4334"/>
                  </a:lnTo>
                  <a:lnTo>
                    <a:pt x="2243" y="4328"/>
                  </a:lnTo>
                  <a:lnTo>
                    <a:pt x="2240" y="4322"/>
                  </a:lnTo>
                  <a:lnTo>
                    <a:pt x="2236" y="4314"/>
                  </a:lnTo>
                  <a:lnTo>
                    <a:pt x="2234" y="4306"/>
                  </a:lnTo>
                  <a:lnTo>
                    <a:pt x="2228" y="4277"/>
                  </a:lnTo>
                  <a:lnTo>
                    <a:pt x="2223" y="4248"/>
                  </a:lnTo>
                  <a:lnTo>
                    <a:pt x="2217" y="4220"/>
                  </a:lnTo>
                  <a:lnTo>
                    <a:pt x="2212" y="4192"/>
                  </a:lnTo>
                  <a:lnTo>
                    <a:pt x="2207" y="4162"/>
                  </a:lnTo>
                  <a:lnTo>
                    <a:pt x="2203" y="4133"/>
                  </a:lnTo>
                  <a:lnTo>
                    <a:pt x="2200" y="4103"/>
                  </a:lnTo>
                  <a:lnTo>
                    <a:pt x="2198" y="4074"/>
                  </a:lnTo>
                  <a:lnTo>
                    <a:pt x="2193" y="4065"/>
                  </a:lnTo>
                  <a:lnTo>
                    <a:pt x="2190" y="4056"/>
                  </a:lnTo>
                  <a:lnTo>
                    <a:pt x="2186" y="4047"/>
                  </a:lnTo>
                  <a:lnTo>
                    <a:pt x="2181" y="4039"/>
                  </a:lnTo>
                  <a:lnTo>
                    <a:pt x="2173" y="4042"/>
                  </a:lnTo>
                  <a:lnTo>
                    <a:pt x="2165" y="4045"/>
                  </a:lnTo>
                  <a:lnTo>
                    <a:pt x="2157" y="4051"/>
                  </a:lnTo>
                  <a:lnTo>
                    <a:pt x="2150" y="4057"/>
                  </a:lnTo>
                  <a:lnTo>
                    <a:pt x="2141" y="4060"/>
                  </a:lnTo>
                  <a:lnTo>
                    <a:pt x="2133" y="4062"/>
                  </a:lnTo>
                  <a:lnTo>
                    <a:pt x="2124" y="4062"/>
                  </a:lnTo>
                  <a:lnTo>
                    <a:pt x="2115" y="4060"/>
                  </a:lnTo>
                  <a:lnTo>
                    <a:pt x="2102" y="4052"/>
                  </a:lnTo>
                  <a:lnTo>
                    <a:pt x="2090" y="4042"/>
                  </a:lnTo>
                  <a:lnTo>
                    <a:pt x="2080" y="4029"/>
                  </a:lnTo>
                  <a:lnTo>
                    <a:pt x="2072" y="4016"/>
                  </a:lnTo>
                  <a:lnTo>
                    <a:pt x="2062" y="4001"/>
                  </a:lnTo>
                  <a:lnTo>
                    <a:pt x="2056" y="3985"/>
                  </a:lnTo>
                  <a:lnTo>
                    <a:pt x="2050" y="3970"/>
                  </a:lnTo>
                  <a:lnTo>
                    <a:pt x="2047" y="3956"/>
                  </a:lnTo>
                  <a:lnTo>
                    <a:pt x="2046" y="3948"/>
                  </a:lnTo>
                  <a:lnTo>
                    <a:pt x="2046" y="3940"/>
                  </a:lnTo>
                  <a:lnTo>
                    <a:pt x="2046" y="3933"/>
                  </a:lnTo>
                  <a:lnTo>
                    <a:pt x="2046" y="3927"/>
                  </a:lnTo>
                  <a:lnTo>
                    <a:pt x="2046" y="3920"/>
                  </a:lnTo>
                  <a:lnTo>
                    <a:pt x="2048" y="3916"/>
                  </a:lnTo>
                  <a:lnTo>
                    <a:pt x="2050" y="3912"/>
                  </a:lnTo>
                  <a:lnTo>
                    <a:pt x="2056" y="3911"/>
                  </a:lnTo>
                  <a:lnTo>
                    <a:pt x="2058" y="3898"/>
                  </a:lnTo>
                  <a:lnTo>
                    <a:pt x="2060" y="3885"/>
                  </a:lnTo>
                  <a:lnTo>
                    <a:pt x="2061" y="3872"/>
                  </a:lnTo>
                  <a:lnTo>
                    <a:pt x="2063" y="3861"/>
                  </a:lnTo>
                  <a:lnTo>
                    <a:pt x="2062" y="3848"/>
                  </a:lnTo>
                  <a:lnTo>
                    <a:pt x="2062" y="3835"/>
                  </a:lnTo>
                  <a:lnTo>
                    <a:pt x="2061" y="3822"/>
                  </a:lnTo>
                  <a:lnTo>
                    <a:pt x="2060" y="3809"/>
                  </a:lnTo>
                  <a:lnTo>
                    <a:pt x="2067" y="3804"/>
                  </a:lnTo>
                  <a:lnTo>
                    <a:pt x="2069" y="3793"/>
                  </a:lnTo>
                  <a:lnTo>
                    <a:pt x="2068" y="3785"/>
                  </a:lnTo>
                  <a:lnTo>
                    <a:pt x="2068" y="3778"/>
                  </a:lnTo>
                  <a:lnTo>
                    <a:pt x="2068" y="3771"/>
                  </a:lnTo>
                  <a:lnTo>
                    <a:pt x="2070" y="3767"/>
                  </a:lnTo>
                  <a:lnTo>
                    <a:pt x="2073" y="3744"/>
                  </a:lnTo>
                  <a:lnTo>
                    <a:pt x="2080" y="3723"/>
                  </a:lnTo>
                  <a:lnTo>
                    <a:pt x="2090" y="3704"/>
                  </a:lnTo>
                  <a:lnTo>
                    <a:pt x="2104" y="3687"/>
                  </a:lnTo>
                  <a:lnTo>
                    <a:pt x="2119" y="3672"/>
                  </a:lnTo>
                  <a:lnTo>
                    <a:pt x="2135" y="3660"/>
                  </a:lnTo>
                  <a:lnTo>
                    <a:pt x="2152" y="3650"/>
                  </a:lnTo>
                  <a:lnTo>
                    <a:pt x="2170" y="3644"/>
                  </a:lnTo>
                  <a:lnTo>
                    <a:pt x="2175" y="3642"/>
                  </a:lnTo>
                  <a:lnTo>
                    <a:pt x="2181" y="3642"/>
                  </a:lnTo>
                  <a:lnTo>
                    <a:pt x="2186" y="3642"/>
                  </a:lnTo>
                  <a:lnTo>
                    <a:pt x="2192" y="3646"/>
                  </a:lnTo>
                  <a:lnTo>
                    <a:pt x="2197" y="3630"/>
                  </a:lnTo>
                  <a:lnTo>
                    <a:pt x="2205" y="3618"/>
                  </a:lnTo>
                  <a:lnTo>
                    <a:pt x="2214" y="3609"/>
                  </a:lnTo>
                  <a:lnTo>
                    <a:pt x="2227" y="3605"/>
                  </a:lnTo>
                  <a:lnTo>
                    <a:pt x="2238" y="3600"/>
                  </a:lnTo>
                  <a:lnTo>
                    <a:pt x="2251" y="3597"/>
                  </a:lnTo>
                  <a:lnTo>
                    <a:pt x="2262" y="3594"/>
                  </a:lnTo>
                  <a:lnTo>
                    <a:pt x="2275" y="3590"/>
                  </a:lnTo>
                  <a:lnTo>
                    <a:pt x="2285" y="3576"/>
                  </a:lnTo>
                  <a:lnTo>
                    <a:pt x="2298" y="3563"/>
                  </a:lnTo>
                  <a:lnTo>
                    <a:pt x="2310" y="3549"/>
                  </a:lnTo>
                  <a:lnTo>
                    <a:pt x="2325" y="3536"/>
                  </a:lnTo>
                  <a:lnTo>
                    <a:pt x="2337" y="3523"/>
                  </a:lnTo>
                  <a:lnTo>
                    <a:pt x="2352" y="3511"/>
                  </a:lnTo>
                  <a:lnTo>
                    <a:pt x="2366" y="3500"/>
                  </a:lnTo>
                  <a:lnTo>
                    <a:pt x="2382" y="3490"/>
                  </a:lnTo>
                  <a:lnTo>
                    <a:pt x="2398" y="3469"/>
                  </a:lnTo>
                  <a:lnTo>
                    <a:pt x="2413" y="3448"/>
                  </a:lnTo>
                  <a:lnTo>
                    <a:pt x="2428" y="3427"/>
                  </a:lnTo>
                  <a:lnTo>
                    <a:pt x="2442" y="3406"/>
                  </a:lnTo>
                  <a:lnTo>
                    <a:pt x="2457" y="3384"/>
                  </a:lnTo>
                  <a:lnTo>
                    <a:pt x="2472" y="3365"/>
                  </a:lnTo>
                  <a:lnTo>
                    <a:pt x="2488" y="3346"/>
                  </a:lnTo>
                  <a:lnTo>
                    <a:pt x="2507" y="3332"/>
                  </a:lnTo>
                  <a:lnTo>
                    <a:pt x="2484" y="3292"/>
                  </a:lnTo>
                  <a:lnTo>
                    <a:pt x="2463" y="3252"/>
                  </a:lnTo>
                  <a:lnTo>
                    <a:pt x="2441" y="3212"/>
                  </a:lnTo>
                  <a:lnTo>
                    <a:pt x="2419" y="3174"/>
                  </a:lnTo>
                  <a:lnTo>
                    <a:pt x="2396" y="3134"/>
                  </a:lnTo>
                  <a:lnTo>
                    <a:pt x="2373" y="3097"/>
                  </a:lnTo>
                  <a:lnTo>
                    <a:pt x="2346" y="3061"/>
                  </a:lnTo>
                  <a:lnTo>
                    <a:pt x="2318" y="3029"/>
                  </a:lnTo>
                  <a:lnTo>
                    <a:pt x="2279" y="3043"/>
                  </a:lnTo>
                  <a:lnTo>
                    <a:pt x="2243" y="3067"/>
                  </a:lnTo>
                  <a:lnTo>
                    <a:pt x="2210" y="3094"/>
                  </a:lnTo>
                  <a:lnTo>
                    <a:pt x="2178" y="3122"/>
                  </a:lnTo>
                  <a:lnTo>
                    <a:pt x="2144" y="3147"/>
                  </a:lnTo>
                  <a:lnTo>
                    <a:pt x="2108" y="3166"/>
                  </a:lnTo>
                  <a:lnTo>
                    <a:pt x="2070" y="3175"/>
                  </a:lnTo>
                  <a:lnTo>
                    <a:pt x="2029" y="3171"/>
                  </a:lnTo>
                  <a:lnTo>
                    <a:pt x="2001" y="3137"/>
                  </a:lnTo>
                  <a:lnTo>
                    <a:pt x="1977" y="3102"/>
                  </a:lnTo>
                  <a:lnTo>
                    <a:pt x="1956" y="3065"/>
                  </a:lnTo>
                  <a:lnTo>
                    <a:pt x="1937" y="3027"/>
                  </a:lnTo>
                  <a:lnTo>
                    <a:pt x="1918" y="2986"/>
                  </a:lnTo>
                  <a:lnTo>
                    <a:pt x="1899" y="2948"/>
                  </a:lnTo>
                  <a:lnTo>
                    <a:pt x="1879" y="2908"/>
                  </a:lnTo>
                  <a:lnTo>
                    <a:pt x="1858" y="2871"/>
                  </a:lnTo>
                  <a:lnTo>
                    <a:pt x="1850" y="2871"/>
                  </a:lnTo>
                  <a:lnTo>
                    <a:pt x="1842" y="2872"/>
                  </a:lnTo>
                  <a:lnTo>
                    <a:pt x="1832" y="2872"/>
                  </a:lnTo>
                  <a:lnTo>
                    <a:pt x="1824" y="2872"/>
                  </a:lnTo>
                  <a:lnTo>
                    <a:pt x="1815" y="2872"/>
                  </a:lnTo>
                  <a:lnTo>
                    <a:pt x="1806" y="2873"/>
                  </a:lnTo>
                  <a:lnTo>
                    <a:pt x="1798" y="2877"/>
                  </a:lnTo>
                  <a:lnTo>
                    <a:pt x="1792" y="2885"/>
                  </a:lnTo>
                  <a:lnTo>
                    <a:pt x="1793" y="2900"/>
                  </a:lnTo>
                  <a:lnTo>
                    <a:pt x="1796" y="2917"/>
                  </a:lnTo>
                  <a:lnTo>
                    <a:pt x="1797" y="2934"/>
                  </a:lnTo>
                  <a:lnTo>
                    <a:pt x="1800" y="2950"/>
                  </a:lnTo>
                  <a:lnTo>
                    <a:pt x="1802" y="2966"/>
                  </a:lnTo>
                  <a:lnTo>
                    <a:pt x="1805" y="2981"/>
                  </a:lnTo>
                  <a:lnTo>
                    <a:pt x="1808" y="2997"/>
                  </a:lnTo>
                  <a:lnTo>
                    <a:pt x="1815" y="3012"/>
                  </a:lnTo>
                  <a:lnTo>
                    <a:pt x="1783" y="3057"/>
                  </a:lnTo>
                  <a:lnTo>
                    <a:pt x="1753" y="3103"/>
                  </a:lnTo>
                  <a:lnTo>
                    <a:pt x="1723" y="3149"/>
                  </a:lnTo>
                  <a:lnTo>
                    <a:pt x="1694" y="3196"/>
                  </a:lnTo>
                  <a:lnTo>
                    <a:pt x="1665" y="3242"/>
                  </a:lnTo>
                  <a:lnTo>
                    <a:pt x="1639" y="3291"/>
                  </a:lnTo>
                  <a:lnTo>
                    <a:pt x="1615" y="3339"/>
                  </a:lnTo>
                  <a:lnTo>
                    <a:pt x="1594" y="3393"/>
                  </a:lnTo>
                  <a:lnTo>
                    <a:pt x="1585" y="3388"/>
                  </a:lnTo>
                  <a:lnTo>
                    <a:pt x="1576" y="3339"/>
                  </a:lnTo>
                  <a:lnTo>
                    <a:pt x="1565" y="3294"/>
                  </a:lnTo>
                  <a:lnTo>
                    <a:pt x="1550" y="3249"/>
                  </a:lnTo>
                  <a:lnTo>
                    <a:pt x="1535" y="3208"/>
                  </a:lnTo>
                  <a:lnTo>
                    <a:pt x="1515" y="3166"/>
                  </a:lnTo>
                  <a:lnTo>
                    <a:pt x="1494" y="3128"/>
                  </a:lnTo>
                  <a:lnTo>
                    <a:pt x="1471" y="3088"/>
                  </a:lnTo>
                  <a:lnTo>
                    <a:pt x="1448" y="3050"/>
                  </a:lnTo>
                  <a:lnTo>
                    <a:pt x="1447" y="3040"/>
                  </a:lnTo>
                  <a:lnTo>
                    <a:pt x="1446" y="3031"/>
                  </a:lnTo>
                  <a:lnTo>
                    <a:pt x="1421" y="3049"/>
                  </a:lnTo>
                  <a:lnTo>
                    <a:pt x="1399" y="3068"/>
                  </a:lnTo>
                  <a:lnTo>
                    <a:pt x="1377" y="3089"/>
                  </a:lnTo>
                  <a:lnTo>
                    <a:pt x="1356" y="3111"/>
                  </a:lnTo>
                  <a:lnTo>
                    <a:pt x="1334" y="3131"/>
                  </a:lnTo>
                  <a:lnTo>
                    <a:pt x="1312" y="3153"/>
                  </a:lnTo>
                  <a:lnTo>
                    <a:pt x="1290" y="3175"/>
                  </a:lnTo>
                  <a:lnTo>
                    <a:pt x="1268" y="3197"/>
                  </a:lnTo>
                  <a:lnTo>
                    <a:pt x="1271" y="3206"/>
                  </a:lnTo>
                  <a:lnTo>
                    <a:pt x="1274" y="3216"/>
                  </a:lnTo>
                  <a:lnTo>
                    <a:pt x="1276" y="3225"/>
                  </a:lnTo>
                  <a:lnTo>
                    <a:pt x="1279" y="3235"/>
                  </a:lnTo>
                  <a:lnTo>
                    <a:pt x="1280" y="3244"/>
                  </a:lnTo>
                  <a:lnTo>
                    <a:pt x="1283" y="3255"/>
                  </a:lnTo>
                  <a:lnTo>
                    <a:pt x="1286" y="3265"/>
                  </a:lnTo>
                  <a:lnTo>
                    <a:pt x="1293" y="3275"/>
                  </a:lnTo>
                  <a:lnTo>
                    <a:pt x="1300" y="3312"/>
                  </a:lnTo>
                  <a:lnTo>
                    <a:pt x="1311" y="3351"/>
                  </a:lnTo>
                  <a:lnTo>
                    <a:pt x="1321" y="3388"/>
                  </a:lnTo>
                  <a:lnTo>
                    <a:pt x="1335" y="3425"/>
                  </a:lnTo>
                  <a:lnTo>
                    <a:pt x="1347" y="3461"/>
                  </a:lnTo>
                  <a:lnTo>
                    <a:pt x="1361" y="3499"/>
                  </a:lnTo>
                  <a:lnTo>
                    <a:pt x="1373" y="3536"/>
                  </a:lnTo>
                  <a:lnTo>
                    <a:pt x="1387" y="3573"/>
                  </a:lnTo>
                  <a:lnTo>
                    <a:pt x="1395" y="3583"/>
                  </a:lnTo>
                  <a:lnTo>
                    <a:pt x="1403" y="3594"/>
                  </a:lnTo>
                  <a:lnTo>
                    <a:pt x="1411" y="3605"/>
                  </a:lnTo>
                  <a:lnTo>
                    <a:pt x="1418" y="3618"/>
                  </a:lnTo>
                  <a:lnTo>
                    <a:pt x="1423" y="3630"/>
                  </a:lnTo>
                  <a:lnTo>
                    <a:pt x="1426" y="3645"/>
                  </a:lnTo>
                  <a:lnTo>
                    <a:pt x="1428" y="3659"/>
                  </a:lnTo>
                  <a:lnTo>
                    <a:pt x="1430" y="3677"/>
                  </a:lnTo>
                  <a:lnTo>
                    <a:pt x="1452" y="3695"/>
                  </a:lnTo>
                  <a:lnTo>
                    <a:pt x="1467" y="3721"/>
                  </a:lnTo>
                  <a:lnTo>
                    <a:pt x="1474" y="3749"/>
                  </a:lnTo>
                  <a:lnTo>
                    <a:pt x="1479" y="3781"/>
                  </a:lnTo>
                  <a:lnTo>
                    <a:pt x="1482" y="3812"/>
                  </a:lnTo>
                  <a:lnTo>
                    <a:pt x="1487" y="3843"/>
                  </a:lnTo>
                  <a:lnTo>
                    <a:pt x="1496" y="3870"/>
                  </a:lnTo>
                  <a:lnTo>
                    <a:pt x="1514" y="3894"/>
                  </a:lnTo>
                  <a:lnTo>
                    <a:pt x="1519" y="3904"/>
                  </a:lnTo>
                  <a:lnTo>
                    <a:pt x="1525" y="3916"/>
                  </a:lnTo>
                  <a:lnTo>
                    <a:pt x="1528" y="3927"/>
                  </a:lnTo>
                  <a:lnTo>
                    <a:pt x="1533" y="3939"/>
                  </a:lnTo>
                  <a:lnTo>
                    <a:pt x="1534" y="3950"/>
                  </a:lnTo>
                  <a:lnTo>
                    <a:pt x="1535" y="3965"/>
                  </a:lnTo>
                  <a:lnTo>
                    <a:pt x="1534" y="3977"/>
                  </a:lnTo>
                  <a:lnTo>
                    <a:pt x="1533" y="3992"/>
                  </a:lnTo>
                  <a:lnTo>
                    <a:pt x="1525" y="4010"/>
                  </a:lnTo>
                  <a:lnTo>
                    <a:pt x="1517" y="4029"/>
                  </a:lnTo>
                  <a:lnTo>
                    <a:pt x="1507" y="4047"/>
                  </a:lnTo>
                  <a:lnTo>
                    <a:pt x="1496" y="4065"/>
                  </a:lnTo>
                  <a:lnTo>
                    <a:pt x="1485" y="4081"/>
                  </a:lnTo>
                  <a:lnTo>
                    <a:pt x="1475" y="4101"/>
                  </a:lnTo>
                  <a:lnTo>
                    <a:pt x="1468" y="4119"/>
                  </a:lnTo>
                  <a:lnTo>
                    <a:pt x="1464" y="4140"/>
                  </a:lnTo>
                  <a:lnTo>
                    <a:pt x="1463" y="4146"/>
                  </a:lnTo>
                  <a:lnTo>
                    <a:pt x="1466" y="4151"/>
                  </a:lnTo>
                  <a:lnTo>
                    <a:pt x="1468" y="4155"/>
                  </a:lnTo>
                  <a:lnTo>
                    <a:pt x="1469" y="4164"/>
                  </a:lnTo>
                  <a:lnTo>
                    <a:pt x="1454" y="4166"/>
                  </a:lnTo>
                  <a:lnTo>
                    <a:pt x="1441" y="4173"/>
                  </a:lnTo>
                  <a:lnTo>
                    <a:pt x="1427" y="4179"/>
                  </a:lnTo>
                  <a:lnTo>
                    <a:pt x="1414" y="4187"/>
                  </a:lnTo>
                  <a:lnTo>
                    <a:pt x="1400" y="4189"/>
                  </a:lnTo>
                  <a:lnTo>
                    <a:pt x="1387" y="4191"/>
                  </a:lnTo>
                  <a:lnTo>
                    <a:pt x="1374" y="4187"/>
                  </a:lnTo>
                  <a:lnTo>
                    <a:pt x="1362" y="4178"/>
                  </a:lnTo>
                  <a:lnTo>
                    <a:pt x="1354" y="4178"/>
                  </a:lnTo>
                  <a:lnTo>
                    <a:pt x="1347" y="4176"/>
                  </a:lnTo>
                  <a:lnTo>
                    <a:pt x="1341" y="4173"/>
                  </a:lnTo>
                  <a:lnTo>
                    <a:pt x="1335" y="4170"/>
                  </a:lnTo>
                  <a:lnTo>
                    <a:pt x="1329" y="4166"/>
                  </a:lnTo>
                  <a:lnTo>
                    <a:pt x="1322" y="4165"/>
                  </a:lnTo>
                  <a:lnTo>
                    <a:pt x="1316" y="4165"/>
                  </a:lnTo>
                  <a:lnTo>
                    <a:pt x="1310" y="4171"/>
                  </a:lnTo>
                  <a:lnTo>
                    <a:pt x="1258" y="4198"/>
                  </a:lnTo>
                  <a:lnTo>
                    <a:pt x="1206" y="4218"/>
                  </a:lnTo>
                  <a:lnTo>
                    <a:pt x="1153" y="4229"/>
                  </a:lnTo>
                  <a:lnTo>
                    <a:pt x="1100" y="4237"/>
                  </a:lnTo>
                  <a:lnTo>
                    <a:pt x="1045" y="4237"/>
                  </a:lnTo>
                  <a:lnTo>
                    <a:pt x="991" y="4233"/>
                  </a:lnTo>
                  <a:lnTo>
                    <a:pt x="936" y="4225"/>
                  </a:lnTo>
                  <a:lnTo>
                    <a:pt x="881" y="4216"/>
                  </a:lnTo>
                  <a:lnTo>
                    <a:pt x="871" y="4210"/>
                  </a:lnTo>
                  <a:lnTo>
                    <a:pt x="859" y="4206"/>
                  </a:lnTo>
                  <a:lnTo>
                    <a:pt x="848" y="4202"/>
                  </a:lnTo>
                  <a:lnTo>
                    <a:pt x="837" y="4200"/>
                  </a:lnTo>
                  <a:lnTo>
                    <a:pt x="827" y="4194"/>
                  </a:lnTo>
                  <a:lnTo>
                    <a:pt x="817" y="4188"/>
                  </a:lnTo>
                  <a:lnTo>
                    <a:pt x="809" y="4180"/>
                  </a:lnTo>
                  <a:lnTo>
                    <a:pt x="804" y="4169"/>
                  </a:lnTo>
                  <a:lnTo>
                    <a:pt x="805" y="4157"/>
                  </a:lnTo>
                  <a:lnTo>
                    <a:pt x="809" y="4146"/>
                  </a:lnTo>
                  <a:lnTo>
                    <a:pt x="812" y="4134"/>
                  </a:lnTo>
                  <a:lnTo>
                    <a:pt x="819" y="4123"/>
                  </a:lnTo>
                  <a:lnTo>
                    <a:pt x="825" y="4111"/>
                  </a:lnTo>
                  <a:lnTo>
                    <a:pt x="833" y="4102"/>
                  </a:lnTo>
                  <a:lnTo>
                    <a:pt x="841" y="4094"/>
                  </a:lnTo>
                  <a:lnTo>
                    <a:pt x="852" y="4090"/>
                  </a:lnTo>
                  <a:lnTo>
                    <a:pt x="857" y="4088"/>
                  </a:lnTo>
                  <a:lnTo>
                    <a:pt x="863" y="4087"/>
                  </a:lnTo>
                  <a:lnTo>
                    <a:pt x="868" y="4085"/>
                  </a:lnTo>
                  <a:lnTo>
                    <a:pt x="875" y="4084"/>
                  </a:lnTo>
                  <a:lnTo>
                    <a:pt x="880" y="4081"/>
                  </a:lnTo>
                  <a:lnTo>
                    <a:pt x="886" y="4080"/>
                  </a:lnTo>
                  <a:lnTo>
                    <a:pt x="892" y="4078"/>
                  </a:lnTo>
                  <a:lnTo>
                    <a:pt x="900" y="4076"/>
                  </a:lnTo>
                  <a:lnTo>
                    <a:pt x="918" y="4075"/>
                  </a:lnTo>
                  <a:lnTo>
                    <a:pt x="938" y="4074"/>
                  </a:lnTo>
                  <a:lnTo>
                    <a:pt x="959" y="4070"/>
                  </a:lnTo>
                  <a:lnTo>
                    <a:pt x="981" y="4066"/>
                  </a:lnTo>
                  <a:lnTo>
                    <a:pt x="1002" y="4060"/>
                  </a:lnTo>
                  <a:lnTo>
                    <a:pt x="1024" y="4053"/>
                  </a:lnTo>
                  <a:lnTo>
                    <a:pt x="1044" y="4044"/>
                  </a:lnTo>
                  <a:lnTo>
                    <a:pt x="1065" y="4037"/>
                  </a:lnTo>
                  <a:lnTo>
                    <a:pt x="1063" y="4033"/>
                  </a:lnTo>
                  <a:lnTo>
                    <a:pt x="1063" y="4029"/>
                  </a:lnTo>
                  <a:lnTo>
                    <a:pt x="1069" y="4022"/>
                  </a:lnTo>
                  <a:lnTo>
                    <a:pt x="1078" y="4016"/>
                  </a:lnTo>
                  <a:lnTo>
                    <a:pt x="1086" y="4010"/>
                  </a:lnTo>
                  <a:lnTo>
                    <a:pt x="1095" y="4003"/>
                  </a:lnTo>
                  <a:lnTo>
                    <a:pt x="1104" y="3995"/>
                  </a:lnTo>
                  <a:lnTo>
                    <a:pt x="1112" y="3988"/>
                  </a:lnTo>
                  <a:lnTo>
                    <a:pt x="1119" y="3980"/>
                  </a:lnTo>
                  <a:lnTo>
                    <a:pt x="1128" y="3972"/>
                  </a:lnTo>
                  <a:lnTo>
                    <a:pt x="1140" y="3961"/>
                  </a:lnTo>
                  <a:lnTo>
                    <a:pt x="1150" y="3948"/>
                  </a:lnTo>
                  <a:lnTo>
                    <a:pt x="1156" y="3933"/>
                  </a:lnTo>
                  <a:lnTo>
                    <a:pt x="1161" y="3917"/>
                  </a:lnTo>
                  <a:lnTo>
                    <a:pt x="1165" y="3899"/>
                  </a:lnTo>
                  <a:lnTo>
                    <a:pt x="1169" y="3884"/>
                  </a:lnTo>
                  <a:lnTo>
                    <a:pt x="1176" y="3868"/>
                  </a:lnTo>
                  <a:lnTo>
                    <a:pt x="1184" y="3854"/>
                  </a:lnTo>
                  <a:lnTo>
                    <a:pt x="1174" y="3836"/>
                  </a:lnTo>
                  <a:lnTo>
                    <a:pt x="1167" y="3818"/>
                  </a:lnTo>
                  <a:lnTo>
                    <a:pt x="1160" y="3800"/>
                  </a:lnTo>
                  <a:lnTo>
                    <a:pt x="1156" y="3782"/>
                  </a:lnTo>
                  <a:lnTo>
                    <a:pt x="1151" y="3763"/>
                  </a:lnTo>
                  <a:lnTo>
                    <a:pt x="1147" y="3744"/>
                  </a:lnTo>
                  <a:lnTo>
                    <a:pt x="1144" y="3725"/>
                  </a:lnTo>
                  <a:lnTo>
                    <a:pt x="1141" y="3705"/>
                  </a:lnTo>
                  <a:lnTo>
                    <a:pt x="1157" y="3691"/>
                  </a:lnTo>
                  <a:lnTo>
                    <a:pt x="1141" y="3613"/>
                  </a:lnTo>
                  <a:lnTo>
                    <a:pt x="1117" y="3538"/>
                  </a:lnTo>
                  <a:lnTo>
                    <a:pt x="1087" y="3466"/>
                  </a:lnTo>
                  <a:lnTo>
                    <a:pt x="1056" y="3397"/>
                  </a:lnTo>
                  <a:lnTo>
                    <a:pt x="1024" y="3327"/>
                  </a:lnTo>
                  <a:lnTo>
                    <a:pt x="997" y="3253"/>
                  </a:lnTo>
                  <a:lnTo>
                    <a:pt x="977" y="3176"/>
                  </a:lnTo>
                  <a:lnTo>
                    <a:pt x="967" y="3095"/>
                  </a:lnTo>
                  <a:lnTo>
                    <a:pt x="975" y="3061"/>
                  </a:lnTo>
                  <a:lnTo>
                    <a:pt x="987" y="3031"/>
                  </a:lnTo>
                  <a:lnTo>
                    <a:pt x="1002" y="3002"/>
                  </a:lnTo>
                  <a:lnTo>
                    <a:pt x="1020" y="2975"/>
                  </a:lnTo>
                  <a:lnTo>
                    <a:pt x="1038" y="2948"/>
                  </a:lnTo>
                  <a:lnTo>
                    <a:pt x="1058" y="2921"/>
                  </a:lnTo>
                  <a:lnTo>
                    <a:pt x="1077" y="2894"/>
                  </a:lnTo>
                  <a:lnTo>
                    <a:pt x="1095" y="2868"/>
                  </a:lnTo>
                  <a:lnTo>
                    <a:pt x="1103" y="2859"/>
                  </a:lnTo>
                  <a:lnTo>
                    <a:pt x="1110" y="2850"/>
                  </a:lnTo>
                  <a:lnTo>
                    <a:pt x="1117" y="2841"/>
                  </a:lnTo>
                  <a:lnTo>
                    <a:pt x="1125" y="2832"/>
                  </a:lnTo>
                  <a:lnTo>
                    <a:pt x="1131" y="2822"/>
                  </a:lnTo>
                  <a:lnTo>
                    <a:pt x="1138" y="2813"/>
                  </a:lnTo>
                  <a:lnTo>
                    <a:pt x="1145" y="2803"/>
                  </a:lnTo>
                  <a:lnTo>
                    <a:pt x="1153" y="2795"/>
                  </a:lnTo>
                  <a:lnTo>
                    <a:pt x="1146" y="2789"/>
                  </a:lnTo>
                  <a:lnTo>
                    <a:pt x="1142" y="2782"/>
                  </a:lnTo>
                  <a:lnTo>
                    <a:pt x="1140" y="2774"/>
                  </a:lnTo>
                  <a:lnTo>
                    <a:pt x="1141" y="2764"/>
                  </a:lnTo>
                  <a:lnTo>
                    <a:pt x="1160" y="2722"/>
                  </a:lnTo>
                  <a:lnTo>
                    <a:pt x="1184" y="2683"/>
                  </a:lnTo>
                  <a:lnTo>
                    <a:pt x="1212" y="2647"/>
                  </a:lnTo>
                  <a:lnTo>
                    <a:pt x="1243" y="2617"/>
                  </a:lnTo>
                  <a:lnTo>
                    <a:pt x="1274" y="2584"/>
                  </a:lnTo>
                  <a:lnTo>
                    <a:pt x="1307" y="2554"/>
                  </a:lnTo>
                  <a:lnTo>
                    <a:pt x="1338" y="2523"/>
                  </a:lnTo>
                  <a:lnTo>
                    <a:pt x="1368" y="2492"/>
                  </a:lnTo>
                  <a:lnTo>
                    <a:pt x="1368" y="2483"/>
                  </a:lnTo>
                  <a:lnTo>
                    <a:pt x="1371" y="2478"/>
                  </a:lnTo>
                  <a:lnTo>
                    <a:pt x="1374" y="2473"/>
                  </a:lnTo>
                  <a:lnTo>
                    <a:pt x="1380" y="2469"/>
                  </a:lnTo>
                  <a:lnTo>
                    <a:pt x="1389" y="2462"/>
                  </a:lnTo>
                  <a:lnTo>
                    <a:pt x="1398" y="2456"/>
                  </a:lnTo>
                  <a:lnTo>
                    <a:pt x="1408" y="2455"/>
                  </a:lnTo>
                  <a:lnTo>
                    <a:pt x="1414" y="2452"/>
                  </a:lnTo>
                  <a:lnTo>
                    <a:pt x="1418" y="2447"/>
                  </a:lnTo>
                  <a:lnTo>
                    <a:pt x="1422" y="2441"/>
                  </a:lnTo>
                  <a:lnTo>
                    <a:pt x="1424" y="2433"/>
                  </a:lnTo>
                  <a:lnTo>
                    <a:pt x="1427" y="2425"/>
                  </a:lnTo>
                  <a:lnTo>
                    <a:pt x="1431" y="2418"/>
                  </a:lnTo>
                  <a:lnTo>
                    <a:pt x="1435" y="2411"/>
                  </a:lnTo>
                  <a:lnTo>
                    <a:pt x="1431" y="2400"/>
                  </a:lnTo>
                  <a:lnTo>
                    <a:pt x="1426" y="2392"/>
                  </a:lnTo>
                  <a:lnTo>
                    <a:pt x="1421" y="2384"/>
                  </a:lnTo>
                  <a:lnTo>
                    <a:pt x="1416" y="2376"/>
                  </a:lnTo>
                  <a:lnTo>
                    <a:pt x="1410" y="2369"/>
                  </a:lnTo>
                  <a:lnTo>
                    <a:pt x="1406" y="2361"/>
                  </a:lnTo>
                  <a:lnTo>
                    <a:pt x="1400" y="2352"/>
                  </a:lnTo>
                  <a:lnTo>
                    <a:pt x="1398" y="2343"/>
                  </a:lnTo>
                  <a:lnTo>
                    <a:pt x="1364" y="2342"/>
                  </a:lnTo>
                  <a:lnTo>
                    <a:pt x="1334" y="2351"/>
                  </a:lnTo>
                  <a:lnTo>
                    <a:pt x="1304" y="2365"/>
                  </a:lnTo>
                  <a:lnTo>
                    <a:pt x="1276" y="2385"/>
                  </a:lnTo>
                  <a:lnTo>
                    <a:pt x="1248" y="2407"/>
                  </a:lnTo>
                  <a:lnTo>
                    <a:pt x="1223" y="2432"/>
                  </a:lnTo>
                  <a:lnTo>
                    <a:pt x="1197" y="2455"/>
                  </a:lnTo>
                  <a:lnTo>
                    <a:pt x="1172" y="2478"/>
                  </a:lnTo>
                  <a:lnTo>
                    <a:pt x="1152" y="2509"/>
                  </a:lnTo>
                  <a:lnTo>
                    <a:pt x="1128" y="2536"/>
                  </a:lnTo>
                  <a:lnTo>
                    <a:pt x="1102" y="2557"/>
                  </a:lnTo>
                  <a:lnTo>
                    <a:pt x="1075" y="2577"/>
                  </a:lnTo>
                  <a:lnTo>
                    <a:pt x="1045" y="2593"/>
                  </a:lnTo>
                  <a:lnTo>
                    <a:pt x="1017" y="2610"/>
                  </a:lnTo>
                  <a:lnTo>
                    <a:pt x="989" y="2626"/>
                  </a:lnTo>
                  <a:lnTo>
                    <a:pt x="963" y="2644"/>
                  </a:lnTo>
                  <a:lnTo>
                    <a:pt x="929" y="2664"/>
                  </a:lnTo>
                  <a:lnTo>
                    <a:pt x="897" y="2685"/>
                  </a:lnTo>
                  <a:lnTo>
                    <a:pt x="862" y="2705"/>
                  </a:lnTo>
                  <a:lnTo>
                    <a:pt x="830" y="2726"/>
                  </a:lnTo>
                  <a:lnTo>
                    <a:pt x="796" y="2744"/>
                  </a:lnTo>
                  <a:lnTo>
                    <a:pt x="762" y="2763"/>
                  </a:lnTo>
                  <a:lnTo>
                    <a:pt x="727" y="2777"/>
                  </a:lnTo>
                  <a:lnTo>
                    <a:pt x="693" y="2792"/>
                  </a:lnTo>
                  <a:lnTo>
                    <a:pt x="678" y="2796"/>
                  </a:lnTo>
                  <a:lnTo>
                    <a:pt x="664" y="2805"/>
                  </a:lnTo>
                  <a:lnTo>
                    <a:pt x="652" y="2816"/>
                  </a:lnTo>
                  <a:lnTo>
                    <a:pt x="641" y="2826"/>
                  </a:lnTo>
                  <a:lnTo>
                    <a:pt x="628" y="2834"/>
                  </a:lnTo>
                  <a:lnTo>
                    <a:pt x="616" y="2837"/>
                  </a:lnTo>
                  <a:lnTo>
                    <a:pt x="602" y="2835"/>
                  </a:lnTo>
                  <a:lnTo>
                    <a:pt x="590" y="2826"/>
                  </a:lnTo>
                  <a:lnTo>
                    <a:pt x="581" y="2821"/>
                  </a:lnTo>
                  <a:lnTo>
                    <a:pt x="574" y="2814"/>
                  </a:lnTo>
                  <a:lnTo>
                    <a:pt x="568" y="2807"/>
                  </a:lnTo>
                  <a:lnTo>
                    <a:pt x="562" y="2799"/>
                  </a:lnTo>
                  <a:lnTo>
                    <a:pt x="557" y="2789"/>
                  </a:lnTo>
                  <a:lnTo>
                    <a:pt x="554" y="2780"/>
                  </a:lnTo>
                  <a:lnTo>
                    <a:pt x="550" y="2771"/>
                  </a:lnTo>
                  <a:lnTo>
                    <a:pt x="549" y="2762"/>
                  </a:lnTo>
                  <a:lnTo>
                    <a:pt x="541" y="2762"/>
                  </a:lnTo>
                  <a:lnTo>
                    <a:pt x="533" y="2767"/>
                  </a:lnTo>
                  <a:lnTo>
                    <a:pt x="525" y="2773"/>
                  </a:lnTo>
                  <a:lnTo>
                    <a:pt x="519" y="2781"/>
                  </a:lnTo>
                  <a:lnTo>
                    <a:pt x="511" y="2789"/>
                  </a:lnTo>
                  <a:lnTo>
                    <a:pt x="505" y="2796"/>
                  </a:lnTo>
                  <a:lnTo>
                    <a:pt x="498" y="2803"/>
                  </a:lnTo>
                  <a:lnTo>
                    <a:pt x="492" y="2809"/>
                  </a:lnTo>
                  <a:lnTo>
                    <a:pt x="477" y="2819"/>
                  </a:lnTo>
                  <a:lnTo>
                    <a:pt x="463" y="2828"/>
                  </a:lnTo>
                  <a:lnTo>
                    <a:pt x="447" y="2835"/>
                  </a:lnTo>
                  <a:lnTo>
                    <a:pt x="432" y="2840"/>
                  </a:lnTo>
                  <a:lnTo>
                    <a:pt x="416" y="2841"/>
                  </a:lnTo>
                  <a:lnTo>
                    <a:pt x="400" y="2841"/>
                  </a:lnTo>
                  <a:lnTo>
                    <a:pt x="383" y="2840"/>
                  </a:lnTo>
                  <a:lnTo>
                    <a:pt x="367" y="2837"/>
                  </a:lnTo>
                  <a:lnTo>
                    <a:pt x="356" y="2849"/>
                  </a:lnTo>
                  <a:lnTo>
                    <a:pt x="347" y="2860"/>
                  </a:lnTo>
                  <a:lnTo>
                    <a:pt x="337" y="2872"/>
                  </a:lnTo>
                  <a:lnTo>
                    <a:pt x="326" y="2884"/>
                  </a:lnTo>
                  <a:lnTo>
                    <a:pt x="315" y="2894"/>
                  </a:lnTo>
                  <a:lnTo>
                    <a:pt x="304" y="2905"/>
                  </a:lnTo>
                  <a:lnTo>
                    <a:pt x="292" y="2914"/>
                  </a:lnTo>
                  <a:lnTo>
                    <a:pt x="280" y="2925"/>
                  </a:lnTo>
                  <a:lnTo>
                    <a:pt x="271" y="2925"/>
                  </a:lnTo>
                  <a:lnTo>
                    <a:pt x="262" y="2930"/>
                  </a:lnTo>
                  <a:lnTo>
                    <a:pt x="252" y="2934"/>
                  </a:lnTo>
                  <a:lnTo>
                    <a:pt x="244" y="2939"/>
                  </a:lnTo>
                  <a:lnTo>
                    <a:pt x="223" y="2938"/>
                  </a:lnTo>
                  <a:lnTo>
                    <a:pt x="204" y="2936"/>
                  </a:lnTo>
                  <a:lnTo>
                    <a:pt x="185" y="2934"/>
                  </a:lnTo>
                  <a:lnTo>
                    <a:pt x="168" y="2930"/>
                  </a:lnTo>
                  <a:lnTo>
                    <a:pt x="150" y="2922"/>
                  </a:lnTo>
                  <a:lnTo>
                    <a:pt x="135" y="2912"/>
                  </a:lnTo>
                  <a:lnTo>
                    <a:pt x="120" y="2896"/>
                  </a:lnTo>
                  <a:lnTo>
                    <a:pt x="108" y="2877"/>
                  </a:lnTo>
                  <a:lnTo>
                    <a:pt x="108" y="2859"/>
                  </a:lnTo>
                  <a:lnTo>
                    <a:pt x="103" y="2846"/>
                  </a:lnTo>
                  <a:lnTo>
                    <a:pt x="96" y="2835"/>
                  </a:lnTo>
                  <a:lnTo>
                    <a:pt x="88" y="2827"/>
                  </a:lnTo>
                  <a:lnTo>
                    <a:pt x="78" y="2817"/>
                  </a:lnTo>
                  <a:lnTo>
                    <a:pt x="70" y="2808"/>
                  </a:lnTo>
                  <a:lnTo>
                    <a:pt x="65" y="2796"/>
                  </a:lnTo>
                  <a:lnTo>
                    <a:pt x="64" y="2781"/>
                  </a:lnTo>
                  <a:lnTo>
                    <a:pt x="61" y="2764"/>
                  </a:lnTo>
                  <a:lnTo>
                    <a:pt x="60" y="2749"/>
                  </a:lnTo>
                  <a:lnTo>
                    <a:pt x="58" y="2733"/>
                  </a:lnTo>
                  <a:lnTo>
                    <a:pt x="57" y="2718"/>
                  </a:lnTo>
                  <a:lnTo>
                    <a:pt x="52" y="2703"/>
                  </a:lnTo>
                  <a:lnTo>
                    <a:pt x="47" y="2690"/>
                  </a:lnTo>
                  <a:lnTo>
                    <a:pt x="40" y="2677"/>
                  </a:lnTo>
                  <a:lnTo>
                    <a:pt x="30" y="2669"/>
                  </a:lnTo>
                  <a:lnTo>
                    <a:pt x="24" y="2658"/>
                  </a:lnTo>
                  <a:lnTo>
                    <a:pt x="21" y="2646"/>
                  </a:lnTo>
                  <a:lnTo>
                    <a:pt x="19" y="2633"/>
                  </a:lnTo>
                  <a:lnTo>
                    <a:pt x="19" y="2620"/>
                  </a:lnTo>
                  <a:lnTo>
                    <a:pt x="19" y="2606"/>
                  </a:lnTo>
                  <a:lnTo>
                    <a:pt x="21" y="2595"/>
                  </a:lnTo>
                  <a:lnTo>
                    <a:pt x="24" y="2583"/>
                  </a:lnTo>
                  <a:lnTo>
                    <a:pt x="30" y="2574"/>
                  </a:lnTo>
                  <a:lnTo>
                    <a:pt x="21" y="2568"/>
                  </a:lnTo>
                  <a:lnTo>
                    <a:pt x="16" y="2561"/>
                  </a:lnTo>
                  <a:lnTo>
                    <a:pt x="11" y="2554"/>
                  </a:lnTo>
                  <a:lnTo>
                    <a:pt x="8" y="2546"/>
                  </a:lnTo>
                  <a:lnTo>
                    <a:pt x="5" y="2537"/>
                  </a:lnTo>
                  <a:lnTo>
                    <a:pt x="2" y="2529"/>
                  </a:lnTo>
                  <a:lnTo>
                    <a:pt x="0" y="2520"/>
                  </a:lnTo>
                  <a:lnTo>
                    <a:pt x="0" y="2511"/>
                  </a:lnTo>
                  <a:lnTo>
                    <a:pt x="4" y="2493"/>
                  </a:lnTo>
                  <a:lnTo>
                    <a:pt x="7" y="2475"/>
                  </a:lnTo>
                  <a:lnTo>
                    <a:pt x="10" y="2457"/>
                  </a:lnTo>
                  <a:lnTo>
                    <a:pt x="13" y="2441"/>
                  </a:lnTo>
                  <a:lnTo>
                    <a:pt x="15" y="2423"/>
                  </a:lnTo>
                  <a:lnTo>
                    <a:pt x="19" y="2406"/>
                  </a:lnTo>
                  <a:lnTo>
                    <a:pt x="25" y="2391"/>
                  </a:lnTo>
                  <a:lnTo>
                    <a:pt x="35" y="2376"/>
                  </a:lnTo>
                  <a:lnTo>
                    <a:pt x="53" y="2361"/>
                  </a:lnTo>
                  <a:lnTo>
                    <a:pt x="73" y="2350"/>
                  </a:lnTo>
                  <a:lnTo>
                    <a:pt x="93" y="2339"/>
                  </a:lnTo>
                  <a:lnTo>
                    <a:pt x="115" y="2334"/>
                  </a:lnTo>
                  <a:lnTo>
                    <a:pt x="136" y="2328"/>
                  </a:lnTo>
                  <a:lnTo>
                    <a:pt x="158" y="2323"/>
                  </a:lnTo>
                  <a:lnTo>
                    <a:pt x="179" y="2317"/>
                  </a:lnTo>
                  <a:lnTo>
                    <a:pt x="202" y="2312"/>
                  </a:lnTo>
                  <a:lnTo>
                    <a:pt x="212" y="2306"/>
                  </a:lnTo>
                  <a:lnTo>
                    <a:pt x="219" y="2297"/>
                  </a:lnTo>
                  <a:lnTo>
                    <a:pt x="225" y="2287"/>
                  </a:lnTo>
                  <a:lnTo>
                    <a:pt x="233" y="2279"/>
                  </a:lnTo>
                  <a:lnTo>
                    <a:pt x="229" y="2270"/>
                  </a:lnTo>
                  <a:lnTo>
                    <a:pt x="229" y="2260"/>
                  </a:lnTo>
                  <a:lnTo>
                    <a:pt x="229" y="2249"/>
                  </a:lnTo>
                  <a:lnTo>
                    <a:pt x="230" y="2239"/>
                  </a:lnTo>
                  <a:lnTo>
                    <a:pt x="229" y="2228"/>
                  </a:lnTo>
                  <a:lnTo>
                    <a:pt x="227" y="2220"/>
                  </a:lnTo>
                  <a:lnTo>
                    <a:pt x="222" y="2213"/>
                  </a:lnTo>
                  <a:lnTo>
                    <a:pt x="214" y="2211"/>
                  </a:lnTo>
                  <a:lnTo>
                    <a:pt x="200" y="2193"/>
                  </a:lnTo>
                  <a:lnTo>
                    <a:pt x="194" y="2175"/>
                  </a:lnTo>
                  <a:lnTo>
                    <a:pt x="191" y="2156"/>
                  </a:lnTo>
                  <a:lnTo>
                    <a:pt x="192" y="2136"/>
                  </a:lnTo>
                  <a:lnTo>
                    <a:pt x="193" y="2115"/>
                  </a:lnTo>
                  <a:lnTo>
                    <a:pt x="197" y="2094"/>
                  </a:lnTo>
                  <a:lnTo>
                    <a:pt x="202" y="2073"/>
                  </a:lnTo>
                  <a:lnTo>
                    <a:pt x="208" y="2054"/>
                  </a:lnTo>
                  <a:lnTo>
                    <a:pt x="216" y="2032"/>
                  </a:lnTo>
                  <a:lnTo>
                    <a:pt x="226" y="2012"/>
                  </a:lnTo>
                  <a:lnTo>
                    <a:pt x="238" y="1991"/>
                  </a:lnTo>
                  <a:lnTo>
                    <a:pt x="251" y="1973"/>
                  </a:lnTo>
                  <a:lnTo>
                    <a:pt x="265" y="1957"/>
                  </a:lnTo>
                  <a:lnTo>
                    <a:pt x="281" y="1945"/>
                  </a:lnTo>
                  <a:lnTo>
                    <a:pt x="299" y="1937"/>
                  </a:lnTo>
                  <a:lnTo>
                    <a:pt x="321" y="1939"/>
                  </a:lnTo>
                  <a:lnTo>
                    <a:pt x="328" y="1954"/>
                  </a:lnTo>
                  <a:lnTo>
                    <a:pt x="332" y="1972"/>
                  </a:lnTo>
                  <a:lnTo>
                    <a:pt x="332" y="1990"/>
                  </a:lnTo>
                  <a:lnTo>
                    <a:pt x="330" y="2009"/>
                  </a:lnTo>
                  <a:lnTo>
                    <a:pt x="326" y="2027"/>
                  </a:lnTo>
                  <a:lnTo>
                    <a:pt x="324" y="2047"/>
                  </a:lnTo>
                  <a:lnTo>
                    <a:pt x="324" y="2067"/>
                  </a:lnTo>
                  <a:lnTo>
                    <a:pt x="328" y="2088"/>
                  </a:lnTo>
                  <a:lnTo>
                    <a:pt x="327" y="2111"/>
                  </a:lnTo>
                  <a:lnTo>
                    <a:pt x="329" y="2134"/>
                  </a:lnTo>
                  <a:lnTo>
                    <a:pt x="333" y="2156"/>
                  </a:lnTo>
                  <a:lnTo>
                    <a:pt x="341" y="2176"/>
                  </a:lnTo>
                  <a:lnTo>
                    <a:pt x="348" y="2194"/>
                  </a:lnTo>
                  <a:lnTo>
                    <a:pt x="360" y="2212"/>
                  </a:lnTo>
                  <a:lnTo>
                    <a:pt x="372" y="2228"/>
                  </a:lnTo>
                  <a:lnTo>
                    <a:pt x="388" y="2242"/>
                  </a:lnTo>
                  <a:lnTo>
                    <a:pt x="404" y="2254"/>
                  </a:lnTo>
                  <a:lnTo>
                    <a:pt x="422" y="2271"/>
                  </a:lnTo>
                  <a:lnTo>
                    <a:pt x="439" y="2288"/>
                  </a:lnTo>
                  <a:lnTo>
                    <a:pt x="455" y="2308"/>
                  </a:lnTo>
                  <a:lnTo>
                    <a:pt x="468" y="2330"/>
                  </a:lnTo>
                  <a:lnTo>
                    <a:pt x="478" y="2355"/>
                  </a:lnTo>
                  <a:lnTo>
                    <a:pt x="484" y="2380"/>
                  </a:lnTo>
                  <a:lnTo>
                    <a:pt x="485" y="2411"/>
                  </a:lnTo>
                  <a:lnTo>
                    <a:pt x="491" y="2412"/>
                  </a:lnTo>
                  <a:lnTo>
                    <a:pt x="497" y="2410"/>
                  </a:lnTo>
                  <a:lnTo>
                    <a:pt x="503" y="2403"/>
                  </a:lnTo>
                  <a:lnTo>
                    <a:pt x="510" y="2400"/>
                  </a:lnTo>
                  <a:lnTo>
                    <a:pt x="560" y="2397"/>
                  </a:lnTo>
                  <a:lnTo>
                    <a:pt x="611" y="2393"/>
                  </a:lnTo>
                  <a:lnTo>
                    <a:pt x="663" y="2388"/>
                  </a:lnTo>
                  <a:lnTo>
                    <a:pt x="715" y="2380"/>
                  </a:lnTo>
                  <a:lnTo>
                    <a:pt x="765" y="2369"/>
                  </a:lnTo>
                  <a:lnTo>
                    <a:pt x="816" y="2356"/>
                  </a:lnTo>
                  <a:lnTo>
                    <a:pt x="865" y="2338"/>
                  </a:lnTo>
                  <a:lnTo>
                    <a:pt x="913" y="2317"/>
                  </a:lnTo>
                  <a:lnTo>
                    <a:pt x="913" y="2308"/>
                  </a:lnTo>
                  <a:lnTo>
                    <a:pt x="916" y="2299"/>
                  </a:lnTo>
                  <a:lnTo>
                    <a:pt x="918" y="2292"/>
                  </a:lnTo>
                  <a:lnTo>
                    <a:pt x="923" y="2284"/>
                  </a:lnTo>
                  <a:lnTo>
                    <a:pt x="927" y="2276"/>
                  </a:lnTo>
                  <a:lnTo>
                    <a:pt x="933" y="2271"/>
                  </a:lnTo>
                  <a:lnTo>
                    <a:pt x="939" y="2267"/>
                  </a:lnTo>
                  <a:lnTo>
                    <a:pt x="948" y="2265"/>
                  </a:lnTo>
                  <a:lnTo>
                    <a:pt x="967" y="2265"/>
                  </a:lnTo>
                  <a:lnTo>
                    <a:pt x="979" y="2244"/>
                  </a:lnTo>
                  <a:lnTo>
                    <a:pt x="994" y="2226"/>
                  </a:lnTo>
                  <a:lnTo>
                    <a:pt x="1010" y="2208"/>
                  </a:lnTo>
                  <a:lnTo>
                    <a:pt x="1027" y="2192"/>
                  </a:lnTo>
                  <a:lnTo>
                    <a:pt x="1041" y="2174"/>
                  </a:lnTo>
                  <a:lnTo>
                    <a:pt x="1055" y="2157"/>
                  </a:lnTo>
                  <a:lnTo>
                    <a:pt x="1066" y="2138"/>
                  </a:lnTo>
                  <a:lnTo>
                    <a:pt x="1075" y="2118"/>
                  </a:lnTo>
                  <a:lnTo>
                    <a:pt x="1051" y="2062"/>
                  </a:lnTo>
                  <a:lnTo>
                    <a:pt x="1032" y="2005"/>
                  </a:lnTo>
                  <a:lnTo>
                    <a:pt x="1015" y="1948"/>
                  </a:lnTo>
                  <a:lnTo>
                    <a:pt x="1002" y="1890"/>
                  </a:lnTo>
                  <a:lnTo>
                    <a:pt x="987" y="1830"/>
                  </a:lnTo>
                  <a:lnTo>
                    <a:pt x="974" y="1772"/>
                  </a:lnTo>
                  <a:lnTo>
                    <a:pt x="957" y="1714"/>
                  </a:lnTo>
                  <a:lnTo>
                    <a:pt x="938" y="1658"/>
                  </a:lnTo>
                  <a:lnTo>
                    <a:pt x="929" y="1637"/>
                  </a:lnTo>
                  <a:lnTo>
                    <a:pt x="921" y="1618"/>
                  </a:lnTo>
                  <a:lnTo>
                    <a:pt x="913" y="1598"/>
                  </a:lnTo>
                  <a:lnTo>
                    <a:pt x="907" y="1579"/>
                  </a:lnTo>
                  <a:lnTo>
                    <a:pt x="901" y="1559"/>
                  </a:lnTo>
                  <a:lnTo>
                    <a:pt x="895" y="1538"/>
                  </a:lnTo>
                  <a:lnTo>
                    <a:pt x="888" y="1518"/>
                  </a:lnTo>
                  <a:lnTo>
                    <a:pt x="883" y="1498"/>
                  </a:lnTo>
                  <a:lnTo>
                    <a:pt x="876" y="1498"/>
                  </a:lnTo>
                  <a:lnTo>
                    <a:pt x="870" y="1500"/>
                  </a:lnTo>
                  <a:lnTo>
                    <a:pt x="863" y="1498"/>
                  </a:lnTo>
                  <a:lnTo>
                    <a:pt x="857" y="1498"/>
                  </a:lnTo>
                  <a:lnTo>
                    <a:pt x="846" y="1493"/>
                  </a:lnTo>
                  <a:lnTo>
                    <a:pt x="838" y="1484"/>
                  </a:lnTo>
                  <a:lnTo>
                    <a:pt x="845" y="1464"/>
                  </a:lnTo>
                  <a:lnTo>
                    <a:pt x="844" y="1446"/>
                  </a:lnTo>
                  <a:lnTo>
                    <a:pt x="838" y="1428"/>
                  </a:lnTo>
                  <a:lnTo>
                    <a:pt x="831" y="1411"/>
                  </a:lnTo>
                  <a:lnTo>
                    <a:pt x="821" y="1393"/>
                  </a:lnTo>
                  <a:lnTo>
                    <a:pt x="813" y="1376"/>
                  </a:lnTo>
                  <a:lnTo>
                    <a:pt x="807" y="1357"/>
                  </a:lnTo>
                  <a:lnTo>
                    <a:pt x="808" y="1338"/>
                  </a:lnTo>
                  <a:lnTo>
                    <a:pt x="808" y="1243"/>
                  </a:lnTo>
                  <a:lnTo>
                    <a:pt x="821" y="1206"/>
                  </a:lnTo>
                  <a:lnTo>
                    <a:pt x="838" y="1172"/>
                  </a:lnTo>
                  <a:lnTo>
                    <a:pt x="858" y="1140"/>
                  </a:lnTo>
                  <a:lnTo>
                    <a:pt x="879" y="1109"/>
                  </a:lnTo>
                  <a:lnTo>
                    <a:pt x="898" y="1077"/>
                  </a:lnTo>
                  <a:lnTo>
                    <a:pt x="915" y="1045"/>
                  </a:lnTo>
                  <a:lnTo>
                    <a:pt x="930" y="1010"/>
                  </a:lnTo>
                  <a:lnTo>
                    <a:pt x="940" y="973"/>
                  </a:lnTo>
                  <a:lnTo>
                    <a:pt x="933" y="959"/>
                  </a:lnTo>
                  <a:lnTo>
                    <a:pt x="929" y="948"/>
                  </a:lnTo>
                  <a:lnTo>
                    <a:pt x="926" y="933"/>
                  </a:lnTo>
                  <a:lnTo>
                    <a:pt x="925" y="922"/>
                  </a:lnTo>
                  <a:lnTo>
                    <a:pt x="912" y="914"/>
                  </a:lnTo>
                  <a:lnTo>
                    <a:pt x="902" y="906"/>
                  </a:lnTo>
                  <a:lnTo>
                    <a:pt x="891" y="897"/>
                  </a:lnTo>
                  <a:lnTo>
                    <a:pt x="883" y="890"/>
                  </a:lnTo>
                  <a:lnTo>
                    <a:pt x="874" y="878"/>
                  </a:lnTo>
                  <a:lnTo>
                    <a:pt x="865" y="868"/>
                  </a:lnTo>
                  <a:lnTo>
                    <a:pt x="859" y="855"/>
                  </a:lnTo>
                  <a:lnTo>
                    <a:pt x="854" y="844"/>
                  </a:lnTo>
                  <a:lnTo>
                    <a:pt x="853" y="837"/>
                  </a:lnTo>
                  <a:lnTo>
                    <a:pt x="853" y="829"/>
                  </a:lnTo>
                  <a:lnTo>
                    <a:pt x="854" y="820"/>
                  </a:lnTo>
                  <a:lnTo>
                    <a:pt x="858" y="815"/>
                  </a:lnTo>
                  <a:lnTo>
                    <a:pt x="861" y="822"/>
                  </a:lnTo>
                  <a:lnTo>
                    <a:pt x="866" y="827"/>
                  </a:lnTo>
                  <a:lnTo>
                    <a:pt x="871" y="829"/>
                  </a:lnTo>
                  <a:lnTo>
                    <a:pt x="877" y="832"/>
                  </a:lnTo>
                  <a:lnTo>
                    <a:pt x="876" y="824"/>
                  </a:lnTo>
                  <a:lnTo>
                    <a:pt x="874" y="818"/>
                  </a:lnTo>
                  <a:lnTo>
                    <a:pt x="871" y="810"/>
                  </a:lnTo>
                  <a:lnTo>
                    <a:pt x="868" y="805"/>
                  </a:lnTo>
                  <a:lnTo>
                    <a:pt x="865" y="797"/>
                  </a:lnTo>
                  <a:lnTo>
                    <a:pt x="862" y="791"/>
                  </a:lnTo>
                  <a:lnTo>
                    <a:pt x="861" y="783"/>
                  </a:lnTo>
                  <a:lnTo>
                    <a:pt x="863" y="777"/>
                  </a:lnTo>
                  <a:lnTo>
                    <a:pt x="867" y="769"/>
                  </a:lnTo>
                  <a:lnTo>
                    <a:pt x="874" y="768"/>
                  </a:lnTo>
                  <a:lnTo>
                    <a:pt x="880" y="766"/>
                  </a:lnTo>
                  <a:lnTo>
                    <a:pt x="887" y="770"/>
                  </a:lnTo>
                  <a:lnTo>
                    <a:pt x="893" y="773"/>
                  </a:lnTo>
                  <a:lnTo>
                    <a:pt x="900" y="777"/>
                  </a:lnTo>
                  <a:lnTo>
                    <a:pt x="906" y="779"/>
                  </a:lnTo>
                  <a:lnTo>
                    <a:pt x="913" y="782"/>
                  </a:lnTo>
                  <a:lnTo>
                    <a:pt x="918" y="781"/>
                  </a:lnTo>
                  <a:lnTo>
                    <a:pt x="926" y="781"/>
                  </a:lnTo>
                  <a:lnTo>
                    <a:pt x="932" y="779"/>
                  </a:lnTo>
                  <a:lnTo>
                    <a:pt x="940" y="778"/>
                  </a:lnTo>
                  <a:lnTo>
                    <a:pt x="947" y="775"/>
                  </a:lnTo>
                  <a:lnTo>
                    <a:pt x="953" y="773"/>
                  </a:lnTo>
                  <a:lnTo>
                    <a:pt x="958" y="769"/>
                  </a:lnTo>
                  <a:lnTo>
                    <a:pt x="963" y="765"/>
                  </a:lnTo>
                  <a:lnTo>
                    <a:pt x="957" y="758"/>
                  </a:lnTo>
                  <a:lnTo>
                    <a:pt x="951" y="754"/>
                  </a:lnTo>
                  <a:lnTo>
                    <a:pt x="944" y="749"/>
                  </a:lnTo>
                  <a:lnTo>
                    <a:pt x="939" y="743"/>
                  </a:lnTo>
                  <a:lnTo>
                    <a:pt x="933" y="737"/>
                  </a:lnTo>
                  <a:lnTo>
                    <a:pt x="930" y="731"/>
                  </a:lnTo>
                  <a:lnTo>
                    <a:pt x="926" y="722"/>
                  </a:lnTo>
                  <a:lnTo>
                    <a:pt x="925" y="714"/>
                  </a:lnTo>
                  <a:lnTo>
                    <a:pt x="922" y="702"/>
                  </a:lnTo>
                  <a:lnTo>
                    <a:pt x="922" y="693"/>
                  </a:lnTo>
                  <a:lnTo>
                    <a:pt x="923" y="683"/>
                  </a:lnTo>
                  <a:lnTo>
                    <a:pt x="926" y="674"/>
                  </a:lnTo>
                  <a:lnTo>
                    <a:pt x="929" y="664"/>
                  </a:lnTo>
                  <a:lnTo>
                    <a:pt x="933" y="655"/>
                  </a:lnTo>
                  <a:lnTo>
                    <a:pt x="936" y="645"/>
                  </a:lnTo>
                  <a:lnTo>
                    <a:pt x="940" y="636"/>
                  </a:lnTo>
                  <a:lnTo>
                    <a:pt x="935" y="627"/>
                  </a:lnTo>
                  <a:lnTo>
                    <a:pt x="932" y="619"/>
                  </a:lnTo>
                  <a:lnTo>
                    <a:pt x="931" y="610"/>
                  </a:lnTo>
                  <a:lnTo>
                    <a:pt x="931" y="602"/>
                  </a:lnTo>
                  <a:lnTo>
                    <a:pt x="931" y="592"/>
                  </a:lnTo>
                  <a:lnTo>
                    <a:pt x="932" y="583"/>
                  </a:lnTo>
                  <a:lnTo>
                    <a:pt x="933" y="575"/>
                  </a:lnTo>
                  <a:lnTo>
                    <a:pt x="936" y="569"/>
                  </a:lnTo>
                  <a:lnTo>
                    <a:pt x="941" y="560"/>
                  </a:lnTo>
                  <a:lnTo>
                    <a:pt x="947" y="551"/>
                  </a:lnTo>
                  <a:lnTo>
                    <a:pt x="952" y="542"/>
                  </a:lnTo>
                  <a:lnTo>
                    <a:pt x="957" y="534"/>
                  </a:lnTo>
                  <a:lnTo>
                    <a:pt x="960" y="525"/>
                  </a:lnTo>
                  <a:lnTo>
                    <a:pt x="964" y="516"/>
                  </a:lnTo>
                  <a:lnTo>
                    <a:pt x="966" y="506"/>
                  </a:lnTo>
                  <a:lnTo>
                    <a:pt x="967" y="496"/>
                  </a:lnTo>
                  <a:lnTo>
                    <a:pt x="973" y="472"/>
                  </a:lnTo>
                  <a:lnTo>
                    <a:pt x="982" y="456"/>
                  </a:lnTo>
                  <a:lnTo>
                    <a:pt x="994" y="443"/>
                  </a:lnTo>
                  <a:lnTo>
                    <a:pt x="1009" y="434"/>
                  </a:lnTo>
                  <a:lnTo>
                    <a:pt x="1023" y="424"/>
                  </a:lnTo>
                  <a:lnTo>
                    <a:pt x="1037" y="413"/>
                  </a:lnTo>
                  <a:lnTo>
                    <a:pt x="1050" y="399"/>
                  </a:lnTo>
                  <a:lnTo>
                    <a:pt x="1059" y="383"/>
                  </a:lnTo>
                  <a:lnTo>
                    <a:pt x="1064" y="374"/>
                  </a:lnTo>
                  <a:lnTo>
                    <a:pt x="1071" y="369"/>
                  </a:lnTo>
                  <a:lnTo>
                    <a:pt x="1079" y="362"/>
                  </a:lnTo>
                  <a:lnTo>
                    <a:pt x="1088" y="358"/>
                  </a:lnTo>
                  <a:lnTo>
                    <a:pt x="1096" y="354"/>
                  </a:lnTo>
                  <a:lnTo>
                    <a:pt x="1106" y="351"/>
                  </a:lnTo>
                  <a:lnTo>
                    <a:pt x="1115" y="347"/>
                  </a:lnTo>
                  <a:lnTo>
                    <a:pt x="1125" y="344"/>
                  </a:lnTo>
                  <a:lnTo>
                    <a:pt x="1118" y="311"/>
                  </a:lnTo>
                  <a:lnTo>
                    <a:pt x="1115" y="279"/>
                  </a:lnTo>
                  <a:lnTo>
                    <a:pt x="1113" y="245"/>
                  </a:lnTo>
                  <a:lnTo>
                    <a:pt x="1116" y="213"/>
                  </a:lnTo>
                  <a:lnTo>
                    <a:pt x="1120" y="181"/>
                  </a:lnTo>
                  <a:lnTo>
                    <a:pt x="1130" y="152"/>
                  </a:lnTo>
                  <a:lnTo>
                    <a:pt x="1143" y="123"/>
                  </a:lnTo>
                  <a:lnTo>
                    <a:pt x="1164" y="99"/>
                  </a:lnTo>
                  <a:lnTo>
                    <a:pt x="1192" y="69"/>
                  </a:lnTo>
                  <a:lnTo>
                    <a:pt x="1224" y="46"/>
                  </a:lnTo>
                  <a:lnTo>
                    <a:pt x="1258" y="26"/>
                  </a:lnTo>
                  <a:lnTo>
                    <a:pt x="1295" y="12"/>
                  </a:lnTo>
                  <a:lnTo>
                    <a:pt x="1332" y="3"/>
                  </a:lnTo>
                  <a:lnTo>
                    <a:pt x="1369" y="0"/>
                  </a:lnTo>
                  <a:lnTo>
                    <a:pt x="1405" y="5"/>
                  </a:lnTo>
                  <a:lnTo>
                    <a:pt x="1441" y="21"/>
                  </a:lnTo>
                  <a:lnTo>
                    <a:pt x="1468" y="40"/>
                  </a:lnTo>
                  <a:lnTo>
                    <a:pt x="1496" y="63"/>
                  </a:lnTo>
                  <a:lnTo>
                    <a:pt x="1524" y="86"/>
                  </a:lnTo>
                  <a:lnTo>
                    <a:pt x="1553" y="109"/>
                  </a:lnTo>
                  <a:lnTo>
                    <a:pt x="1581" y="126"/>
                  </a:lnTo>
                  <a:lnTo>
                    <a:pt x="1614" y="140"/>
                  </a:lnTo>
                  <a:lnTo>
                    <a:pt x="1646" y="146"/>
                  </a:lnTo>
                  <a:lnTo>
                    <a:pt x="1682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Freeform 8"/>
            <p:cNvSpPr>
              <a:spLocks/>
            </p:cNvSpPr>
            <p:nvPr/>
          </p:nvSpPr>
          <p:spPr bwMode="auto">
            <a:xfrm>
              <a:off x="4889" y="1495"/>
              <a:ext cx="416" cy="365"/>
            </a:xfrm>
            <a:custGeom>
              <a:avLst/>
              <a:gdLst>
                <a:gd name="T0" fmla="*/ 211 w 1247"/>
                <a:gd name="T1" fmla="*/ 35 h 1094"/>
                <a:gd name="T2" fmla="*/ 202 w 1247"/>
                <a:gd name="T3" fmla="*/ 60 h 1094"/>
                <a:gd name="T4" fmla="*/ 247 w 1247"/>
                <a:gd name="T5" fmla="*/ 23 h 1094"/>
                <a:gd name="T6" fmla="*/ 244 w 1247"/>
                <a:gd name="T7" fmla="*/ 54 h 1094"/>
                <a:gd name="T8" fmla="*/ 222 w 1247"/>
                <a:gd name="T9" fmla="*/ 69 h 1094"/>
                <a:gd name="T10" fmla="*/ 268 w 1247"/>
                <a:gd name="T11" fmla="*/ 60 h 1094"/>
                <a:gd name="T12" fmla="*/ 291 w 1247"/>
                <a:gd name="T13" fmla="*/ 72 h 1094"/>
                <a:gd name="T14" fmla="*/ 288 w 1247"/>
                <a:gd name="T15" fmla="*/ 77 h 1094"/>
                <a:gd name="T16" fmla="*/ 342 w 1247"/>
                <a:gd name="T17" fmla="*/ 106 h 1094"/>
                <a:gd name="T18" fmla="*/ 350 w 1247"/>
                <a:gd name="T19" fmla="*/ 109 h 1094"/>
                <a:gd name="T20" fmla="*/ 382 w 1247"/>
                <a:gd name="T21" fmla="*/ 111 h 1094"/>
                <a:gd name="T22" fmla="*/ 392 w 1247"/>
                <a:gd name="T23" fmla="*/ 151 h 1094"/>
                <a:gd name="T24" fmla="*/ 384 w 1247"/>
                <a:gd name="T25" fmla="*/ 156 h 1094"/>
                <a:gd name="T26" fmla="*/ 396 w 1247"/>
                <a:gd name="T27" fmla="*/ 188 h 1094"/>
                <a:gd name="T28" fmla="*/ 392 w 1247"/>
                <a:gd name="T29" fmla="*/ 213 h 1094"/>
                <a:gd name="T30" fmla="*/ 341 w 1247"/>
                <a:gd name="T31" fmla="*/ 260 h 1094"/>
                <a:gd name="T32" fmla="*/ 322 w 1247"/>
                <a:gd name="T33" fmla="*/ 275 h 1094"/>
                <a:gd name="T34" fmla="*/ 317 w 1247"/>
                <a:gd name="T35" fmla="*/ 287 h 1094"/>
                <a:gd name="T36" fmla="*/ 302 w 1247"/>
                <a:gd name="T37" fmla="*/ 290 h 1094"/>
                <a:gd name="T38" fmla="*/ 322 w 1247"/>
                <a:gd name="T39" fmla="*/ 300 h 1094"/>
                <a:gd name="T40" fmla="*/ 296 w 1247"/>
                <a:gd name="T41" fmla="*/ 300 h 1094"/>
                <a:gd name="T42" fmla="*/ 279 w 1247"/>
                <a:gd name="T43" fmla="*/ 292 h 1094"/>
                <a:gd name="T44" fmla="*/ 333 w 1247"/>
                <a:gd name="T45" fmla="*/ 307 h 1094"/>
                <a:gd name="T46" fmla="*/ 314 w 1247"/>
                <a:gd name="T47" fmla="*/ 320 h 1094"/>
                <a:gd name="T48" fmla="*/ 340 w 1247"/>
                <a:gd name="T49" fmla="*/ 327 h 1094"/>
                <a:gd name="T50" fmla="*/ 319 w 1247"/>
                <a:gd name="T51" fmla="*/ 338 h 1094"/>
                <a:gd name="T52" fmla="*/ 329 w 1247"/>
                <a:gd name="T53" fmla="*/ 351 h 1094"/>
                <a:gd name="T54" fmla="*/ 296 w 1247"/>
                <a:gd name="T55" fmla="*/ 364 h 1094"/>
                <a:gd name="T56" fmla="*/ 312 w 1247"/>
                <a:gd name="T57" fmla="*/ 354 h 1094"/>
                <a:gd name="T58" fmla="*/ 285 w 1247"/>
                <a:gd name="T59" fmla="*/ 352 h 1094"/>
                <a:gd name="T60" fmla="*/ 269 w 1247"/>
                <a:gd name="T61" fmla="*/ 324 h 1094"/>
                <a:gd name="T62" fmla="*/ 280 w 1247"/>
                <a:gd name="T63" fmla="*/ 320 h 1094"/>
                <a:gd name="T64" fmla="*/ 259 w 1247"/>
                <a:gd name="T65" fmla="*/ 273 h 1094"/>
                <a:gd name="T66" fmla="*/ 291 w 1247"/>
                <a:gd name="T67" fmla="*/ 257 h 1094"/>
                <a:gd name="T68" fmla="*/ 276 w 1247"/>
                <a:gd name="T69" fmla="*/ 248 h 1094"/>
                <a:gd name="T70" fmla="*/ 312 w 1247"/>
                <a:gd name="T71" fmla="*/ 222 h 1094"/>
                <a:gd name="T72" fmla="*/ 235 w 1247"/>
                <a:gd name="T73" fmla="*/ 207 h 1094"/>
                <a:gd name="T74" fmla="*/ 305 w 1247"/>
                <a:gd name="T75" fmla="*/ 201 h 1094"/>
                <a:gd name="T76" fmla="*/ 243 w 1247"/>
                <a:gd name="T77" fmla="*/ 200 h 1094"/>
                <a:gd name="T78" fmla="*/ 274 w 1247"/>
                <a:gd name="T79" fmla="*/ 180 h 1094"/>
                <a:gd name="T80" fmla="*/ 305 w 1247"/>
                <a:gd name="T81" fmla="*/ 175 h 1094"/>
                <a:gd name="T82" fmla="*/ 246 w 1247"/>
                <a:gd name="T83" fmla="*/ 180 h 1094"/>
                <a:gd name="T84" fmla="*/ 274 w 1247"/>
                <a:gd name="T85" fmla="*/ 168 h 1094"/>
                <a:gd name="T86" fmla="*/ 279 w 1247"/>
                <a:gd name="T87" fmla="*/ 162 h 1094"/>
                <a:gd name="T88" fmla="*/ 218 w 1247"/>
                <a:gd name="T89" fmla="*/ 171 h 1094"/>
                <a:gd name="T90" fmla="*/ 245 w 1247"/>
                <a:gd name="T91" fmla="*/ 141 h 1094"/>
                <a:gd name="T92" fmla="*/ 173 w 1247"/>
                <a:gd name="T93" fmla="*/ 167 h 1094"/>
                <a:gd name="T94" fmla="*/ 100 w 1247"/>
                <a:gd name="T95" fmla="*/ 171 h 1094"/>
                <a:gd name="T96" fmla="*/ 90 w 1247"/>
                <a:gd name="T97" fmla="*/ 169 h 1094"/>
                <a:gd name="T98" fmla="*/ 85 w 1247"/>
                <a:gd name="T99" fmla="*/ 179 h 1094"/>
                <a:gd name="T100" fmla="*/ 85 w 1247"/>
                <a:gd name="T101" fmla="*/ 214 h 1094"/>
                <a:gd name="T102" fmla="*/ 61 w 1247"/>
                <a:gd name="T103" fmla="*/ 180 h 1094"/>
                <a:gd name="T104" fmla="*/ 54 w 1247"/>
                <a:gd name="T105" fmla="*/ 166 h 1094"/>
                <a:gd name="T106" fmla="*/ 68 w 1247"/>
                <a:gd name="T107" fmla="*/ 214 h 1094"/>
                <a:gd name="T108" fmla="*/ 47 w 1247"/>
                <a:gd name="T109" fmla="*/ 189 h 1094"/>
                <a:gd name="T110" fmla="*/ 35 w 1247"/>
                <a:gd name="T111" fmla="*/ 163 h 1094"/>
                <a:gd name="T112" fmla="*/ 11 w 1247"/>
                <a:gd name="T113" fmla="*/ 132 h 1094"/>
                <a:gd name="T114" fmla="*/ 30 w 1247"/>
                <a:gd name="T115" fmla="*/ 16 h 1094"/>
                <a:gd name="T116" fmla="*/ 100 w 1247"/>
                <a:gd name="T117" fmla="*/ 6 h 10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47"/>
                <a:gd name="T178" fmla="*/ 0 h 1094"/>
                <a:gd name="T179" fmla="*/ 1247 w 1247"/>
                <a:gd name="T180" fmla="*/ 1094 h 109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47" h="1094">
                  <a:moveTo>
                    <a:pt x="489" y="142"/>
                  </a:moveTo>
                  <a:lnTo>
                    <a:pt x="509" y="146"/>
                  </a:lnTo>
                  <a:lnTo>
                    <a:pt x="528" y="148"/>
                  </a:lnTo>
                  <a:lnTo>
                    <a:pt x="547" y="144"/>
                  </a:lnTo>
                  <a:lnTo>
                    <a:pt x="567" y="140"/>
                  </a:lnTo>
                  <a:lnTo>
                    <a:pt x="584" y="130"/>
                  </a:lnTo>
                  <a:lnTo>
                    <a:pt x="601" y="119"/>
                  </a:lnTo>
                  <a:lnTo>
                    <a:pt x="617" y="105"/>
                  </a:lnTo>
                  <a:lnTo>
                    <a:pt x="633" y="91"/>
                  </a:lnTo>
                  <a:lnTo>
                    <a:pt x="632" y="104"/>
                  </a:lnTo>
                  <a:lnTo>
                    <a:pt x="628" y="115"/>
                  </a:lnTo>
                  <a:lnTo>
                    <a:pt x="624" y="126"/>
                  </a:lnTo>
                  <a:lnTo>
                    <a:pt x="619" y="137"/>
                  </a:lnTo>
                  <a:lnTo>
                    <a:pt x="612" y="145"/>
                  </a:lnTo>
                  <a:lnTo>
                    <a:pt x="606" y="154"/>
                  </a:lnTo>
                  <a:lnTo>
                    <a:pt x="600" y="163"/>
                  </a:lnTo>
                  <a:lnTo>
                    <a:pt x="596" y="173"/>
                  </a:lnTo>
                  <a:lnTo>
                    <a:pt x="598" y="177"/>
                  </a:lnTo>
                  <a:lnTo>
                    <a:pt x="602" y="181"/>
                  </a:lnTo>
                  <a:lnTo>
                    <a:pt x="606" y="180"/>
                  </a:lnTo>
                  <a:lnTo>
                    <a:pt x="608" y="176"/>
                  </a:lnTo>
                  <a:lnTo>
                    <a:pt x="625" y="172"/>
                  </a:lnTo>
                  <a:lnTo>
                    <a:pt x="643" y="169"/>
                  </a:lnTo>
                  <a:lnTo>
                    <a:pt x="661" y="164"/>
                  </a:lnTo>
                  <a:lnTo>
                    <a:pt x="679" y="159"/>
                  </a:lnTo>
                  <a:lnTo>
                    <a:pt x="695" y="149"/>
                  </a:lnTo>
                  <a:lnTo>
                    <a:pt x="711" y="136"/>
                  </a:lnTo>
                  <a:lnTo>
                    <a:pt x="723" y="119"/>
                  </a:lnTo>
                  <a:lnTo>
                    <a:pt x="735" y="100"/>
                  </a:lnTo>
                  <a:lnTo>
                    <a:pt x="740" y="69"/>
                  </a:lnTo>
                  <a:lnTo>
                    <a:pt x="743" y="76"/>
                  </a:lnTo>
                  <a:lnTo>
                    <a:pt x="746" y="85"/>
                  </a:lnTo>
                  <a:lnTo>
                    <a:pt x="747" y="94"/>
                  </a:lnTo>
                  <a:lnTo>
                    <a:pt x="748" y="104"/>
                  </a:lnTo>
                  <a:lnTo>
                    <a:pt x="747" y="114"/>
                  </a:lnTo>
                  <a:lnTo>
                    <a:pt x="746" y="126"/>
                  </a:lnTo>
                  <a:lnTo>
                    <a:pt x="745" y="136"/>
                  </a:lnTo>
                  <a:lnTo>
                    <a:pt x="744" y="148"/>
                  </a:lnTo>
                  <a:lnTo>
                    <a:pt x="739" y="155"/>
                  </a:lnTo>
                  <a:lnTo>
                    <a:pt x="731" y="162"/>
                  </a:lnTo>
                  <a:lnTo>
                    <a:pt x="727" y="163"/>
                  </a:lnTo>
                  <a:lnTo>
                    <a:pt x="725" y="167"/>
                  </a:lnTo>
                  <a:lnTo>
                    <a:pt x="724" y="171"/>
                  </a:lnTo>
                  <a:lnTo>
                    <a:pt x="726" y="178"/>
                  </a:lnTo>
                  <a:lnTo>
                    <a:pt x="716" y="181"/>
                  </a:lnTo>
                  <a:lnTo>
                    <a:pt x="705" y="185"/>
                  </a:lnTo>
                  <a:lnTo>
                    <a:pt x="695" y="190"/>
                  </a:lnTo>
                  <a:lnTo>
                    <a:pt x="686" y="195"/>
                  </a:lnTo>
                  <a:lnTo>
                    <a:pt x="675" y="200"/>
                  </a:lnTo>
                  <a:lnTo>
                    <a:pt x="665" y="207"/>
                  </a:lnTo>
                  <a:lnTo>
                    <a:pt x="655" y="213"/>
                  </a:lnTo>
                  <a:lnTo>
                    <a:pt x="646" y="221"/>
                  </a:lnTo>
                  <a:lnTo>
                    <a:pt x="665" y="214"/>
                  </a:lnTo>
                  <a:lnTo>
                    <a:pt x="684" y="208"/>
                  </a:lnTo>
                  <a:lnTo>
                    <a:pt x="703" y="201"/>
                  </a:lnTo>
                  <a:lnTo>
                    <a:pt x="724" y="196"/>
                  </a:lnTo>
                  <a:lnTo>
                    <a:pt x="744" y="190"/>
                  </a:lnTo>
                  <a:lnTo>
                    <a:pt x="764" y="186"/>
                  </a:lnTo>
                  <a:lnTo>
                    <a:pt x="784" y="182"/>
                  </a:lnTo>
                  <a:lnTo>
                    <a:pt x="803" y="181"/>
                  </a:lnTo>
                  <a:lnTo>
                    <a:pt x="813" y="178"/>
                  </a:lnTo>
                  <a:lnTo>
                    <a:pt x="822" y="181"/>
                  </a:lnTo>
                  <a:lnTo>
                    <a:pt x="830" y="183"/>
                  </a:lnTo>
                  <a:lnTo>
                    <a:pt x="840" y="189"/>
                  </a:lnTo>
                  <a:lnTo>
                    <a:pt x="848" y="192"/>
                  </a:lnTo>
                  <a:lnTo>
                    <a:pt x="856" y="198"/>
                  </a:lnTo>
                  <a:lnTo>
                    <a:pt x="866" y="200"/>
                  </a:lnTo>
                  <a:lnTo>
                    <a:pt x="876" y="204"/>
                  </a:lnTo>
                  <a:lnTo>
                    <a:pt x="894" y="216"/>
                  </a:lnTo>
                  <a:lnTo>
                    <a:pt x="873" y="216"/>
                  </a:lnTo>
                  <a:lnTo>
                    <a:pt x="852" y="219"/>
                  </a:lnTo>
                  <a:lnTo>
                    <a:pt x="831" y="222"/>
                  </a:lnTo>
                  <a:lnTo>
                    <a:pt x="812" y="228"/>
                  </a:lnTo>
                  <a:lnTo>
                    <a:pt x="790" y="235"/>
                  </a:lnTo>
                  <a:lnTo>
                    <a:pt x="770" y="243"/>
                  </a:lnTo>
                  <a:lnTo>
                    <a:pt x="750" y="253"/>
                  </a:lnTo>
                  <a:lnTo>
                    <a:pt x="733" y="266"/>
                  </a:lnTo>
                  <a:lnTo>
                    <a:pt x="772" y="250"/>
                  </a:lnTo>
                  <a:lnTo>
                    <a:pt x="817" y="240"/>
                  </a:lnTo>
                  <a:lnTo>
                    <a:pt x="863" y="232"/>
                  </a:lnTo>
                  <a:lnTo>
                    <a:pt x="910" y="231"/>
                  </a:lnTo>
                  <a:lnTo>
                    <a:pt x="956" y="234"/>
                  </a:lnTo>
                  <a:lnTo>
                    <a:pt x="1001" y="245"/>
                  </a:lnTo>
                  <a:lnTo>
                    <a:pt x="1042" y="264"/>
                  </a:lnTo>
                  <a:lnTo>
                    <a:pt x="1079" y="294"/>
                  </a:lnTo>
                  <a:lnTo>
                    <a:pt x="1069" y="298"/>
                  </a:lnTo>
                  <a:lnTo>
                    <a:pt x="1058" y="303"/>
                  </a:lnTo>
                  <a:lnTo>
                    <a:pt x="1047" y="308"/>
                  </a:lnTo>
                  <a:lnTo>
                    <a:pt x="1036" y="313"/>
                  </a:lnTo>
                  <a:lnTo>
                    <a:pt x="1025" y="317"/>
                  </a:lnTo>
                  <a:lnTo>
                    <a:pt x="1015" y="321"/>
                  </a:lnTo>
                  <a:lnTo>
                    <a:pt x="1004" y="325"/>
                  </a:lnTo>
                  <a:lnTo>
                    <a:pt x="995" y="332"/>
                  </a:lnTo>
                  <a:lnTo>
                    <a:pt x="1001" y="334"/>
                  </a:lnTo>
                  <a:lnTo>
                    <a:pt x="1008" y="335"/>
                  </a:lnTo>
                  <a:lnTo>
                    <a:pt x="1016" y="334"/>
                  </a:lnTo>
                  <a:lnTo>
                    <a:pt x="1025" y="332"/>
                  </a:lnTo>
                  <a:lnTo>
                    <a:pt x="1032" y="330"/>
                  </a:lnTo>
                  <a:lnTo>
                    <a:pt x="1041" y="327"/>
                  </a:lnTo>
                  <a:lnTo>
                    <a:pt x="1048" y="326"/>
                  </a:lnTo>
                  <a:lnTo>
                    <a:pt x="1056" y="327"/>
                  </a:lnTo>
                  <a:lnTo>
                    <a:pt x="1065" y="321"/>
                  </a:lnTo>
                  <a:lnTo>
                    <a:pt x="1073" y="320"/>
                  </a:lnTo>
                  <a:lnTo>
                    <a:pt x="1081" y="320"/>
                  </a:lnTo>
                  <a:lnTo>
                    <a:pt x="1090" y="321"/>
                  </a:lnTo>
                  <a:lnTo>
                    <a:pt x="1097" y="322"/>
                  </a:lnTo>
                  <a:lnTo>
                    <a:pt x="1105" y="325"/>
                  </a:lnTo>
                  <a:lnTo>
                    <a:pt x="1114" y="325"/>
                  </a:lnTo>
                  <a:lnTo>
                    <a:pt x="1124" y="325"/>
                  </a:lnTo>
                  <a:lnTo>
                    <a:pt x="1145" y="332"/>
                  </a:lnTo>
                  <a:lnTo>
                    <a:pt x="1165" y="344"/>
                  </a:lnTo>
                  <a:lnTo>
                    <a:pt x="1184" y="359"/>
                  </a:lnTo>
                  <a:lnTo>
                    <a:pt x="1203" y="379"/>
                  </a:lnTo>
                  <a:lnTo>
                    <a:pt x="1218" y="399"/>
                  </a:lnTo>
                  <a:lnTo>
                    <a:pt x="1231" y="424"/>
                  </a:lnTo>
                  <a:lnTo>
                    <a:pt x="1240" y="449"/>
                  </a:lnTo>
                  <a:lnTo>
                    <a:pt x="1247" y="479"/>
                  </a:lnTo>
                  <a:lnTo>
                    <a:pt x="1222" y="468"/>
                  </a:lnTo>
                  <a:lnTo>
                    <a:pt x="1199" y="461"/>
                  </a:lnTo>
                  <a:lnTo>
                    <a:pt x="1174" y="453"/>
                  </a:lnTo>
                  <a:lnTo>
                    <a:pt x="1151" y="447"/>
                  </a:lnTo>
                  <a:lnTo>
                    <a:pt x="1127" y="440"/>
                  </a:lnTo>
                  <a:lnTo>
                    <a:pt x="1104" y="438"/>
                  </a:lnTo>
                  <a:lnTo>
                    <a:pt x="1080" y="436"/>
                  </a:lnTo>
                  <a:lnTo>
                    <a:pt x="1058" y="440"/>
                  </a:lnTo>
                  <a:lnTo>
                    <a:pt x="1058" y="448"/>
                  </a:lnTo>
                  <a:lnTo>
                    <a:pt x="1080" y="448"/>
                  </a:lnTo>
                  <a:lnTo>
                    <a:pt x="1104" y="452"/>
                  </a:lnTo>
                  <a:lnTo>
                    <a:pt x="1128" y="458"/>
                  </a:lnTo>
                  <a:lnTo>
                    <a:pt x="1151" y="468"/>
                  </a:lnTo>
                  <a:lnTo>
                    <a:pt x="1171" y="481"/>
                  </a:lnTo>
                  <a:lnTo>
                    <a:pt x="1189" y="499"/>
                  </a:lnTo>
                  <a:lnTo>
                    <a:pt x="1204" y="522"/>
                  </a:lnTo>
                  <a:lnTo>
                    <a:pt x="1215" y="552"/>
                  </a:lnTo>
                  <a:lnTo>
                    <a:pt x="1207" y="548"/>
                  </a:lnTo>
                  <a:lnTo>
                    <a:pt x="1199" y="548"/>
                  </a:lnTo>
                  <a:lnTo>
                    <a:pt x="1194" y="548"/>
                  </a:lnTo>
                  <a:lnTo>
                    <a:pt x="1190" y="551"/>
                  </a:lnTo>
                  <a:lnTo>
                    <a:pt x="1188" y="554"/>
                  </a:lnTo>
                  <a:lnTo>
                    <a:pt x="1188" y="563"/>
                  </a:lnTo>
                  <a:lnTo>
                    <a:pt x="1190" y="571"/>
                  </a:lnTo>
                  <a:lnTo>
                    <a:pt x="1195" y="580"/>
                  </a:lnTo>
                  <a:lnTo>
                    <a:pt x="1200" y="589"/>
                  </a:lnTo>
                  <a:lnTo>
                    <a:pt x="1205" y="598"/>
                  </a:lnTo>
                  <a:lnTo>
                    <a:pt x="1208" y="607"/>
                  </a:lnTo>
                  <a:lnTo>
                    <a:pt x="1212" y="617"/>
                  </a:lnTo>
                  <a:lnTo>
                    <a:pt x="1214" y="628"/>
                  </a:lnTo>
                  <a:lnTo>
                    <a:pt x="1215" y="639"/>
                  </a:lnTo>
                  <a:lnTo>
                    <a:pt x="1195" y="635"/>
                  </a:lnTo>
                  <a:lnTo>
                    <a:pt x="1174" y="637"/>
                  </a:lnTo>
                  <a:lnTo>
                    <a:pt x="1152" y="639"/>
                  </a:lnTo>
                  <a:lnTo>
                    <a:pt x="1131" y="646"/>
                  </a:lnTo>
                  <a:lnTo>
                    <a:pt x="1110" y="655"/>
                  </a:lnTo>
                  <a:lnTo>
                    <a:pt x="1092" y="667"/>
                  </a:lnTo>
                  <a:lnTo>
                    <a:pt x="1074" y="684"/>
                  </a:lnTo>
                  <a:lnTo>
                    <a:pt x="1060" y="706"/>
                  </a:lnTo>
                  <a:lnTo>
                    <a:pt x="1050" y="720"/>
                  </a:lnTo>
                  <a:lnTo>
                    <a:pt x="1041" y="739"/>
                  </a:lnTo>
                  <a:lnTo>
                    <a:pt x="1030" y="759"/>
                  </a:lnTo>
                  <a:lnTo>
                    <a:pt x="1021" y="778"/>
                  </a:lnTo>
                  <a:lnTo>
                    <a:pt x="1009" y="793"/>
                  </a:lnTo>
                  <a:lnTo>
                    <a:pt x="996" y="805"/>
                  </a:lnTo>
                  <a:lnTo>
                    <a:pt x="979" y="809"/>
                  </a:lnTo>
                  <a:lnTo>
                    <a:pt x="960" y="805"/>
                  </a:lnTo>
                  <a:lnTo>
                    <a:pt x="954" y="800"/>
                  </a:lnTo>
                  <a:lnTo>
                    <a:pt x="949" y="805"/>
                  </a:lnTo>
                  <a:lnTo>
                    <a:pt x="949" y="813"/>
                  </a:lnTo>
                  <a:lnTo>
                    <a:pt x="953" y="818"/>
                  </a:lnTo>
                  <a:lnTo>
                    <a:pt x="958" y="820"/>
                  </a:lnTo>
                  <a:lnTo>
                    <a:pt x="966" y="823"/>
                  </a:lnTo>
                  <a:lnTo>
                    <a:pt x="972" y="823"/>
                  </a:lnTo>
                  <a:lnTo>
                    <a:pt x="980" y="824"/>
                  </a:lnTo>
                  <a:lnTo>
                    <a:pt x="988" y="824"/>
                  </a:lnTo>
                  <a:lnTo>
                    <a:pt x="995" y="827"/>
                  </a:lnTo>
                  <a:lnTo>
                    <a:pt x="993" y="834"/>
                  </a:lnTo>
                  <a:lnTo>
                    <a:pt x="988" y="843"/>
                  </a:lnTo>
                  <a:lnTo>
                    <a:pt x="979" y="851"/>
                  </a:lnTo>
                  <a:lnTo>
                    <a:pt x="972" y="857"/>
                  </a:lnTo>
                  <a:lnTo>
                    <a:pt x="961" y="859"/>
                  </a:lnTo>
                  <a:lnTo>
                    <a:pt x="951" y="860"/>
                  </a:lnTo>
                  <a:lnTo>
                    <a:pt x="941" y="859"/>
                  </a:lnTo>
                  <a:lnTo>
                    <a:pt x="931" y="857"/>
                  </a:lnTo>
                  <a:lnTo>
                    <a:pt x="921" y="855"/>
                  </a:lnTo>
                  <a:lnTo>
                    <a:pt x="910" y="852"/>
                  </a:lnTo>
                  <a:lnTo>
                    <a:pt x="901" y="850"/>
                  </a:lnTo>
                  <a:lnTo>
                    <a:pt x="892" y="847"/>
                  </a:lnTo>
                  <a:lnTo>
                    <a:pt x="890" y="852"/>
                  </a:lnTo>
                  <a:lnTo>
                    <a:pt x="890" y="857"/>
                  </a:lnTo>
                  <a:lnTo>
                    <a:pt x="897" y="866"/>
                  </a:lnTo>
                  <a:lnTo>
                    <a:pt x="906" y="868"/>
                  </a:lnTo>
                  <a:lnTo>
                    <a:pt x="917" y="870"/>
                  </a:lnTo>
                  <a:lnTo>
                    <a:pt x="927" y="872"/>
                  </a:lnTo>
                  <a:lnTo>
                    <a:pt x="938" y="874"/>
                  </a:lnTo>
                  <a:lnTo>
                    <a:pt x="947" y="875"/>
                  </a:lnTo>
                  <a:lnTo>
                    <a:pt x="957" y="877"/>
                  </a:lnTo>
                  <a:lnTo>
                    <a:pt x="968" y="877"/>
                  </a:lnTo>
                  <a:lnTo>
                    <a:pt x="978" y="878"/>
                  </a:lnTo>
                  <a:lnTo>
                    <a:pt x="974" y="886"/>
                  </a:lnTo>
                  <a:lnTo>
                    <a:pt x="970" y="895"/>
                  </a:lnTo>
                  <a:lnTo>
                    <a:pt x="965" y="899"/>
                  </a:lnTo>
                  <a:lnTo>
                    <a:pt x="959" y="904"/>
                  </a:lnTo>
                  <a:lnTo>
                    <a:pt x="952" y="906"/>
                  </a:lnTo>
                  <a:lnTo>
                    <a:pt x="946" y="908"/>
                  </a:lnTo>
                  <a:lnTo>
                    <a:pt x="938" y="906"/>
                  </a:lnTo>
                  <a:lnTo>
                    <a:pt x="930" y="906"/>
                  </a:lnTo>
                  <a:lnTo>
                    <a:pt x="921" y="905"/>
                  </a:lnTo>
                  <a:lnTo>
                    <a:pt x="913" y="905"/>
                  </a:lnTo>
                  <a:lnTo>
                    <a:pt x="903" y="904"/>
                  </a:lnTo>
                  <a:lnTo>
                    <a:pt x="895" y="904"/>
                  </a:lnTo>
                  <a:lnTo>
                    <a:pt x="886" y="900"/>
                  </a:lnTo>
                  <a:lnTo>
                    <a:pt x="877" y="897"/>
                  </a:lnTo>
                  <a:lnTo>
                    <a:pt x="869" y="892"/>
                  </a:lnTo>
                  <a:lnTo>
                    <a:pt x="863" y="886"/>
                  </a:lnTo>
                  <a:lnTo>
                    <a:pt x="855" y="873"/>
                  </a:lnTo>
                  <a:lnTo>
                    <a:pt x="851" y="861"/>
                  </a:lnTo>
                  <a:lnTo>
                    <a:pt x="846" y="851"/>
                  </a:lnTo>
                  <a:lnTo>
                    <a:pt x="838" y="845"/>
                  </a:lnTo>
                  <a:lnTo>
                    <a:pt x="832" y="854"/>
                  </a:lnTo>
                  <a:lnTo>
                    <a:pt x="833" y="864"/>
                  </a:lnTo>
                  <a:lnTo>
                    <a:pt x="837" y="874"/>
                  </a:lnTo>
                  <a:lnTo>
                    <a:pt x="840" y="886"/>
                  </a:lnTo>
                  <a:lnTo>
                    <a:pt x="855" y="904"/>
                  </a:lnTo>
                  <a:lnTo>
                    <a:pt x="874" y="917"/>
                  </a:lnTo>
                  <a:lnTo>
                    <a:pt x="894" y="924"/>
                  </a:lnTo>
                  <a:lnTo>
                    <a:pt x="916" y="929"/>
                  </a:lnTo>
                  <a:lnTo>
                    <a:pt x="938" y="928"/>
                  </a:lnTo>
                  <a:lnTo>
                    <a:pt x="959" y="924"/>
                  </a:lnTo>
                  <a:lnTo>
                    <a:pt x="981" y="918"/>
                  </a:lnTo>
                  <a:lnTo>
                    <a:pt x="1003" y="911"/>
                  </a:lnTo>
                  <a:lnTo>
                    <a:pt x="999" y="919"/>
                  </a:lnTo>
                  <a:lnTo>
                    <a:pt x="995" y="928"/>
                  </a:lnTo>
                  <a:lnTo>
                    <a:pt x="991" y="935"/>
                  </a:lnTo>
                  <a:lnTo>
                    <a:pt x="986" y="942"/>
                  </a:lnTo>
                  <a:lnTo>
                    <a:pt x="980" y="947"/>
                  </a:lnTo>
                  <a:lnTo>
                    <a:pt x="974" y="952"/>
                  </a:lnTo>
                  <a:lnTo>
                    <a:pt x="967" y="956"/>
                  </a:lnTo>
                  <a:lnTo>
                    <a:pt x="960" y="961"/>
                  </a:lnTo>
                  <a:lnTo>
                    <a:pt x="953" y="959"/>
                  </a:lnTo>
                  <a:lnTo>
                    <a:pt x="947" y="958"/>
                  </a:lnTo>
                  <a:lnTo>
                    <a:pt x="941" y="958"/>
                  </a:lnTo>
                  <a:lnTo>
                    <a:pt x="935" y="961"/>
                  </a:lnTo>
                  <a:lnTo>
                    <a:pt x="935" y="970"/>
                  </a:lnTo>
                  <a:lnTo>
                    <a:pt x="939" y="977"/>
                  </a:lnTo>
                  <a:lnTo>
                    <a:pt x="943" y="981"/>
                  </a:lnTo>
                  <a:lnTo>
                    <a:pt x="949" y="983"/>
                  </a:lnTo>
                  <a:lnTo>
                    <a:pt x="955" y="983"/>
                  </a:lnTo>
                  <a:lnTo>
                    <a:pt x="961" y="985"/>
                  </a:lnTo>
                  <a:lnTo>
                    <a:pt x="968" y="985"/>
                  </a:lnTo>
                  <a:lnTo>
                    <a:pt x="974" y="987"/>
                  </a:lnTo>
                  <a:lnTo>
                    <a:pt x="1018" y="979"/>
                  </a:lnTo>
                  <a:lnTo>
                    <a:pt x="1010" y="983"/>
                  </a:lnTo>
                  <a:lnTo>
                    <a:pt x="1004" y="988"/>
                  </a:lnTo>
                  <a:lnTo>
                    <a:pt x="997" y="994"/>
                  </a:lnTo>
                  <a:lnTo>
                    <a:pt x="991" y="999"/>
                  </a:lnTo>
                  <a:lnTo>
                    <a:pt x="983" y="1001"/>
                  </a:lnTo>
                  <a:lnTo>
                    <a:pt x="976" y="1005"/>
                  </a:lnTo>
                  <a:lnTo>
                    <a:pt x="968" y="1004"/>
                  </a:lnTo>
                  <a:lnTo>
                    <a:pt x="960" y="1004"/>
                  </a:lnTo>
                  <a:lnTo>
                    <a:pt x="955" y="1008"/>
                  </a:lnTo>
                  <a:lnTo>
                    <a:pt x="956" y="1013"/>
                  </a:lnTo>
                  <a:lnTo>
                    <a:pt x="958" y="1017"/>
                  </a:lnTo>
                  <a:lnTo>
                    <a:pt x="958" y="1024"/>
                  </a:lnTo>
                  <a:lnTo>
                    <a:pt x="963" y="1028"/>
                  </a:lnTo>
                  <a:lnTo>
                    <a:pt x="968" y="1030"/>
                  </a:lnTo>
                  <a:lnTo>
                    <a:pt x="973" y="1030"/>
                  </a:lnTo>
                  <a:lnTo>
                    <a:pt x="978" y="1035"/>
                  </a:lnTo>
                  <a:lnTo>
                    <a:pt x="981" y="1028"/>
                  </a:lnTo>
                  <a:lnTo>
                    <a:pt x="985" y="1027"/>
                  </a:lnTo>
                  <a:lnTo>
                    <a:pt x="989" y="1039"/>
                  </a:lnTo>
                  <a:lnTo>
                    <a:pt x="985" y="1051"/>
                  </a:lnTo>
                  <a:lnTo>
                    <a:pt x="978" y="1062"/>
                  </a:lnTo>
                  <a:lnTo>
                    <a:pt x="970" y="1069"/>
                  </a:lnTo>
                  <a:lnTo>
                    <a:pt x="959" y="1073"/>
                  </a:lnTo>
                  <a:lnTo>
                    <a:pt x="950" y="1078"/>
                  </a:lnTo>
                  <a:lnTo>
                    <a:pt x="940" y="1083"/>
                  </a:lnTo>
                  <a:lnTo>
                    <a:pt x="930" y="1089"/>
                  </a:lnTo>
                  <a:lnTo>
                    <a:pt x="919" y="1091"/>
                  </a:lnTo>
                  <a:lnTo>
                    <a:pt x="908" y="1094"/>
                  </a:lnTo>
                  <a:lnTo>
                    <a:pt x="898" y="1094"/>
                  </a:lnTo>
                  <a:lnTo>
                    <a:pt x="888" y="1091"/>
                  </a:lnTo>
                  <a:lnTo>
                    <a:pt x="895" y="1086"/>
                  </a:lnTo>
                  <a:lnTo>
                    <a:pt x="904" y="1086"/>
                  </a:lnTo>
                  <a:lnTo>
                    <a:pt x="913" y="1086"/>
                  </a:lnTo>
                  <a:lnTo>
                    <a:pt x="921" y="1086"/>
                  </a:lnTo>
                  <a:lnTo>
                    <a:pt x="927" y="1083"/>
                  </a:lnTo>
                  <a:lnTo>
                    <a:pt x="933" y="1080"/>
                  </a:lnTo>
                  <a:lnTo>
                    <a:pt x="938" y="1073"/>
                  </a:lnTo>
                  <a:lnTo>
                    <a:pt x="940" y="1063"/>
                  </a:lnTo>
                  <a:lnTo>
                    <a:pt x="938" y="1060"/>
                  </a:lnTo>
                  <a:lnTo>
                    <a:pt x="935" y="1060"/>
                  </a:lnTo>
                  <a:lnTo>
                    <a:pt x="935" y="1055"/>
                  </a:lnTo>
                  <a:lnTo>
                    <a:pt x="928" y="1054"/>
                  </a:lnTo>
                  <a:lnTo>
                    <a:pt x="922" y="1058"/>
                  </a:lnTo>
                  <a:lnTo>
                    <a:pt x="917" y="1062"/>
                  </a:lnTo>
                  <a:lnTo>
                    <a:pt x="913" y="1065"/>
                  </a:lnTo>
                  <a:lnTo>
                    <a:pt x="900" y="1064"/>
                  </a:lnTo>
                  <a:lnTo>
                    <a:pt x="888" y="1064"/>
                  </a:lnTo>
                  <a:lnTo>
                    <a:pt x="876" y="1062"/>
                  </a:lnTo>
                  <a:lnTo>
                    <a:pt x="866" y="1059"/>
                  </a:lnTo>
                  <a:lnTo>
                    <a:pt x="855" y="1054"/>
                  </a:lnTo>
                  <a:lnTo>
                    <a:pt x="845" y="1049"/>
                  </a:lnTo>
                  <a:lnTo>
                    <a:pt x="836" y="1041"/>
                  </a:lnTo>
                  <a:lnTo>
                    <a:pt x="826" y="1035"/>
                  </a:lnTo>
                  <a:lnTo>
                    <a:pt x="821" y="1027"/>
                  </a:lnTo>
                  <a:lnTo>
                    <a:pt x="816" y="1019"/>
                  </a:lnTo>
                  <a:lnTo>
                    <a:pt x="812" y="1010"/>
                  </a:lnTo>
                  <a:lnTo>
                    <a:pt x="808" y="1001"/>
                  </a:lnTo>
                  <a:lnTo>
                    <a:pt x="805" y="991"/>
                  </a:lnTo>
                  <a:lnTo>
                    <a:pt x="805" y="981"/>
                  </a:lnTo>
                  <a:lnTo>
                    <a:pt x="807" y="970"/>
                  </a:lnTo>
                  <a:lnTo>
                    <a:pt x="813" y="961"/>
                  </a:lnTo>
                  <a:lnTo>
                    <a:pt x="816" y="960"/>
                  </a:lnTo>
                  <a:lnTo>
                    <a:pt x="821" y="964"/>
                  </a:lnTo>
                  <a:lnTo>
                    <a:pt x="826" y="968"/>
                  </a:lnTo>
                  <a:lnTo>
                    <a:pt x="832" y="972"/>
                  </a:lnTo>
                  <a:lnTo>
                    <a:pt x="838" y="974"/>
                  </a:lnTo>
                  <a:lnTo>
                    <a:pt x="843" y="976"/>
                  </a:lnTo>
                  <a:lnTo>
                    <a:pt x="847" y="973"/>
                  </a:lnTo>
                  <a:lnTo>
                    <a:pt x="851" y="968"/>
                  </a:lnTo>
                  <a:lnTo>
                    <a:pt x="838" y="958"/>
                  </a:lnTo>
                  <a:lnTo>
                    <a:pt x="825" y="947"/>
                  </a:lnTo>
                  <a:lnTo>
                    <a:pt x="813" y="935"/>
                  </a:lnTo>
                  <a:lnTo>
                    <a:pt x="801" y="923"/>
                  </a:lnTo>
                  <a:lnTo>
                    <a:pt x="791" y="908"/>
                  </a:lnTo>
                  <a:lnTo>
                    <a:pt x="782" y="892"/>
                  </a:lnTo>
                  <a:lnTo>
                    <a:pt x="777" y="874"/>
                  </a:lnTo>
                  <a:lnTo>
                    <a:pt x="776" y="855"/>
                  </a:lnTo>
                  <a:lnTo>
                    <a:pt x="776" y="842"/>
                  </a:lnTo>
                  <a:lnTo>
                    <a:pt x="776" y="831"/>
                  </a:lnTo>
                  <a:lnTo>
                    <a:pt x="776" y="818"/>
                  </a:lnTo>
                  <a:lnTo>
                    <a:pt x="778" y="806"/>
                  </a:lnTo>
                  <a:lnTo>
                    <a:pt x="779" y="793"/>
                  </a:lnTo>
                  <a:lnTo>
                    <a:pt x="782" y="782"/>
                  </a:lnTo>
                  <a:lnTo>
                    <a:pt x="785" y="770"/>
                  </a:lnTo>
                  <a:lnTo>
                    <a:pt x="790" y="760"/>
                  </a:lnTo>
                  <a:lnTo>
                    <a:pt x="803" y="762"/>
                  </a:lnTo>
                  <a:lnTo>
                    <a:pt x="819" y="765"/>
                  </a:lnTo>
                  <a:lnTo>
                    <a:pt x="836" y="768"/>
                  </a:lnTo>
                  <a:lnTo>
                    <a:pt x="853" y="770"/>
                  </a:lnTo>
                  <a:lnTo>
                    <a:pt x="871" y="771"/>
                  </a:lnTo>
                  <a:lnTo>
                    <a:pt x="889" y="773"/>
                  </a:lnTo>
                  <a:lnTo>
                    <a:pt x="905" y="771"/>
                  </a:lnTo>
                  <a:lnTo>
                    <a:pt x="922" y="771"/>
                  </a:lnTo>
                  <a:lnTo>
                    <a:pt x="924" y="764"/>
                  </a:lnTo>
                  <a:lnTo>
                    <a:pt x="926" y="760"/>
                  </a:lnTo>
                  <a:lnTo>
                    <a:pt x="922" y="755"/>
                  </a:lnTo>
                  <a:lnTo>
                    <a:pt x="898" y="753"/>
                  </a:lnTo>
                  <a:lnTo>
                    <a:pt x="874" y="752"/>
                  </a:lnTo>
                  <a:lnTo>
                    <a:pt x="849" y="748"/>
                  </a:lnTo>
                  <a:lnTo>
                    <a:pt x="826" y="743"/>
                  </a:lnTo>
                  <a:lnTo>
                    <a:pt x="801" y="734"/>
                  </a:lnTo>
                  <a:lnTo>
                    <a:pt x="778" y="723"/>
                  </a:lnTo>
                  <a:lnTo>
                    <a:pt x="756" y="709"/>
                  </a:lnTo>
                  <a:lnTo>
                    <a:pt x="737" y="692"/>
                  </a:lnTo>
                  <a:lnTo>
                    <a:pt x="728" y="670"/>
                  </a:lnTo>
                  <a:lnTo>
                    <a:pt x="930" y="675"/>
                  </a:lnTo>
                  <a:lnTo>
                    <a:pt x="931" y="673"/>
                  </a:lnTo>
                  <a:lnTo>
                    <a:pt x="934" y="671"/>
                  </a:lnTo>
                  <a:lnTo>
                    <a:pt x="935" y="669"/>
                  </a:lnTo>
                  <a:lnTo>
                    <a:pt x="935" y="665"/>
                  </a:lnTo>
                  <a:lnTo>
                    <a:pt x="906" y="657"/>
                  </a:lnTo>
                  <a:lnTo>
                    <a:pt x="878" y="655"/>
                  </a:lnTo>
                  <a:lnTo>
                    <a:pt x="849" y="652"/>
                  </a:lnTo>
                  <a:lnTo>
                    <a:pt x="820" y="652"/>
                  </a:lnTo>
                  <a:lnTo>
                    <a:pt x="791" y="649"/>
                  </a:lnTo>
                  <a:lnTo>
                    <a:pt x="762" y="647"/>
                  </a:lnTo>
                  <a:lnTo>
                    <a:pt x="734" y="641"/>
                  </a:lnTo>
                  <a:lnTo>
                    <a:pt x="708" y="630"/>
                  </a:lnTo>
                  <a:lnTo>
                    <a:pt x="703" y="625"/>
                  </a:lnTo>
                  <a:lnTo>
                    <a:pt x="703" y="620"/>
                  </a:lnTo>
                  <a:lnTo>
                    <a:pt x="731" y="620"/>
                  </a:lnTo>
                  <a:lnTo>
                    <a:pt x="762" y="621"/>
                  </a:lnTo>
                  <a:lnTo>
                    <a:pt x="791" y="620"/>
                  </a:lnTo>
                  <a:lnTo>
                    <a:pt x="821" y="619"/>
                  </a:lnTo>
                  <a:lnTo>
                    <a:pt x="849" y="615"/>
                  </a:lnTo>
                  <a:lnTo>
                    <a:pt x="878" y="612"/>
                  </a:lnTo>
                  <a:lnTo>
                    <a:pt x="904" y="610"/>
                  </a:lnTo>
                  <a:lnTo>
                    <a:pt x="930" y="608"/>
                  </a:lnTo>
                  <a:lnTo>
                    <a:pt x="922" y="603"/>
                  </a:lnTo>
                  <a:lnTo>
                    <a:pt x="914" y="601"/>
                  </a:lnTo>
                  <a:lnTo>
                    <a:pt x="903" y="599"/>
                  </a:lnTo>
                  <a:lnTo>
                    <a:pt x="894" y="599"/>
                  </a:lnTo>
                  <a:lnTo>
                    <a:pt x="883" y="599"/>
                  </a:lnTo>
                  <a:lnTo>
                    <a:pt x="873" y="599"/>
                  </a:lnTo>
                  <a:lnTo>
                    <a:pt x="864" y="599"/>
                  </a:lnTo>
                  <a:lnTo>
                    <a:pt x="855" y="599"/>
                  </a:lnTo>
                  <a:lnTo>
                    <a:pt x="751" y="606"/>
                  </a:lnTo>
                  <a:lnTo>
                    <a:pt x="746" y="599"/>
                  </a:lnTo>
                  <a:lnTo>
                    <a:pt x="737" y="599"/>
                  </a:lnTo>
                  <a:lnTo>
                    <a:pt x="728" y="599"/>
                  </a:lnTo>
                  <a:lnTo>
                    <a:pt x="719" y="598"/>
                  </a:lnTo>
                  <a:lnTo>
                    <a:pt x="711" y="597"/>
                  </a:lnTo>
                  <a:lnTo>
                    <a:pt x="701" y="594"/>
                  </a:lnTo>
                  <a:lnTo>
                    <a:pt x="692" y="592"/>
                  </a:lnTo>
                  <a:lnTo>
                    <a:pt x="684" y="588"/>
                  </a:lnTo>
                  <a:lnTo>
                    <a:pt x="675" y="585"/>
                  </a:lnTo>
                  <a:lnTo>
                    <a:pt x="709" y="567"/>
                  </a:lnTo>
                  <a:lnTo>
                    <a:pt x="745" y="554"/>
                  </a:lnTo>
                  <a:lnTo>
                    <a:pt x="782" y="544"/>
                  </a:lnTo>
                  <a:lnTo>
                    <a:pt x="822" y="539"/>
                  </a:lnTo>
                  <a:lnTo>
                    <a:pt x="861" y="537"/>
                  </a:lnTo>
                  <a:lnTo>
                    <a:pt x="899" y="540"/>
                  </a:lnTo>
                  <a:lnTo>
                    <a:pt x="937" y="548"/>
                  </a:lnTo>
                  <a:lnTo>
                    <a:pt x="974" y="563"/>
                  </a:lnTo>
                  <a:lnTo>
                    <a:pt x="978" y="557"/>
                  </a:lnTo>
                  <a:lnTo>
                    <a:pt x="967" y="546"/>
                  </a:lnTo>
                  <a:lnTo>
                    <a:pt x="955" y="538"/>
                  </a:lnTo>
                  <a:lnTo>
                    <a:pt x="942" y="531"/>
                  </a:lnTo>
                  <a:lnTo>
                    <a:pt x="929" y="529"/>
                  </a:lnTo>
                  <a:lnTo>
                    <a:pt x="915" y="526"/>
                  </a:lnTo>
                  <a:lnTo>
                    <a:pt x="900" y="525"/>
                  </a:lnTo>
                  <a:lnTo>
                    <a:pt x="884" y="522"/>
                  </a:lnTo>
                  <a:lnTo>
                    <a:pt x="872" y="521"/>
                  </a:lnTo>
                  <a:lnTo>
                    <a:pt x="851" y="521"/>
                  </a:lnTo>
                  <a:lnTo>
                    <a:pt x="831" y="522"/>
                  </a:lnTo>
                  <a:lnTo>
                    <a:pt x="812" y="524"/>
                  </a:lnTo>
                  <a:lnTo>
                    <a:pt x="793" y="528"/>
                  </a:lnTo>
                  <a:lnTo>
                    <a:pt x="774" y="530"/>
                  </a:lnTo>
                  <a:lnTo>
                    <a:pt x="755" y="535"/>
                  </a:lnTo>
                  <a:lnTo>
                    <a:pt x="738" y="539"/>
                  </a:lnTo>
                  <a:lnTo>
                    <a:pt x="721" y="547"/>
                  </a:lnTo>
                  <a:lnTo>
                    <a:pt x="730" y="538"/>
                  </a:lnTo>
                  <a:lnTo>
                    <a:pt x="742" y="530"/>
                  </a:lnTo>
                  <a:lnTo>
                    <a:pt x="753" y="525"/>
                  </a:lnTo>
                  <a:lnTo>
                    <a:pt x="766" y="521"/>
                  </a:lnTo>
                  <a:lnTo>
                    <a:pt x="777" y="516"/>
                  </a:lnTo>
                  <a:lnTo>
                    <a:pt x="790" y="512"/>
                  </a:lnTo>
                  <a:lnTo>
                    <a:pt x="802" y="508"/>
                  </a:lnTo>
                  <a:lnTo>
                    <a:pt x="815" y="504"/>
                  </a:lnTo>
                  <a:lnTo>
                    <a:pt x="821" y="503"/>
                  </a:lnTo>
                  <a:lnTo>
                    <a:pt x="828" y="502"/>
                  </a:lnTo>
                  <a:lnTo>
                    <a:pt x="835" y="501"/>
                  </a:lnTo>
                  <a:lnTo>
                    <a:pt x="843" y="501"/>
                  </a:lnTo>
                  <a:lnTo>
                    <a:pt x="849" y="498"/>
                  </a:lnTo>
                  <a:lnTo>
                    <a:pt x="856" y="497"/>
                  </a:lnTo>
                  <a:lnTo>
                    <a:pt x="863" y="493"/>
                  </a:lnTo>
                  <a:lnTo>
                    <a:pt x="869" y="490"/>
                  </a:lnTo>
                  <a:lnTo>
                    <a:pt x="857" y="486"/>
                  </a:lnTo>
                  <a:lnTo>
                    <a:pt x="847" y="486"/>
                  </a:lnTo>
                  <a:lnTo>
                    <a:pt x="836" y="486"/>
                  </a:lnTo>
                  <a:lnTo>
                    <a:pt x="826" y="490"/>
                  </a:lnTo>
                  <a:lnTo>
                    <a:pt x="800" y="493"/>
                  </a:lnTo>
                  <a:lnTo>
                    <a:pt x="775" y="501"/>
                  </a:lnTo>
                  <a:lnTo>
                    <a:pt x="751" y="511"/>
                  </a:lnTo>
                  <a:lnTo>
                    <a:pt x="729" y="521"/>
                  </a:lnTo>
                  <a:lnTo>
                    <a:pt x="706" y="529"/>
                  </a:lnTo>
                  <a:lnTo>
                    <a:pt x="684" y="534"/>
                  </a:lnTo>
                  <a:lnTo>
                    <a:pt x="659" y="533"/>
                  </a:lnTo>
                  <a:lnTo>
                    <a:pt x="635" y="524"/>
                  </a:lnTo>
                  <a:lnTo>
                    <a:pt x="654" y="513"/>
                  </a:lnTo>
                  <a:lnTo>
                    <a:pt x="674" y="502"/>
                  </a:lnTo>
                  <a:lnTo>
                    <a:pt x="692" y="488"/>
                  </a:lnTo>
                  <a:lnTo>
                    <a:pt x="710" y="472"/>
                  </a:lnTo>
                  <a:lnTo>
                    <a:pt x="724" y="453"/>
                  </a:lnTo>
                  <a:lnTo>
                    <a:pt x="740" y="434"/>
                  </a:lnTo>
                  <a:lnTo>
                    <a:pt x="753" y="412"/>
                  </a:lnTo>
                  <a:lnTo>
                    <a:pt x="767" y="391"/>
                  </a:lnTo>
                  <a:lnTo>
                    <a:pt x="767" y="384"/>
                  </a:lnTo>
                  <a:lnTo>
                    <a:pt x="763" y="377"/>
                  </a:lnTo>
                  <a:lnTo>
                    <a:pt x="735" y="422"/>
                  </a:lnTo>
                  <a:lnTo>
                    <a:pt x="733" y="420"/>
                  </a:lnTo>
                  <a:lnTo>
                    <a:pt x="715" y="443"/>
                  </a:lnTo>
                  <a:lnTo>
                    <a:pt x="695" y="463"/>
                  </a:lnTo>
                  <a:lnTo>
                    <a:pt x="673" y="479"/>
                  </a:lnTo>
                  <a:lnTo>
                    <a:pt x="649" y="492"/>
                  </a:lnTo>
                  <a:lnTo>
                    <a:pt x="623" y="499"/>
                  </a:lnTo>
                  <a:lnTo>
                    <a:pt x="597" y="507"/>
                  </a:lnTo>
                  <a:lnTo>
                    <a:pt x="571" y="510"/>
                  </a:lnTo>
                  <a:lnTo>
                    <a:pt x="546" y="512"/>
                  </a:lnTo>
                  <a:lnTo>
                    <a:pt x="519" y="501"/>
                  </a:lnTo>
                  <a:lnTo>
                    <a:pt x="493" y="486"/>
                  </a:lnTo>
                  <a:lnTo>
                    <a:pt x="466" y="471"/>
                  </a:lnTo>
                  <a:lnTo>
                    <a:pt x="439" y="458"/>
                  </a:lnTo>
                  <a:lnTo>
                    <a:pt x="411" y="448"/>
                  </a:lnTo>
                  <a:lnTo>
                    <a:pt x="384" y="447"/>
                  </a:lnTo>
                  <a:lnTo>
                    <a:pt x="357" y="453"/>
                  </a:lnTo>
                  <a:lnTo>
                    <a:pt x="330" y="474"/>
                  </a:lnTo>
                  <a:lnTo>
                    <a:pt x="318" y="485"/>
                  </a:lnTo>
                  <a:lnTo>
                    <a:pt x="309" y="498"/>
                  </a:lnTo>
                  <a:lnTo>
                    <a:pt x="301" y="512"/>
                  </a:lnTo>
                  <a:lnTo>
                    <a:pt x="294" y="528"/>
                  </a:lnTo>
                  <a:lnTo>
                    <a:pt x="287" y="543"/>
                  </a:lnTo>
                  <a:lnTo>
                    <a:pt x="282" y="560"/>
                  </a:lnTo>
                  <a:lnTo>
                    <a:pt x="278" y="576"/>
                  </a:lnTo>
                  <a:lnTo>
                    <a:pt x="275" y="594"/>
                  </a:lnTo>
                  <a:lnTo>
                    <a:pt x="269" y="576"/>
                  </a:lnTo>
                  <a:lnTo>
                    <a:pt x="268" y="558"/>
                  </a:lnTo>
                  <a:lnTo>
                    <a:pt x="268" y="540"/>
                  </a:lnTo>
                  <a:lnTo>
                    <a:pt x="270" y="524"/>
                  </a:lnTo>
                  <a:lnTo>
                    <a:pt x="270" y="506"/>
                  </a:lnTo>
                  <a:lnTo>
                    <a:pt x="271" y="489"/>
                  </a:lnTo>
                  <a:lnTo>
                    <a:pt x="270" y="472"/>
                  </a:lnTo>
                  <a:lnTo>
                    <a:pt x="268" y="457"/>
                  </a:lnTo>
                  <a:lnTo>
                    <a:pt x="262" y="467"/>
                  </a:lnTo>
                  <a:lnTo>
                    <a:pt x="259" y="479"/>
                  </a:lnTo>
                  <a:lnTo>
                    <a:pt x="257" y="490"/>
                  </a:lnTo>
                  <a:lnTo>
                    <a:pt x="257" y="502"/>
                  </a:lnTo>
                  <a:lnTo>
                    <a:pt x="256" y="513"/>
                  </a:lnTo>
                  <a:lnTo>
                    <a:pt x="256" y="525"/>
                  </a:lnTo>
                  <a:lnTo>
                    <a:pt x="255" y="537"/>
                  </a:lnTo>
                  <a:lnTo>
                    <a:pt x="255" y="549"/>
                  </a:lnTo>
                  <a:lnTo>
                    <a:pt x="254" y="561"/>
                  </a:lnTo>
                  <a:lnTo>
                    <a:pt x="255" y="572"/>
                  </a:lnTo>
                  <a:lnTo>
                    <a:pt x="257" y="584"/>
                  </a:lnTo>
                  <a:lnTo>
                    <a:pt x="260" y="597"/>
                  </a:lnTo>
                  <a:lnTo>
                    <a:pt x="262" y="608"/>
                  </a:lnTo>
                  <a:lnTo>
                    <a:pt x="264" y="620"/>
                  </a:lnTo>
                  <a:lnTo>
                    <a:pt x="266" y="632"/>
                  </a:lnTo>
                  <a:lnTo>
                    <a:pt x="268" y="644"/>
                  </a:lnTo>
                  <a:lnTo>
                    <a:pt x="254" y="642"/>
                  </a:lnTo>
                  <a:lnTo>
                    <a:pt x="242" y="637"/>
                  </a:lnTo>
                  <a:lnTo>
                    <a:pt x="231" y="626"/>
                  </a:lnTo>
                  <a:lnTo>
                    <a:pt x="221" y="615"/>
                  </a:lnTo>
                  <a:lnTo>
                    <a:pt x="211" y="599"/>
                  </a:lnTo>
                  <a:lnTo>
                    <a:pt x="203" y="585"/>
                  </a:lnTo>
                  <a:lnTo>
                    <a:pt x="194" y="571"/>
                  </a:lnTo>
                  <a:lnTo>
                    <a:pt x="188" y="557"/>
                  </a:lnTo>
                  <a:lnTo>
                    <a:pt x="188" y="551"/>
                  </a:lnTo>
                  <a:lnTo>
                    <a:pt x="186" y="546"/>
                  </a:lnTo>
                  <a:lnTo>
                    <a:pt x="183" y="540"/>
                  </a:lnTo>
                  <a:lnTo>
                    <a:pt x="182" y="535"/>
                  </a:lnTo>
                  <a:lnTo>
                    <a:pt x="179" y="525"/>
                  </a:lnTo>
                  <a:lnTo>
                    <a:pt x="179" y="517"/>
                  </a:lnTo>
                  <a:lnTo>
                    <a:pt x="178" y="507"/>
                  </a:lnTo>
                  <a:lnTo>
                    <a:pt x="178" y="499"/>
                  </a:lnTo>
                  <a:lnTo>
                    <a:pt x="176" y="492"/>
                  </a:lnTo>
                  <a:lnTo>
                    <a:pt x="174" y="484"/>
                  </a:lnTo>
                  <a:lnTo>
                    <a:pt x="169" y="477"/>
                  </a:lnTo>
                  <a:lnTo>
                    <a:pt x="165" y="474"/>
                  </a:lnTo>
                  <a:lnTo>
                    <a:pt x="163" y="498"/>
                  </a:lnTo>
                  <a:lnTo>
                    <a:pt x="165" y="522"/>
                  </a:lnTo>
                  <a:lnTo>
                    <a:pt x="170" y="544"/>
                  </a:lnTo>
                  <a:lnTo>
                    <a:pt x="179" y="567"/>
                  </a:lnTo>
                  <a:lnTo>
                    <a:pt x="188" y="588"/>
                  </a:lnTo>
                  <a:lnTo>
                    <a:pt x="201" y="608"/>
                  </a:lnTo>
                  <a:lnTo>
                    <a:pt x="214" y="628"/>
                  </a:lnTo>
                  <a:lnTo>
                    <a:pt x="230" y="647"/>
                  </a:lnTo>
                  <a:lnTo>
                    <a:pt x="220" y="647"/>
                  </a:lnTo>
                  <a:lnTo>
                    <a:pt x="212" y="646"/>
                  </a:lnTo>
                  <a:lnTo>
                    <a:pt x="203" y="642"/>
                  </a:lnTo>
                  <a:lnTo>
                    <a:pt x="194" y="639"/>
                  </a:lnTo>
                  <a:lnTo>
                    <a:pt x="185" y="632"/>
                  </a:lnTo>
                  <a:lnTo>
                    <a:pt x="178" y="625"/>
                  </a:lnTo>
                  <a:lnTo>
                    <a:pt x="170" y="617"/>
                  </a:lnTo>
                  <a:lnTo>
                    <a:pt x="165" y="611"/>
                  </a:lnTo>
                  <a:lnTo>
                    <a:pt x="165" y="597"/>
                  </a:lnTo>
                  <a:lnTo>
                    <a:pt x="157" y="592"/>
                  </a:lnTo>
                  <a:lnTo>
                    <a:pt x="151" y="585"/>
                  </a:lnTo>
                  <a:lnTo>
                    <a:pt x="144" y="575"/>
                  </a:lnTo>
                  <a:lnTo>
                    <a:pt x="140" y="565"/>
                  </a:lnTo>
                  <a:lnTo>
                    <a:pt x="135" y="551"/>
                  </a:lnTo>
                  <a:lnTo>
                    <a:pt x="131" y="539"/>
                  </a:lnTo>
                  <a:lnTo>
                    <a:pt x="128" y="528"/>
                  </a:lnTo>
                  <a:lnTo>
                    <a:pt x="125" y="519"/>
                  </a:lnTo>
                  <a:lnTo>
                    <a:pt x="122" y="504"/>
                  </a:lnTo>
                  <a:lnTo>
                    <a:pt x="119" y="492"/>
                  </a:lnTo>
                  <a:lnTo>
                    <a:pt x="115" y="477"/>
                  </a:lnTo>
                  <a:lnTo>
                    <a:pt x="109" y="467"/>
                  </a:lnTo>
                  <a:lnTo>
                    <a:pt x="105" y="477"/>
                  </a:lnTo>
                  <a:lnTo>
                    <a:pt x="105" y="488"/>
                  </a:lnTo>
                  <a:lnTo>
                    <a:pt x="105" y="498"/>
                  </a:lnTo>
                  <a:lnTo>
                    <a:pt x="108" y="510"/>
                  </a:lnTo>
                  <a:lnTo>
                    <a:pt x="111" y="520"/>
                  </a:lnTo>
                  <a:lnTo>
                    <a:pt x="114" y="531"/>
                  </a:lnTo>
                  <a:lnTo>
                    <a:pt x="117" y="543"/>
                  </a:lnTo>
                  <a:lnTo>
                    <a:pt x="120" y="554"/>
                  </a:lnTo>
                  <a:lnTo>
                    <a:pt x="93" y="519"/>
                  </a:lnTo>
                  <a:lnTo>
                    <a:pt x="71" y="480"/>
                  </a:lnTo>
                  <a:lnTo>
                    <a:pt x="50" y="439"/>
                  </a:lnTo>
                  <a:lnTo>
                    <a:pt x="32" y="395"/>
                  </a:lnTo>
                  <a:lnTo>
                    <a:pt x="17" y="348"/>
                  </a:lnTo>
                  <a:lnTo>
                    <a:pt x="8" y="300"/>
                  </a:lnTo>
                  <a:lnTo>
                    <a:pt x="1" y="250"/>
                  </a:lnTo>
                  <a:lnTo>
                    <a:pt x="0" y="201"/>
                  </a:lnTo>
                  <a:lnTo>
                    <a:pt x="5" y="168"/>
                  </a:lnTo>
                  <a:lnTo>
                    <a:pt x="16" y="139"/>
                  </a:lnTo>
                  <a:lnTo>
                    <a:pt x="31" y="110"/>
                  </a:lnTo>
                  <a:lnTo>
                    <a:pt x="50" y="87"/>
                  </a:lnTo>
                  <a:lnTo>
                    <a:pt x="68" y="65"/>
                  </a:lnTo>
                  <a:lnTo>
                    <a:pt x="91" y="47"/>
                  </a:lnTo>
                  <a:lnTo>
                    <a:pt x="115" y="33"/>
                  </a:lnTo>
                  <a:lnTo>
                    <a:pt x="140" y="24"/>
                  </a:lnTo>
                  <a:lnTo>
                    <a:pt x="158" y="17"/>
                  </a:lnTo>
                  <a:lnTo>
                    <a:pt x="179" y="9"/>
                  </a:lnTo>
                  <a:lnTo>
                    <a:pt x="200" y="4"/>
                  </a:lnTo>
                  <a:lnTo>
                    <a:pt x="221" y="1"/>
                  </a:lnTo>
                  <a:lnTo>
                    <a:pt x="241" y="0"/>
                  </a:lnTo>
                  <a:lnTo>
                    <a:pt x="262" y="2"/>
                  </a:lnTo>
                  <a:lnTo>
                    <a:pt x="281" y="8"/>
                  </a:lnTo>
                  <a:lnTo>
                    <a:pt x="300" y="18"/>
                  </a:lnTo>
                  <a:lnTo>
                    <a:pt x="448" y="133"/>
                  </a:lnTo>
                  <a:lnTo>
                    <a:pt x="489" y="1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9"/>
            <p:cNvSpPr>
              <a:spLocks/>
            </p:cNvSpPr>
            <p:nvPr/>
          </p:nvSpPr>
          <p:spPr bwMode="auto">
            <a:xfrm>
              <a:off x="5096" y="1569"/>
              <a:ext cx="8" cy="3"/>
            </a:xfrm>
            <a:custGeom>
              <a:avLst/>
              <a:gdLst>
                <a:gd name="T0" fmla="*/ 0 w 25"/>
                <a:gd name="T1" fmla="*/ 3 h 11"/>
                <a:gd name="T2" fmla="*/ 6 w 25"/>
                <a:gd name="T3" fmla="*/ 0 h 11"/>
                <a:gd name="T4" fmla="*/ 8 w 25"/>
                <a:gd name="T5" fmla="*/ 0 h 11"/>
                <a:gd name="T6" fmla="*/ 0 w 25"/>
                <a:gd name="T7" fmla="*/ 3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11"/>
                <a:gd name="T14" fmla="*/ 25 w 25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11">
                  <a:moveTo>
                    <a:pt x="0" y="11"/>
                  </a:moveTo>
                  <a:lnTo>
                    <a:pt x="18" y="0"/>
                  </a:lnTo>
                  <a:lnTo>
                    <a:pt x="2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10"/>
            <p:cNvSpPr>
              <a:spLocks/>
            </p:cNvSpPr>
            <p:nvPr/>
          </p:nvSpPr>
          <p:spPr bwMode="auto">
            <a:xfrm>
              <a:off x="4838" y="1609"/>
              <a:ext cx="60" cy="79"/>
            </a:xfrm>
            <a:custGeom>
              <a:avLst/>
              <a:gdLst>
                <a:gd name="T0" fmla="*/ 55 w 180"/>
                <a:gd name="T1" fmla="*/ 17 h 237"/>
                <a:gd name="T2" fmla="*/ 60 w 180"/>
                <a:gd name="T3" fmla="*/ 30 h 237"/>
                <a:gd name="T4" fmla="*/ 57 w 180"/>
                <a:gd name="T5" fmla="*/ 32 h 237"/>
                <a:gd name="T6" fmla="*/ 54 w 180"/>
                <a:gd name="T7" fmla="*/ 33 h 237"/>
                <a:gd name="T8" fmla="*/ 51 w 180"/>
                <a:gd name="T9" fmla="*/ 35 h 237"/>
                <a:gd name="T10" fmla="*/ 48 w 180"/>
                <a:gd name="T11" fmla="*/ 36 h 237"/>
                <a:gd name="T12" fmla="*/ 45 w 180"/>
                <a:gd name="T13" fmla="*/ 38 h 237"/>
                <a:gd name="T14" fmla="*/ 42 w 180"/>
                <a:gd name="T15" fmla="*/ 40 h 237"/>
                <a:gd name="T16" fmla="*/ 39 w 180"/>
                <a:gd name="T17" fmla="*/ 41 h 237"/>
                <a:gd name="T18" fmla="*/ 36 w 180"/>
                <a:gd name="T19" fmla="*/ 44 h 237"/>
                <a:gd name="T20" fmla="*/ 33 w 180"/>
                <a:gd name="T21" fmla="*/ 47 h 237"/>
                <a:gd name="T22" fmla="*/ 29 w 180"/>
                <a:gd name="T23" fmla="*/ 51 h 237"/>
                <a:gd name="T24" fmla="*/ 25 w 180"/>
                <a:gd name="T25" fmla="*/ 56 h 237"/>
                <a:gd name="T26" fmla="*/ 22 w 180"/>
                <a:gd name="T27" fmla="*/ 60 h 237"/>
                <a:gd name="T28" fmla="*/ 18 w 180"/>
                <a:gd name="T29" fmla="*/ 64 h 237"/>
                <a:gd name="T30" fmla="*/ 15 w 180"/>
                <a:gd name="T31" fmla="*/ 69 h 237"/>
                <a:gd name="T32" fmla="*/ 12 w 180"/>
                <a:gd name="T33" fmla="*/ 74 h 237"/>
                <a:gd name="T34" fmla="*/ 11 w 180"/>
                <a:gd name="T35" fmla="*/ 79 h 237"/>
                <a:gd name="T36" fmla="*/ 8 w 180"/>
                <a:gd name="T37" fmla="*/ 76 h 237"/>
                <a:gd name="T38" fmla="*/ 6 w 180"/>
                <a:gd name="T39" fmla="*/ 74 h 237"/>
                <a:gd name="T40" fmla="*/ 4 w 180"/>
                <a:gd name="T41" fmla="*/ 71 h 237"/>
                <a:gd name="T42" fmla="*/ 3 w 180"/>
                <a:gd name="T43" fmla="*/ 68 h 237"/>
                <a:gd name="T44" fmla="*/ 1 w 180"/>
                <a:gd name="T45" fmla="*/ 64 h 237"/>
                <a:gd name="T46" fmla="*/ 0 w 180"/>
                <a:gd name="T47" fmla="*/ 61 h 237"/>
                <a:gd name="T48" fmla="*/ 0 w 180"/>
                <a:gd name="T49" fmla="*/ 57 h 237"/>
                <a:gd name="T50" fmla="*/ 0 w 180"/>
                <a:gd name="T51" fmla="*/ 54 h 237"/>
                <a:gd name="T52" fmla="*/ 1 w 180"/>
                <a:gd name="T53" fmla="*/ 49 h 237"/>
                <a:gd name="T54" fmla="*/ 2 w 180"/>
                <a:gd name="T55" fmla="*/ 45 h 237"/>
                <a:gd name="T56" fmla="*/ 3 w 180"/>
                <a:gd name="T57" fmla="*/ 41 h 237"/>
                <a:gd name="T58" fmla="*/ 5 w 180"/>
                <a:gd name="T59" fmla="*/ 37 h 237"/>
                <a:gd name="T60" fmla="*/ 8 w 180"/>
                <a:gd name="T61" fmla="*/ 33 h 237"/>
                <a:gd name="T62" fmla="*/ 10 w 180"/>
                <a:gd name="T63" fmla="*/ 30 h 237"/>
                <a:gd name="T64" fmla="*/ 13 w 180"/>
                <a:gd name="T65" fmla="*/ 28 h 237"/>
                <a:gd name="T66" fmla="*/ 17 w 180"/>
                <a:gd name="T67" fmla="*/ 26 h 237"/>
                <a:gd name="T68" fmla="*/ 16 w 180"/>
                <a:gd name="T69" fmla="*/ 31 h 237"/>
                <a:gd name="T70" fmla="*/ 16 w 180"/>
                <a:gd name="T71" fmla="*/ 35 h 237"/>
                <a:gd name="T72" fmla="*/ 15 w 180"/>
                <a:gd name="T73" fmla="*/ 39 h 237"/>
                <a:gd name="T74" fmla="*/ 15 w 180"/>
                <a:gd name="T75" fmla="*/ 44 h 237"/>
                <a:gd name="T76" fmla="*/ 14 w 180"/>
                <a:gd name="T77" fmla="*/ 47 h 237"/>
                <a:gd name="T78" fmla="*/ 14 w 180"/>
                <a:gd name="T79" fmla="*/ 51 h 237"/>
                <a:gd name="T80" fmla="*/ 15 w 180"/>
                <a:gd name="T81" fmla="*/ 55 h 237"/>
                <a:gd name="T82" fmla="*/ 17 w 180"/>
                <a:gd name="T83" fmla="*/ 59 h 237"/>
                <a:gd name="T84" fmla="*/ 17 w 180"/>
                <a:gd name="T85" fmla="*/ 51 h 237"/>
                <a:gd name="T86" fmla="*/ 17 w 180"/>
                <a:gd name="T87" fmla="*/ 43 h 237"/>
                <a:gd name="T88" fmla="*/ 18 w 180"/>
                <a:gd name="T89" fmla="*/ 35 h 237"/>
                <a:gd name="T90" fmla="*/ 21 w 180"/>
                <a:gd name="T91" fmla="*/ 29 h 237"/>
                <a:gd name="T92" fmla="*/ 23 w 180"/>
                <a:gd name="T93" fmla="*/ 21 h 237"/>
                <a:gd name="T94" fmla="*/ 27 w 180"/>
                <a:gd name="T95" fmla="*/ 15 h 237"/>
                <a:gd name="T96" fmla="*/ 31 w 180"/>
                <a:gd name="T97" fmla="*/ 9 h 237"/>
                <a:gd name="T98" fmla="*/ 37 w 180"/>
                <a:gd name="T99" fmla="*/ 4 h 237"/>
                <a:gd name="T100" fmla="*/ 40 w 180"/>
                <a:gd name="T101" fmla="*/ 2 h 237"/>
                <a:gd name="T102" fmla="*/ 43 w 180"/>
                <a:gd name="T103" fmla="*/ 1 h 237"/>
                <a:gd name="T104" fmla="*/ 45 w 180"/>
                <a:gd name="T105" fmla="*/ 0 h 237"/>
                <a:gd name="T106" fmla="*/ 47 w 180"/>
                <a:gd name="T107" fmla="*/ 0 h 237"/>
                <a:gd name="T108" fmla="*/ 49 w 180"/>
                <a:gd name="T109" fmla="*/ 0 h 237"/>
                <a:gd name="T110" fmla="*/ 51 w 180"/>
                <a:gd name="T111" fmla="*/ 0 h 237"/>
                <a:gd name="T112" fmla="*/ 55 w 180"/>
                <a:gd name="T113" fmla="*/ 17 h 2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"/>
                <a:gd name="T172" fmla="*/ 0 h 237"/>
                <a:gd name="T173" fmla="*/ 180 w 180"/>
                <a:gd name="T174" fmla="*/ 237 h 2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" h="237">
                  <a:moveTo>
                    <a:pt x="164" y="52"/>
                  </a:moveTo>
                  <a:lnTo>
                    <a:pt x="180" y="91"/>
                  </a:lnTo>
                  <a:lnTo>
                    <a:pt x="170" y="95"/>
                  </a:lnTo>
                  <a:lnTo>
                    <a:pt x="161" y="99"/>
                  </a:lnTo>
                  <a:lnTo>
                    <a:pt x="152" y="104"/>
                  </a:lnTo>
                  <a:lnTo>
                    <a:pt x="143" y="109"/>
                  </a:lnTo>
                  <a:lnTo>
                    <a:pt x="134" y="114"/>
                  </a:lnTo>
                  <a:lnTo>
                    <a:pt x="126" y="119"/>
                  </a:lnTo>
                  <a:lnTo>
                    <a:pt x="117" y="124"/>
                  </a:lnTo>
                  <a:lnTo>
                    <a:pt x="109" y="131"/>
                  </a:lnTo>
                  <a:lnTo>
                    <a:pt x="98" y="142"/>
                  </a:lnTo>
                  <a:lnTo>
                    <a:pt x="87" y="154"/>
                  </a:lnTo>
                  <a:lnTo>
                    <a:pt x="75" y="167"/>
                  </a:lnTo>
                  <a:lnTo>
                    <a:pt x="65" y="179"/>
                  </a:lnTo>
                  <a:lnTo>
                    <a:pt x="54" y="192"/>
                  </a:lnTo>
                  <a:lnTo>
                    <a:pt x="46" y="206"/>
                  </a:lnTo>
                  <a:lnTo>
                    <a:pt x="37" y="222"/>
                  </a:lnTo>
                  <a:lnTo>
                    <a:pt x="32" y="237"/>
                  </a:lnTo>
                  <a:lnTo>
                    <a:pt x="24" y="229"/>
                  </a:lnTo>
                  <a:lnTo>
                    <a:pt x="17" y="222"/>
                  </a:lnTo>
                  <a:lnTo>
                    <a:pt x="11" y="213"/>
                  </a:lnTo>
                  <a:lnTo>
                    <a:pt x="8" y="204"/>
                  </a:lnTo>
                  <a:lnTo>
                    <a:pt x="4" y="192"/>
                  </a:lnTo>
                  <a:lnTo>
                    <a:pt x="1" y="182"/>
                  </a:lnTo>
                  <a:lnTo>
                    <a:pt x="0" y="172"/>
                  </a:lnTo>
                  <a:lnTo>
                    <a:pt x="0" y="161"/>
                  </a:lnTo>
                  <a:lnTo>
                    <a:pt x="2" y="147"/>
                  </a:lnTo>
                  <a:lnTo>
                    <a:pt x="5" y="136"/>
                  </a:lnTo>
                  <a:lnTo>
                    <a:pt x="10" y="123"/>
                  </a:lnTo>
                  <a:lnTo>
                    <a:pt x="16" y="111"/>
                  </a:lnTo>
                  <a:lnTo>
                    <a:pt x="23" y="100"/>
                  </a:lnTo>
                  <a:lnTo>
                    <a:pt x="31" y="91"/>
                  </a:lnTo>
                  <a:lnTo>
                    <a:pt x="39" y="83"/>
                  </a:lnTo>
                  <a:lnTo>
                    <a:pt x="50" y="79"/>
                  </a:lnTo>
                  <a:lnTo>
                    <a:pt x="48" y="92"/>
                  </a:lnTo>
                  <a:lnTo>
                    <a:pt x="47" y="105"/>
                  </a:lnTo>
                  <a:lnTo>
                    <a:pt x="44" y="118"/>
                  </a:lnTo>
                  <a:lnTo>
                    <a:pt x="44" y="131"/>
                  </a:lnTo>
                  <a:lnTo>
                    <a:pt x="43" y="142"/>
                  </a:lnTo>
                  <a:lnTo>
                    <a:pt x="43" y="154"/>
                  </a:lnTo>
                  <a:lnTo>
                    <a:pt x="46" y="165"/>
                  </a:lnTo>
                  <a:lnTo>
                    <a:pt x="50" y="178"/>
                  </a:lnTo>
                  <a:lnTo>
                    <a:pt x="50" y="154"/>
                  </a:lnTo>
                  <a:lnTo>
                    <a:pt x="52" y="129"/>
                  </a:lnTo>
                  <a:lnTo>
                    <a:pt x="55" y="106"/>
                  </a:lnTo>
                  <a:lnTo>
                    <a:pt x="62" y="86"/>
                  </a:lnTo>
                  <a:lnTo>
                    <a:pt x="69" y="64"/>
                  </a:lnTo>
                  <a:lnTo>
                    <a:pt x="81" y="45"/>
                  </a:lnTo>
                  <a:lnTo>
                    <a:pt x="94" y="27"/>
                  </a:lnTo>
                  <a:lnTo>
                    <a:pt x="111" y="12"/>
                  </a:lnTo>
                  <a:lnTo>
                    <a:pt x="120" y="7"/>
                  </a:lnTo>
                  <a:lnTo>
                    <a:pt x="130" y="4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3" y="1"/>
                  </a:lnTo>
                  <a:lnTo>
                    <a:pt x="164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11"/>
            <p:cNvSpPr>
              <a:spLocks/>
            </p:cNvSpPr>
            <p:nvPr/>
          </p:nvSpPr>
          <p:spPr bwMode="auto">
            <a:xfrm>
              <a:off x="4813" y="1646"/>
              <a:ext cx="503" cy="615"/>
            </a:xfrm>
            <a:custGeom>
              <a:avLst/>
              <a:gdLst>
                <a:gd name="T0" fmla="*/ 170 w 1509"/>
                <a:gd name="T1" fmla="*/ 69 h 1844"/>
                <a:gd name="T2" fmla="*/ 173 w 1509"/>
                <a:gd name="T3" fmla="*/ 46 h 1844"/>
                <a:gd name="T4" fmla="*/ 192 w 1509"/>
                <a:gd name="T5" fmla="*/ 12 h 1844"/>
                <a:gd name="T6" fmla="*/ 268 w 1509"/>
                <a:gd name="T7" fmla="*/ 29 h 1844"/>
                <a:gd name="T8" fmla="*/ 301 w 1509"/>
                <a:gd name="T9" fmla="*/ 35 h 1844"/>
                <a:gd name="T10" fmla="*/ 298 w 1509"/>
                <a:gd name="T11" fmla="*/ 51 h 1844"/>
                <a:gd name="T12" fmla="*/ 310 w 1509"/>
                <a:gd name="T13" fmla="*/ 69 h 1844"/>
                <a:gd name="T14" fmla="*/ 324 w 1509"/>
                <a:gd name="T15" fmla="*/ 92 h 1844"/>
                <a:gd name="T16" fmla="*/ 332 w 1509"/>
                <a:gd name="T17" fmla="*/ 151 h 1844"/>
                <a:gd name="T18" fmla="*/ 342 w 1509"/>
                <a:gd name="T19" fmla="*/ 192 h 1844"/>
                <a:gd name="T20" fmla="*/ 377 w 1509"/>
                <a:gd name="T21" fmla="*/ 221 h 1844"/>
                <a:gd name="T22" fmla="*/ 408 w 1509"/>
                <a:gd name="T23" fmla="*/ 202 h 1844"/>
                <a:gd name="T24" fmla="*/ 423 w 1509"/>
                <a:gd name="T25" fmla="*/ 175 h 1844"/>
                <a:gd name="T26" fmla="*/ 417 w 1509"/>
                <a:gd name="T27" fmla="*/ 168 h 1844"/>
                <a:gd name="T28" fmla="*/ 418 w 1509"/>
                <a:gd name="T29" fmla="*/ 148 h 1844"/>
                <a:gd name="T30" fmla="*/ 428 w 1509"/>
                <a:gd name="T31" fmla="*/ 98 h 1844"/>
                <a:gd name="T32" fmla="*/ 492 w 1509"/>
                <a:gd name="T33" fmla="*/ 80 h 1844"/>
                <a:gd name="T34" fmla="*/ 482 w 1509"/>
                <a:gd name="T35" fmla="*/ 182 h 1844"/>
                <a:gd name="T36" fmla="*/ 428 w 1509"/>
                <a:gd name="T37" fmla="*/ 262 h 1844"/>
                <a:gd name="T38" fmla="*/ 401 w 1509"/>
                <a:gd name="T39" fmla="*/ 302 h 1844"/>
                <a:gd name="T40" fmla="*/ 390 w 1509"/>
                <a:gd name="T41" fmla="*/ 317 h 1844"/>
                <a:gd name="T42" fmla="*/ 332 w 1509"/>
                <a:gd name="T43" fmla="*/ 398 h 1844"/>
                <a:gd name="T44" fmla="*/ 207 w 1509"/>
                <a:gd name="T45" fmla="*/ 589 h 1844"/>
                <a:gd name="T46" fmla="*/ 104 w 1509"/>
                <a:gd name="T47" fmla="*/ 605 h 1844"/>
                <a:gd name="T48" fmla="*/ 79 w 1509"/>
                <a:gd name="T49" fmla="*/ 549 h 1844"/>
                <a:gd name="T50" fmla="*/ 72 w 1509"/>
                <a:gd name="T51" fmla="*/ 546 h 1844"/>
                <a:gd name="T52" fmla="*/ 27 w 1509"/>
                <a:gd name="T53" fmla="*/ 419 h 1844"/>
                <a:gd name="T54" fmla="*/ 1 w 1509"/>
                <a:gd name="T55" fmla="*/ 335 h 1844"/>
                <a:gd name="T56" fmla="*/ 17 w 1509"/>
                <a:gd name="T57" fmla="*/ 336 h 1844"/>
                <a:gd name="T58" fmla="*/ 25 w 1509"/>
                <a:gd name="T59" fmla="*/ 359 h 1844"/>
                <a:gd name="T60" fmla="*/ 29 w 1509"/>
                <a:gd name="T61" fmla="*/ 352 h 1844"/>
                <a:gd name="T62" fmla="*/ 44 w 1509"/>
                <a:gd name="T63" fmla="*/ 339 h 1844"/>
                <a:gd name="T64" fmla="*/ 53 w 1509"/>
                <a:gd name="T65" fmla="*/ 377 h 1844"/>
                <a:gd name="T66" fmla="*/ 58 w 1509"/>
                <a:gd name="T67" fmla="*/ 339 h 1844"/>
                <a:gd name="T68" fmla="*/ 76 w 1509"/>
                <a:gd name="T69" fmla="*/ 385 h 1844"/>
                <a:gd name="T70" fmla="*/ 137 w 1509"/>
                <a:gd name="T71" fmla="*/ 468 h 1844"/>
                <a:gd name="T72" fmla="*/ 232 w 1509"/>
                <a:gd name="T73" fmla="*/ 377 h 1844"/>
                <a:gd name="T74" fmla="*/ 267 w 1509"/>
                <a:gd name="T75" fmla="*/ 320 h 1844"/>
                <a:gd name="T76" fmla="*/ 275 w 1509"/>
                <a:gd name="T77" fmla="*/ 377 h 1844"/>
                <a:gd name="T78" fmla="*/ 286 w 1509"/>
                <a:gd name="T79" fmla="*/ 326 h 1844"/>
                <a:gd name="T80" fmla="*/ 298 w 1509"/>
                <a:gd name="T81" fmla="*/ 366 h 1844"/>
                <a:gd name="T82" fmla="*/ 300 w 1509"/>
                <a:gd name="T83" fmla="*/ 323 h 1844"/>
                <a:gd name="T84" fmla="*/ 319 w 1509"/>
                <a:gd name="T85" fmla="*/ 318 h 1844"/>
                <a:gd name="T86" fmla="*/ 318 w 1509"/>
                <a:gd name="T87" fmla="*/ 279 h 1844"/>
                <a:gd name="T88" fmla="*/ 222 w 1509"/>
                <a:gd name="T89" fmla="*/ 252 h 1844"/>
                <a:gd name="T90" fmla="*/ 213 w 1509"/>
                <a:gd name="T91" fmla="*/ 209 h 1844"/>
                <a:gd name="T92" fmla="*/ 181 w 1509"/>
                <a:gd name="T93" fmla="*/ 217 h 1844"/>
                <a:gd name="T94" fmla="*/ 211 w 1509"/>
                <a:gd name="T95" fmla="*/ 221 h 1844"/>
                <a:gd name="T96" fmla="*/ 198 w 1509"/>
                <a:gd name="T97" fmla="*/ 255 h 1844"/>
                <a:gd name="T98" fmla="*/ 149 w 1509"/>
                <a:gd name="T99" fmla="*/ 294 h 1844"/>
                <a:gd name="T100" fmla="*/ 100 w 1509"/>
                <a:gd name="T101" fmla="*/ 290 h 1844"/>
                <a:gd name="T102" fmla="*/ 81 w 1509"/>
                <a:gd name="T103" fmla="*/ 262 h 1844"/>
                <a:gd name="T104" fmla="*/ 77 w 1509"/>
                <a:gd name="T105" fmla="*/ 269 h 1844"/>
                <a:gd name="T106" fmla="*/ 64 w 1509"/>
                <a:gd name="T107" fmla="*/ 248 h 1844"/>
                <a:gd name="T108" fmla="*/ 86 w 1509"/>
                <a:gd name="T109" fmla="*/ 224 h 1844"/>
                <a:gd name="T110" fmla="*/ 131 w 1509"/>
                <a:gd name="T111" fmla="*/ 154 h 1844"/>
                <a:gd name="T112" fmla="*/ 124 w 1509"/>
                <a:gd name="T113" fmla="*/ 111 h 1844"/>
                <a:gd name="T114" fmla="*/ 81 w 1509"/>
                <a:gd name="T115" fmla="*/ 113 h 1844"/>
                <a:gd name="T116" fmla="*/ 27 w 1509"/>
                <a:gd name="T117" fmla="*/ 98 h 1844"/>
                <a:gd name="T118" fmla="*/ 84 w 1509"/>
                <a:gd name="T119" fmla="*/ 2 h 18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09"/>
                <a:gd name="T181" fmla="*/ 0 h 1844"/>
                <a:gd name="T182" fmla="*/ 1509 w 1509"/>
                <a:gd name="T183" fmla="*/ 1844 h 18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09" h="1844">
                  <a:moveTo>
                    <a:pt x="266" y="0"/>
                  </a:moveTo>
                  <a:lnTo>
                    <a:pt x="286" y="36"/>
                  </a:lnTo>
                  <a:lnTo>
                    <a:pt x="309" y="77"/>
                  </a:lnTo>
                  <a:lnTo>
                    <a:pt x="334" y="118"/>
                  </a:lnTo>
                  <a:lnTo>
                    <a:pt x="362" y="155"/>
                  </a:lnTo>
                  <a:lnTo>
                    <a:pt x="392" y="185"/>
                  </a:lnTo>
                  <a:lnTo>
                    <a:pt x="426" y="208"/>
                  </a:lnTo>
                  <a:lnTo>
                    <a:pt x="462" y="218"/>
                  </a:lnTo>
                  <a:lnTo>
                    <a:pt x="503" y="214"/>
                  </a:lnTo>
                  <a:lnTo>
                    <a:pt x="509" y="208"/>
                  </a:lnTo>
                  <a:lnTo>
                    <a:pt x="513" y="202"/>
                  </a:lnTo>
                  <a:lnTo>
                    <a:pt x="513" y="195"/>
                  </a:lnTo>
                  <a:lnTo>
                    <a:pt x="513" y="189"/>
                  </a:lnTo>
                  <a:lnTo>
                    <a:pt x="511" y="181"/>
                  </a:lnTo>
                  <a:lnTo>
                    <a:pt x="509" y="173"/>
                  </a:lnTo>
                  <a:lnTo>
                    <a:pt x="507" y="166"/>
                  </a:lnTo>
                  <a:lnTo>
                    <a:pt x="508" y="158"/>
                  </a:lnTo>
                  <a:lnTo>
                    <a:pt x="513" y="153"/>
                  </a:lnTo>
                  <a:lnTo>
                    <a:pt x="517" y="146"/>
                  </a:lnTo>
                  <a:lnTo>
                    <a:pt x="519" y="139"/>
                  </a:lnTo>
                  <a:lnTo>
                    <a:pt x="521" y="131"/>
                  </a:lnTo>
                  <a:lnTo>
                    <a:pt x="522" y="121"/>
                  </a:lnTo>
                  <a:lnTo>
                    <a:pt x="524" y="113"/>
                  </a:lnTo>
                  <a:lnTo>
                    <a:pt x="526" y="105"/>
                  </a:lnTo>
                  <a:lnTo>
                    <a:pt x="533" y="99"/>
                  </a:lnTo>
                  <a:lnTo>
                    <a:pt x="538" y="82"/>
                  </a:lnTo>
                  <a:lnTo>
                    <a:pt x="546" y="68"/>
                  </a:lnTo>
                  <a:lnTo>
                    <a:pt x="555" y="54"/>
                  </a:lnTo>
                  <a:lnTo>
                    <a:pt x="566" y="44"/>
                  </a:lnTo>
                  <a:lnTo>
                    <a:pt x="576" y="35"/>
                  </a:lnTo>
                  <a:lnTo>
                    <a:pt x="589" y="28"/>
                  </a:lnTo>
                  <a:lnTo>
                    <a:pt x="601" y="24"/>
                  </a:lnTo>
                  <a:lnTo>
                    <a:pt x="617" y="26"/>
                  </a:lnTo>
                  <a:lnTo>
                    <a:pt x="643" y="26"/>
                  </a:lnTo>
                  <a:lnTo>
                    <a:pt x="670" y="35"/>
                  </a:lnTo>
                  <a:lnTo>
                    <a:pt x="695" y="48"/>
                  </a:lnTo>
                  <a:lnTo>
                    <a:pt x="721" y="64"/>
                  </a:lnTo>
                  <a:lnTo>
                    <a:pt x="747" y="77"/>
                  </a:lnTo>
                  <a:lnTo>
                    <a:pt x="775" y="86"/>
                  </a:lnTo>
                  <a:lnTo>
                    <a:pt x="803" y="87"/>
                  </a:lnTo>
                  <a:lnTo>
                    <a:pt x="836" y="80"/>
                  </a:lnTo>
                  <a:lnTo>
                    <a:pt x="842" y="84"/>
                  </a:lnTo>
                  <a:lnTo>
                    <a:pt x="850" y="89"/>
                  </a:lnTo>
                  <a:lnTo>
                    <a:pt x="860" y="91"/>
                  </a:lnTo>
                  <a:lnTo>
                    <a:pt x="869" y="95"/>
                  </a:lnTo>
                  <a:lnTo>
                    <a:pt x="878" y="96"/>
                  </a:lnTo>
                  <a:lnTo>
                    <a:pt x="888" y="98"/>
                  </a:lnTo>
                  <a:lnTo>
                    <a:pt x="897" y="98"/>
                  </a:lnTo>
                  <a:lnTo>
                    <a:pt x="906" y="99"/>
                  </a:lnTo>
                  <a:lnTo>
                    <a:pt x="904" y="105"/>
                  </a:lnTo>
                  <a:lnTo>
                    <a:pt x="901" y="110"/>
                  </a:lnTo>
                  <a:lnTo>
                    <a:pt x="896" y="114"/>
                  </a:lnTo>
                  <a:lnTo>
                    <a:pt x="891" y="118"/>
                  </a:lnTo>
                  <a:lnTo>
                    <a:pt x="885" y="121"/>
                  </a:lnTo>
                  <a:lnTo>
                    <a:pt x="879" y="125"/>
                  </a:lnTo>
                  <a:lnTo>
                    <a:pt x="877" y="130"/>
                  </a:lnTo>
                  <a:lnTo>
                    <a:pt x="878" y="139"/>
                  </a:lnTo>
                  <a:lnTo>
                    <a:pt x="880" y="146"/>
                  </a:lnTo>
                  <a:lnTo>
                    <a:pt x="887" y="152"/>
                  </a:lnTo>
                  <a:lnTo>
                    <a:pt x="894" y="154"/>
                  </a:lnTo>
                  <a:lnTo>
                    <a:pt x="902" y="157"/>
                  </a:lnTo>
                  <a:lnTo>
                    <a:pt x="908" y="159"/>
                  </a:lnTo>
                  <a:lnTo>
                    <a:pt x="914" y="164"/>
                  </a:lnTo>
                  <a:lnTo>
                    <a:pt x="916" y="171"/>
                  </a:lnTo>
                  <a:lnTo>
                    <a:pt x="915" y="184"/>
                  </a:lnTo>
                  <a:lnTo>
                    <a:pt x="920" y="186"/>
                  </a:lnTo>
                  <a:lnTo>
                    <a:pt x="923" y="191"/>
                  </a:lnTo>
                  <a:lnTo>
                    <a:pt x="925" y="196"/>
                  </a:lnTo>
                  <a:lnTo>
                    <a:pt x="928" y="203"/>
                  </a:lnTo>
                  <a:lnTo>
                    <a:pt x="929" y="208"/>
                  </a:lnTo>
                  <a:lnTo>
                    <a:pt x="932" y="213"/>
                  </a:lnTo>
                  <a:lnTo>
                    <a:pt x="937" y="214"/>
                  </a:lnTo>
                  <a:lnTo>
                    <a:pt x="945" y="214"/>
                  </a:lnTo>
                  <a:lnTo>
                    <a:pt x="942" y="221"/>
                  </a:lnTo>
                  <a:lnTo>
                    <a:pt x="942" y="229"/>
                  </a:lnTo>
                  <a:lnTo>
                    <a:pt x="943" y="235"/>
                  </a:lnTo>
                  <a:lnTo>
                    <a:pt x="947" y="243"/>
                  </a:lnTo>
                  <a:lnTo>
                    <a:pt x="954" y="254"/>
                  </a:lnTo>
                  <a:lnTo>
                    <a:pt x="963" y="267"/>
                  </a:lnTo>
                  <a:lnTo>
                    <a:pt x="971" y="275"/>
                  </a:lnTo>
                  <a:lnTo>
                    <a:pt x="980" y="283"/>
                  </a:lnTo>
                  <a:lnTo>
                    <a:pt x="989" y="289"/>
                  </a:lnTo>
                  <a:lnTo>
                    <a:pt x="999" y="295"/>
                  </a:lnTo>
                  <a:lnTo>
                    <a:pt x="995" y="315"/>
                  </a:lnTo>
                  <a:lnTo>
                    <a:pt x="991" y="338"/>
                  </a:lnTo>
                  <a:lnTo>
                    <a:pt x="988" y="361"/>
                  </a:lnTo>
                  <a:lnTo>
                    <a:pt x="987" y="385"/>
                  </a:lnTo>
                  <a:lnTo>
                    <a:pt x="985" y="408"/>
                  </a:lnTo>
                  <a:lnTo>
                    <a:pt x="989" y="431"/>
                  </a:lnTo>
                  <a:lnTo>
                    <a:pt x="995" y="452"/>
                  </a:lnTo>
                  <a:lnTo>
                    <a:pt x="1006" y="473"/>
                  </a:lnTo>
                  <a:lnTo>
                    <a:pt x="1027" y="498"/>
                  </a:lnTo>
                  <a:lnTo>
                    <a:pt x="1021" y="505"/>
                  </a:lnTo>
                  <a:lnTo>
                    <a:pt x="1018" y="514"/>
                  </a:lnTo>
                  <a:lnTo>
                    <a:pt x="1016" y="523"/>
                  </a:lnTo>
                  <a:lnTo>
                    <a:pt x="1016" y="534"/>
                  </a:lnTo>
                  <a:lnTo>
                    <a:pt x="1016" y="544"/>
                  </a:lnTo>
                  <a:lnTo>
                    <a:pt x="1018" y="556"/>
                  </a:lnTo>
                  <a:lnTo>
                    <a:pt x="1021" y="566"/>
                  </a:lnTo>
                  <a:lnTo>
                    <a:pt x="1027" y="577"/>
                  </a:lnTo>
                  <a:lnTo>
                    <a:pt x="1034" y="591"/>
                  </a:lnTo>
                  <a:lnTo>
                    <a:pt x="1045" y="602"/>
                  </a:lnTo>
                  <a:lnTo>
                    <a:pt x="1056" y="609"/>
                  </a:lnTo>
                  <a:lnTo>
                    <a:pt x="1069" y="616"/>
                  </a:lnTo>
                  <a:lnTo>
                    <a:pt x="1080" y="621"/>
                  </a:lnTo>
                  <a:lnTo>
                    <a:pt x="1092" y="630"/>
                  </a:lnTo>
                  <a:lnTo>
                    <a:pt x="1101" y="641"/>
                  </a:lnTo>
                  <a:lnTo>
                    <a:pt x="1108" y="657"/>
                  </a:lnTo>
                  <a:lnTo>
                    <a:pt x="1120" y="663"/>
                  </a:lnTo>
                  <a:lnTo>
                    <a:pt x="1132" y="664"/>
                  </a:lnTo>
                  <a:lnTo>
                    <a:pt x="1144" y="663"/>
                  </a:lnTo>
                  <a:lnTo>
                    <a:pt x="1156" y="660"/>
                  </a:lnTo>
                  <a:lnTo>
                    <a:pt x="1168" y="654"/>
                  </a:lnTo>
                  <a:lnTo>
                    <a:pt x="1179" y="648"/>
                  </a:lnTo>
                  <a:lnTo>
                    <a:pt x="1191" y="643"/>
                  </a:lnTo>
                  <a:lnTo>
                    <a:pt x="1202" y="641"/>
                  </a:lnTo>
                  <a:lnTo>
                    <a:pt x="1209" y="633"/>
                  </a:lnTo>
                  <a:lnTo>
                    <a:pt x="1216" y="625"/>
                  </a:lnTo>
                  <a:lnTo>
                    <a:pt x="1221" y="616"/>
                  </a:lnTo>
                  <a:lnTo>
                    <a:pt x="1225" y="607"/>
                  </a:lnTo>
                  <a:lnTo>
                    <a:pt x="1227" y="596"/>
                  </a:lnTo>
                  <a:lnTo>
                    <a:pt x="1228" y="586"/>
                  </a:lnTo>
                  <a:lnTo>
                    <a:pt x="1228" y="575"/>
                  </a:lnTo>
                  <a:lnTo>
                    <a:pt x="1229" y="568"/>
                  </a:lnTo>
                  <a:lnTo>
                    <a:pt x="1234" y="564"/>
                  </a:lnTo>
                  <a:lnTo>
                    <a:pt x="1240" y="560"/>
                  </a:lnTo>
                  <a:lnTo>
                    <a:pt x="1246" y="555"/>
                  </a:lnTo>
                  <a:lnTo>
                    <a:pt x="1251" y="550"/>
                  </a:lnTo>
                  <a:lnTo>
                    <a:pt x="1259" y="538"/>
                  </a:lnTo>
                  <a:lnTo>
                    <a:pt x="1268" y="526"/>
                  </a:lnTo>
                  <a:lnTo>
                    <a:pt x="1270" y="516"/>
                  </a:lnTo>
                  <a:lnTo>
                    <a:pt x="1272" y="507"/>
                  </a:lnTo>
                  <a:lnTo>
                    <a:pt x="1273" y="497"/>
                  </a:lnTo>
                  <a:lnTo>
                    <a:pt x="1273" y="487"/>
                  </a:lnTo>
                  <a:lnTo>
                    <a:pt x="1270" y="488"/>
                  </a:lnTo>
                  <a:lnTo>
                    <a:pt x="1265" y="489"/>
                  </a:lnTo>
                  <a:lnTo>
                    <a:pt x="1259" y="489"/>
                  </a:lnTo>
                  <a:lnTo>
                    <a:pt x="1256" y="494"/>
                  </a:lnTo>
                  <a:lnTo>
                    <a:pt x="1259" y="498"/>
                  </a:lnTo>
                  <a:lnTo>
                    <a:pt x="1251" y="503"/>
                  </a:lnTo>
                  <a:lnTo>
                    <a:pt x="1243" y="507"/>
                  </a:lnTo>
                  <a:lnTo>
                    <a:pt x="1231" y="507"/>
                  </a:lnTo>
                  <a:lnTo>
                    <a:pt x="1223" y="508"/>
                  </a:lnTo>
                  <a:lnTo>
                    <a:pt x="1228" y="499"/>
                  </a:lnTo>
                  <a:lnTo>
                    <a:pt x="1234" y="490"/>
                  </a:lnTo>
                  <a:lnTo>
                    <a:pt x="1239" y="482"/>
                  </a:lnTo>
                  <a:lnTo>
                    <a:pt x="1245" y="474"/>
                  </a:lnTo>
                  <a:lnTo>
                    <a:pt x="1248" y="464"/>
                  </a:lnTo>
                  <a:lnTo>
                    <a:pt x="1251" y="453"/>
                  </a:lnTo>
                  <a:lnTo>
                    <a:pt x="1253" y="443"/>
                  </a:lnTo>
                  <a:lnTo>
                    <a:pt x="1254" y="433"/>
                  </a:lnTo>
                  <a:lnTo>
                    <a:pt x="1248" y="425"/>
                  </a:lnTo>
                  <a:lnTo>
                    <a:pt x="1242" y="433"/>
                  </a:lnTo>
                  <a:lnTo>
                    <a:pt x="1234" y="438"/>
                  </a:lnTo>
                  <a:lnTo>
                    <a:pt x="1226" y="440"/>
                  </a:lnTo>
                  <a:lnTo>
                    <a:pt x="1218" y="442"/>
                  </a:lnTo>
                  <a:lnTo>
                    <a:pt x="1230" y="404"/>
                  </a:lnTo>
                  <a:lnTo>
                    <a:pt x="1247" y="369"/>
                  </a:lnTo>
                  <a:lnTo>
                    <a:pt x="1264" y="330"/>
                  </a:lnTo>
                  <a:lnTo>
                    <a:pt x="1285" y="295"/>
                  </a:lnTo>
                  <a:lnTo>
                    <a:pt x="1307" y="263"/>
                  </a:lnTo>
                  <a:lnTo>
                    <a:pt x="1333" y="238"/>
                  </a:lnTo>
                  <a:lnTo>
                    <a:pt x="1363" y="220"/>
                  </a:lnTo>
                  <a:lnTo>
                    <a:pt x="1398" y="212"/>
                  </a:lnTo>
                  <a:lnTo>
                    <a:pt x="1411" y="208"/>
                  </a:lnTo>
                  <a:lnTo>
                    <a:pt x="1425" y="208"/>
                  </a:lnTo>
                  <a:lnTo>
                    <a:pt x="1438" y="212"/>
                  </a:lnTo>
                  <a:lnTo>
                    <a:pt x="1452" y="221"/>
                  </a:lnTo>
                  <a:lnTo>
                    <a:pt x="1463" y="230"/>
                  </a:lnTo>
                  <a:lnTo>
                    <a:pt x="1475" y="241"/>
                  </a:lnTo>
                  <a:lnTo>
                    <a:pt x="1485" y="253"/>
                  </a:lnTo>
                  <a:lnTo>
                    <a:pt x="1496" y="267"/>
                  </a:lnTo>
                  <a:lnTo>
                    <a:pt x="1505" y="302"/>
                  </a:lnTo>
                  <a:lnTo>
                    <a:pt x="1509" y="340"/>
                  </a:lnTo>
                  <a:lnTo>
                    <a:pt x="1508" y="378"/>
                  </a:lnTo>
                  <a:lnTo>
                    <a:pt x="1503" y="415"/>
                  </a:lnTo>
                  <a:lnTo>
                    <a:pt x="1491" y="449"/>
                  </a:lnTo>
                  <a:lnTo>
                    <a:pt x="1479" y="484"/>
                  </a:lnTo>
                  <a:lnTo>
                    <a:pt x="1463" y="515"/>
                  </a:lnTo>
                  <a:lnTo>
                    <a:pt x="1446" y="546"/>
                  </a:lnTo>
                  <a:lnTo>
                    <a:pt x="1427" y="568"/>
                  </a:lnTo>
                  <a:lnTo>
                    <a:pt x="1406" y="589"/>
                  </a:lnTo>
                  <a:lnTo>
                    <a:pt x="1384" y="611"/>
                  </a:lnTo>
                  <a:lnTo>
                    <a:pt x="1363" y="634"/>
                  </a:lnTo>
                  <a:lnTo>
                    <a:pt x="1342" y="657"/>
                  </a:lnTo>
                  <a:lnTo>
                    <a:pt x="1325" y="683"/>
                  </a:lnTo>
                  <a:lnTo>
                    <a:pt x="1309" y="710"/>
                  </a:lnTo>
                  <a:lnTo>
                    <a:pt x="1300" y="742"/>
                  </a:lnTo>
                  <a:lnTo>
                    <a:pt x="1291" y="764"/>
                  </a:lnTo>
                  <a:lnTo>
                    <a:pt x="1285" y="787"/>
                  </a:lnTo>
                  <a:lnTo>
                    <a:pt x="1279" y="811"/>
                  </a:lnTo>
                  <a:lnTo>
                    <a:pt x="1273" y="836"/>
                  </a:lnTo>
                  <a:lnTo>
                    <a:pt x="1263" y="858"/>
                  </a:lnTo>
                  <a:lnTo>
                    <a:pt x="1254" y="880"/>
                  </a:lnTo>
                  <a:lnTo>
                    <a:pt x="1242" y="900"/>
                  </a:lnTo>
                  <a:lnTo>
                    <a:pt x="1227" y="919"/>
                  </a:lnTo>
                  <a:lnTo>
                    <a:pt x="1219" y="919"/>
                  </a:lnTo>
                  <a:lnTo>
                    <a:pt x="1212" y="917"/>
                  </a:lnTo>
                  <a:lnTo>
                    <a:pt x="1206" y="912"/>
                  </a:lnTo>
                  <a:lnTo>
                    <a:pt x="1202" y="906"/>
                  </a:lnTo>
                  <a:lnTo>
                    <a:pt x="1197" y="899"/>
                  </a:lnTo>
                  <a:lnTo>
                    <a:pt x="1194" y="892"/>
                  </a:lnTo>
                  <a:lnTo>
                    <a:pt x="1191" y="885"/>
                  </a:lnTo>
                  <a:lnTo>
                    <a:pt x="1188" y="880"/>
                  </a:lnTo>
                  <a:lnTo>
                    <a:pt x="1185" y="869"/>
                  </a:lnTo>
                  <a:lnTo>
                    <a:pt x="1183" y="860"/>
                  </a:lnTo>
                  <a:lnTo>
                    <a:pt x="1177" y="881"/>
                  </a:lnTo>
                  <a:lnTo>
                    <a:pt x="1173" y="903"/>
                  </a:lnTo>
                  <a:lnTo>
                    <a:pt x="1170" y="926"/>
                  </a:lnTo>
                  <a:lnTo>
                    <a:pt x="1169" y="949"/>
                  </a:lnTo>
                  <a:lnTo>
                    <a:pt x="1167" y="972"/>
                  </a:lnTo>
                  <a:lnTo>
                    <a:pt x="1166" y="996"/>
                  </a:lnTo>
                  <a:lnTo>
                    <a:pt x="1165" y="1021"/>
                  </a:lnTo>
                  <a:lnTo>
                    <a:pt x="1163" y="1045"/>
                  </a:lnTo>
                  <a:lnTo>
                    <a:pt x="1141" y="1077"/>
                  </a:lnTo>
                  <a:lnTo>
                    <a:pt x="1115" y="1104"/>
                  </a:lnTo>
                  <a:lnTo>
                    <a:pt x="1084" y="1126"/>
                  </a:lnTo>
                  <a:lnTo>
                    <a:pt x="1055" y="1148"/>
                  </a:lnTo>
                  <a:lnTo>
                    <a:pt x="1024" y="1168"/>
                  </a:lnTo>
                  <a:lnTo>
                    <a:pt x="996" y="1193"/>
                  </a:lnTo>
                  <a:lnTo>
                    <a:pt x="972" y="1222"/>
                  </a:lnTo>
                  <a:lnTo>
                    <a:pt x="954" y="1262"/>
                  </a:lnTo>
                  <a:lnTo>
                    <a:pt x="902" y="1316"/>
                  </a:lnTo>
                  <a:lnTo>
                    <a:pt x="856" y="1375"/>
                  </a:lnTo>
                  <a:lnTo>
                    <a:pt x="815" y="1438"/>
                  </a:lnTo>
                  <a:lnTo>
                    <a:pt x="776" y="1503"/>
                  </a:lnTo>
                  <a:lnTo>
                    <a:pt x="739" y="1569"/>
                  </a:lnTo>
                  <a:lnTo>
                    <a:pt x="701" y="1636"/>
                  </a:lnTo>
                  <a:lnTo>
                    <a:pt x="663" y="1701"/>
                  </a:lnTo>
                  <a:lnTo>
                    <a:pt x="621" y="1767"/>
                  </a:lnTo>
                  <a:lnTo>
                    <a:pt x="591" y="1794"/>
                  </a:lnTo>
                  <a:lnTo>
                    <a:pt x="560" y="1814"/>
                  </a:lnTo>
                  <a:lnTo>
                    <a:pt x="524" y="1828"/>
                  </a:lnTo>
                  <a:lnTo>
                    <a:pt x="489" y="1839"/>
                  </a:lnTo>
                  <a:lnTo>
                    <a:pt x="452" y="1842"/>
                  </a:lnTo>
                  <a:lnTo>
                    <a:pt x="414" y="1844"/>
                  </a:lnTo>
                  <a:lnTo>
                    <a:pt x="376" y="1842"/>
                  </a:lnTo>
                  <a:lnTo>
                    <a:pt x="339" y="1840"/>
                  </a:lnTo>
                  <a:lnTo>
                    <a:pt x="325" y="1827"/>
                  </a:lnTo>
                  <a:lnTo>
                    <a:pt x="311" y="1815"/>
                  </a:lnTo>
                  <a:lnTo>
                    <a:pt x="296" y="1803"/>
                  </a:lnTo>
                  <a:lnTo>
                    <a:pt x="284" y="1791"/>
                  </a:lnTo>
                  <a:lnTo>
                    <a:pt x="271" y="1777"/>
                  </a:lnTo>
                  <a:lnTo>
                    <a:pt x="261" y="1763"/>
                  </a:lnTo>
                  <a:lnTo>
                    <a:pt x="252" y="1746"/>
                  </a:lnTo>
                  <a:lnTo>
                    <a:pt x="245" y="1728"/>
                  </a:lnTo>
                  <a:lnTo>
                    <a:pt x="241" y="1708"/>
                  </a:lnTo>
                  <a:lnTo>
                    <a:pt x="239" y="1687"/>
                  </a:lnTo>
                  <a:lnTo>
                    <a:pt x="237" y="1665"/>
                  </a:lnTo>
                  <a:lnTo>
                    <a:pt x="236" y="1645"/>
                  </a:lnTo>
                  <a:lnTo>
                    <a:pt x="232" y="1624"/>
                  </a:lnTo>
                  <a:lnTo>
                    <a:pt x="229" y="1606"/>
                  </a:lnTo>
                  <a:lnTo>
                    <a:pt x="223" y="1589"/>
                  </a:lnTo>
                  <a:lnTo>
                    <a:pt x="214" y="1577"/>
                  </a:lnTo>
                  <a:lnTo>
                    <a:pt x="210" y="1584"/>
                  </a:lnTo>
                  <a:lnTo>
                    <a:pt x="210" y="1595"/>
                  </a:lnTo>
                  <a:lnTo>
                    <a:pt x="211" y="1605"/>
                  </a:lnTo>
                  <a:lnTo>
                    <a:pt x="213" y="1616"/>
                  </a:lnTo>
                  <a:lnTo>
                    <a:pt x="214" y="1627"/>
                  </a:lnTo>
                  <a:lnTo>
                    <a:pt x="216" y="1638"/>
                  </a:lnTo>
                  <a:lnTo>
                    <a:pt x="217" y="1649"/>
                  </a:lnTo>
                  <a:lnTo>
                    <a:pt x="218" y="1660"/>
                  </a:lnTo>
                  <a:lnTo>
                    <a:pt x="218" y="1669"/>
                  </a:lnTo>
                  <a:lnTo>
                    <a:pt x="185" y="1618"/>
                  </a:lnTo>
                  <a:lnTo>
                    <a:pt x="161" y="1563"/>
                  </a:lnTo>
                  <a:lnTo>
                    <a:pt x="141" y="1503"/>
                  </a:lnTo>
                  <a:lnTo>
                    <a:pt x="127" y="1443"/>
                  </a:lnTo>
                  <a:lnTo>
                    <a:pt x="112" y="1380"/>
                  </a:lnTo>
                  <a:lnTo>
                    <a:pt x="99" y="1319"/>
                  </a:lnTo>
                  <a:lnTo>
                    <a:pt x="82" y="1257"/>
                  </a:lnTo>
                  <a:lnTo>
                    <a:pt x="63" y="1200"/>
                  </a:lnTo>
                  <a:lnTo>
                    <a:pt x="52" y="1176"/>
                  </a:lnTo>
                  <a:lnTo>
                    <a:pt x="42" y="1153"/>
                  </a:lnTo>
                  <a:lnTo>
                    <a:pt x="32" y="1129"/>
                  </a:lnTo>
                  <a:lnTo>
                    <a:pt x="25" y="1105"/>
                  </a:lnTo>
                  <a:lnTo>
                    <a:pt x="15" y="1081"/>
                  </a:lnTo>
                  <a:lnTo>
                    <a:pt x="9" y="1057"/>
                  </a:lnTo>
                  <a:lnTo>
                    <a:pt x="3" y="1031"/>
                  </a:lnTo>
                  <a:lnTo>
                    <a:pt x="0" y="1007"/>
                  </a:lnTo>
                  <a:lnTo>
                    <a:pt x="3" y="1004"/>
                  </a:lnTo>
                  <a:lnTo>
                    <a:pt x="7" y="999"/>
                  </a:lnTo>
                  <a:lnTo>
                    <a:pt x="11" y="994"/>
                  </a:lnTo>
                  <a:lnTo>
                    <a:pt x="15" y="992"/>
                  </a:lnTo>
                  <a:lnTo>
                    <a:pt x="15" y="998"/>
                  </a:lnTo>
                  <a:lnTo>
                    <a:pt x="19" y="1004"/>
                  </a:lnTo>
                  <a:lnTo>
                    <a:pt x="22" y="1008"/>
                  </a:lnTo>
                  <a:lnTo>
                    <a:pt x="25" y="1012"/>
                  </a:lnTo>
                  <a:lnTo>
                    <a:pt x="34" y="1010"/>
                  </a:lnTo>
                  <a:lnTo>
                    <a:pt x="44" y="1009"/>
                  </a:lnTo>
                  <a:lnTo>
                    <a:pt x="52" y="1007"/>
                  </a:lnTo>
                  <a:lnTo>
                    <a:pt x="60" y="1004"/>
                  </a:lnTo>
                  <a:lnTo>
                    <a:pt x="67" y="999"/>
                  </a:lnTo>
                  <a:lnTo>
                    <a:pt x="75" y="995"/>
                  </a:lnTo>
                  <a:lnTo>
                    <a:pt x="82" y="990"/>
                  </a:lnTo>
                  <a:lnTo>
                    <a:pt x="90" y="986"/>
                  </a:lnTo>
                  <a:lnTo>
                    <a:pt x="82" y="1001"/>
                  </a:lnTo>
                  <a:lnTo>
                    <a:pt x="77" y="1021"/>
                  </a:lnTo>
                  <a:lnTo>
                    <a:pt x="74" y="1040"/>
                  </a:lnTo>
                  <a:lnTo>
                    <a:pt x="74" y="1059"/>
                  </a:lnTo>
                  <a:lnTo>
                    <a:pt x="75" y="1077"/>
                  </a:lnTo>
                  <a:lnTo>
                    <a:pt x="80" y="1096"/>
                  </a:lnTo>
                  <a:lnTo>
                    <a:pt x="86" y="1113"/>
                  </a:lnTo>
                  <a:lnTo>
                    <a:pt x="96" y="1130"/>
                  </a:lnTo>
                  <a:lnTo>
                    <a:pt x="97" y="1121"/>
                  </a:lnTo>
                  <a:lnTo>
                    <a:pt x="93" y="1112"/>
                  </a:lnTo>
                  <a:lnTo>
                    <a:pt x="89" y="1100"/>
                  </a:lnTo>
                  <a:lnTo>
                    <a:pt x="88" y="1090"/>
                  </a:lnTo>
                  <a:lnTo>
                    <a:pt x="87" y="1079"/>
                  </a:lnTo>
                  <a:lnTo>
                    <a:pt x="87" y="1067"/>
                  </a:lnTo>
                  <a:lnTo>
                    <a:pt x="87" y="1055"/>
                  </a:lnTo>
                  <a:lnTo>
                    <a:pt x="88" y="1045"/>
                  </a:lnTo>
                  <a:lnTo>
                    <a:pt x="88" y="1034"/>
                  </a:lnTo>
                  <a:lnTo>
                    <a:pt x="91" y="1025"/>
                  </a:lnTo>
                  <a:lnTo>
                    <a:pt x="95" y="1014"/>
                  </a:lnTo>
                  <a:lnTo>
                    <a:pt x="100" y="1007"/>
                  </a:lnTo>
                  <a:lnTo>
                    <a:pt x="105" y="1012"/>
                  </a:lnTo>
                  <a:lnTo>
                    <a:pt x="112" y="1016"/>
                  </a:lnTo>
                  <a:lnTo>
                    <a:pt x="118" y="1016"/>
                  </a:lnTo>
                  <a:lnTo>
                    <a:pt x="125" y="1017"/>
                  </a:lnTo>
                  <a:lnTo>
                    <a:pt x="132" y="1017"/>
                  </a:lnTo>
                  <a:lnTo>
                    <a:pt x="131" y="1037"/>
                  </a:lnTo>
                  <a:lnTo>
                    <a:pt x="132" y="1059"/>
                  </a:lnTo>
                  <a:lnTo>
                    <a:pt x="135" y="1080"/>
                  </a:lnTo>
                  <a:lnTo>
                    <a:pt x="139" y="1100"/>
                  </a:lnTo>
                  <a:lnTo>
                    <a:pt x="143" y="1118"/>
                  </a:lnTo>
                  <a:lnTo>
                    <a:pt x="151" y="1138"/>
                  </a:lnTo>
                  <a:lnTo>
                    <a:pt x="157" y="1153"/>
                  </a:lnTo>
                  <a:lnTo>
                    <a:pt x="166" y="1168"/>
                  </a:lnTo>
                  <a:lnTo>
                    <a:pt x="163" y="1148"/>
                  </a:lnTo>
                  <a:lnTo>
                    <a:pt x="160" y="1129"/>
                  </a:lnTo>
                  <a:lnTo>
                    <a:pt x="157" y="1108"/>
                  </a:lnTo>
                  <a:lnTo>
                    <a:pt x="154" y="1089"/>
                  </a:lnTo>
                  <a:lnTo>
                    <a:pt x="151" y="1068"/>
                  </a:lnTo>
                  <a:lnTo>
                    <a:pt x="149" y="1049"/>
                  </a:lnTo>
                  <a:lnTo>
                    <a:pt x="149" y="1027"/>
                  </a:lnTo>
                  <a:lnTo>
                    <a:pt x="153" y="1007"/>
                  </a:lnTo>
                  <a:lnTo>
                    <a:pt x="159" y="999"/>
                  </a:lnTo>
                  <a:lnTo>
                    <a:pt x="165" y="1000"/>
                  </a:lnTo>
                  <a:lnTo>
                    <a:pt x="170" y="1007"/>
                  </a:lnTo>
                  <a:lnTo>
                    <a:pt x="175" y="1017"/>
                  </a:lnTo>
                  <a:lnTo>
                    <a:pt x="175" y="1026"/>
                  </a:lnTo>
                  <a:lnTo>
                    <a:pt x="178" y="1035"/>
                  </a:lnTo>
                  <a:lnTo>
                    <a:pt x="181" y="1044"/>
                  </a:lnTo>
                  <a:lnTo>
                    <a:pt x="186" y="1053"/>
                  </a:lnTo>
                  <a:lnTo>
                    <a:pt x="191" y="1061"/>
                  </a:lnTo>
                  <a:lnTo>
                    <a:pt x="197" y="1068"/>
                  </a:lnTo>
                  <a:lnTo>
                    <a:pt x="201" y="1076"/>
                  </a:lnTo>
                  <a:lnTo>
                    <a:pt x="205" y="1085"/>
                  </a:lnTo>
                  <a:lnTo>
                    <a:pt x="216" y="1118"/>
                  </a:lnTo>
                  <a:lnTo>
                    <a:pt x="228" y="1153"/>
                  </a:lnTo>
                  <a:lnTo>
                    <a:pt x="237" y="1188"/>
                  </a:lnTo>
                  <a:lnTo>
                    <a:pt x="248" y="1222"/>
                  </a:lnTo>
                  <a:lnTo>
                    <a:pt x="257" y="1256"/>
                  </a:lnTo>
                  <a:lnTo>
                    <a:pt x="268" y="1290"/>
                  </a:lnTo>
                  <a:lnTo>
                    <a:pt x="280" y="1325"/>
                  </a:lnTo>
                  <a:lnTo>
                    <a:pt x="293" y="1360"/>
                  </a:lnTo>
                  <a:lnTo>
                    <a:pt x="301" y="1371"/>
                  </a:lnTo>
                  <a:lnTo>
                    <a:pt x="335" y="1382"/>
                  </a:lnTo>
                  <a:lnTo>
                    <a:pt x="372" y="1393"/>
                  </a:lnTo>
                  <a:lnTo>
                    <a:pt x="410" y="1402"/>
                  </a:lnTo>
                  <a:lnTo>
                    <a:pt x="448" y="1410"/>
                  </a:lnTo>
                  <a:lnTo>
                    <a:pt x="486" y="1410"/>
                  </a:lnTo>
                  <a:lnTo>
                    <a:pt x="523" y="1406"/>
                  </a:lnTo>
                  <a:lnTo>
                    <a:pt x="559" y="1394"/>
                  </a:lnTo>
                  <a:lnTo>
                    <a:pt x="594" y="1376"/>
                  </a:lnTo>
                  <a:lnTo>
                    <a:pt x="626" y="1333"/>
                  </a:lnTo>
                  <a:lnTo>
                    <a:pt x="650" y="1286"/>
                  </a:lnTo>
                  <a:lnTo>
                    <a:pt x="668" y="1236"/>
                  </a:lnTo>
                  <a:lnTo>
                    <a:pt x="684" y="1185"/>
                  </a:lnTo>
                  <a:lnTo>
                    <a:pt x="697" y="1131"/>
                  </a:lnTo>
                  <a:lnTo>
                    <a:pt x="712" y="1079"/>
                  </a:lnTo>
                  <a:lnTo>
                    <a:pt x="730" y="1028"/>
                  </a:lnTo>
                  <a:lnTo>
                    <a:pt x="755" y="981"/>
                  </a:lnTo>
                  <a:lnTo>
                    <a:pt x="758" y="955"/>
                  </a:lnTo>
                  <a:lnTo>
                    <a:pt x="764" y="957"/>
                  </a:lnTo>
                  <a:lnTo>
                    <a:pt x="771" y="959"/>
                  </a:lnTo>
                  <a:lnTo>
                    <a:pt x="778" y="959"/>
                  </a:lnTo>
                  <a:lnTo>
                    <a:pt x="786" y="960"/>
                  </a:lnTo>
                  <a:lnTo>
                    <a:pt x="793" y="959"/>
                  </a:lnTo>
                  <a:lnTo>
                    <a:pt x="800" y="959"/>
                  </a:lnTo>
                  <a:lnTo>
                    <a:pt x="807" y="958"/>
                  </a:lnTo>
                  <a:lnTo>
                    <a:pt x="815" y="958"/>
                  </a:lnTo>
                  <a:lnTo>
                    <a:pt x="821" y="977"/>
                  </a:lnTo>
                  <a:lnTo>
                    <a:pt x="825" y="998"/>
                  </a:lnTo>
                  <a:lnTo>
                    <a:pt x="827" y="1019"/>
                  </a:lnTo>
                  <a:lnTo>
                    <a:pt x="828" y="1043"/>
                  </a:lnTo>
                  <a:lnTo>
                    <a:pt x="827" y="1064"/>
                  </a:lnTo>
                  <a:lnTo>
                    <a:pt x="827" y="1086"/>
                  </a:lnTo>
                  <a:lnTo>
                    <a:pt x="826" y="1108"/>
                  </a:lnTo>
                  <a:lnTo>
                    <a:pt x="826" y="1130"/>
                  </a:lnTo>
                  <a:lnTo>
                    <a:pt x="832" y="1112"/>
                  </a:lnTo>
                  <a:lnTo>
                    <a:pt x="838" y="1094"/>
                  </a:lnTo>
                  <a:lnTo>
                    <a:pt x="841" y="1073"/>
                  </a:lnTo>
                  <a:lnTo>
                    <a:pt x="844" y="1054"/>
                  </a:lnTo>
                  <a:lnTo>
                    <a:pt x="844" y="1032"/>
                  </a:lnTo>
                  <a:lnTo>
                    <a:pt x="844" y="1013"/>
                  </a:lnTo>
                  <a:lnTo>
                    <a:pt x="842" y="991"/>
                  </a:lnTo>
                  <a:lnTo>
                    <a:pt x="840" y="972"/>
                  </a:lnTo>
                  <a:lnTo>
                    <a:pt x="849" y="972"/>
                  </a:lnTo>
                  <a:lnTo>
                    <a:pt x="858" y="977"/>
                  </a:lnTo>
                  <a:lnTo>
                    <a:pt x="867" y="981"/>
                  </a:lnTo>
                  <a:lnTo>
                    <a:pt x="876" y="981"/>
                  </a:lnTo>
                  <a:lnTo>
                    <a:pt x="878" y="994"/>
                  </a:lnTo>
                  <a:lnTo>
                    <a:pt x="881" y="1008"/>
                  </a:lnTo>
                  <a:lnTo>
                    <a:pt x="885" y="1021"/>
                  </a:lnTo>
                  <a:lnTo>
                    <a:pt x="888" y="1036"/>
                  </a:lnTo>
                  <a:lnTo>
                    <a:pt x="889" y="1050"/>
                  </a:lnTo>
                  <a:lnTo>
                    <a:pt x="891" y="1064"/>
                  </a:lnTo>
                  <a:lnTo>
                    <a:pt x="893" y="1080"/>
                  </a:lnTo>
                  <a:lnTo>
                    <a:pt x="895" y="1096"/>
                  </a:lnTo>
                  <a:lnTo>
                    <a:pt x="899" y="1079"/>
                  </a:lnTo>
                  <a:lnTo>
                    <a:pt x="902" y="1062"/>
                  </a:lnTo>
                  <a:lnTo>
                    <a:pt x="902" y="1045"/>
                  </a:lnTo>
                  <a:lnTo>
                    <a:pt x="902" y="1028"/>
                  </a:lnTo>
                  <a:lnTo>
                    <a:pt x="899" y="1010"/>
                  </a:lnTo>
                  <a:lnTo>
                    <a:pt x="896" y="994"/>
                  </a:lnTo>
                  <a:lnTo>
                    <a:pt x="893" y="978"/>
                  </a:lnTo>
                  <a:lnTo>
                    <a:pt x="890" y="964"/>
                  </a:lnTo>
                  <a:lnTo>
                    <a:pt x="895" y="966"/>
                  </a:lnTo>
                  <a:lnTo>
                    <a:pt x="901" y="968"/>
                  </a:lnTo>
                  <a:lnTo>
                    <a:pt x="906" y="971"/>
                  </a:lnTo>
                  <a:lnTo>
                    <a:pt x="913" y="975"/>
                  </a:lnTo>
                  <a:lnTo>
                    <a:pt x="917" y="976"/>
                  </a:lnTo>
                  <a:lnTo>
                    <a:pt x="923" y="977"/>
                  </a:lnTo>
                  <a:lnTo>
                    <a:pt x="928" y="976"/>
                  </a:lnTo>
                  <a:lnTo>
                    <a:pt x="936" y="976"/>
                  </a:lnTo>
                  <a:lnTo>
                    <a:pt x="941" y="969"/>
                  </a:lnTo>
                  <a:lnTo>
                    <a:pt x="946" y="964"/>
                  </a:lnTo>
                  <a:lnTo>
                    <a:pt x="951" y="959"/>
                  </a:lnTo>
                  <a:lnTo>
                    <a:pt x="957" y="954"/>
                  </a:lnTo>
                  <a:lnTo>
                    <a:pt x="961" y="948"/>
                  </a:lnTo>
                  <a:lnTo>
                    <a:pt x="965" y="941"/>
                  </a:lnTo>
                  <a:lnTo>
                    <a:pt x="967" y="932"/>
                  </a:lnTo>
                  <a:lnTo>
                    <a:pt x="968" y="924"/>
                  </a:lnTo>
                  <a:lnTo>
                    <a:pt x="967" y="909"/>
                  </a:lnTo>
                  <a:lnTo>
                    <a:pt x="966" y="895"/>
                  </a:lnTo>
                  <a:lnTo>
                    <a:pt x="964" y="880"/>
                  </a:lnTo>
                  <a:lnTo>
                    <a:pt x="962" y="865"/>
                  </a:lnTo>
                  <a:lnTo>
                    <a:pt x="957" y="850"/>
                  </a:lnTo>
                  <a:lnTo>
                    <a:pt x="953" y="838"/>
                  </a:lnTo>
                  <a:lnTo>
                    <a:pt x="946" y="826"/>
                  </a:lnTo>
                  <a:lnTo>
                    <a:pt x="940" y="815"/>
                  </a:lnTo>
                  <a:lnTo>
                    <a:pt x="909" y="790"/>
                  </a:lnTo>
                  <a:lnTo>
                    <a:pt x="877" y="770"/>
                  </a:lnTo>
                  <a:lnTo>
                    <a:pt x="842" y="756"/>
                  </a:lnTo>
                  <a:lnTo>
                    <a:pt x="806" y="749"/>
                  </a:lnTo>
                  <a:lnTo>
                    <a:pt x="770" y="745"/>
                  </a:lnTo>
                  <a:lnTo>
                    <a:pt x="734" y="745"/>
                  </a:lnTo>
                  <a:lnTo>
                    <a:pt x="698" y="749"/>
                  </a:lnTo>
                  <a:lnTo>
                    <a:pt x="665" y="756"/>
                  </a:lnTo>
                  <a:lnTo>
                    <a:pt x="670" y="741"/>
                  </a:lnTo>
                  <a:lnTo>
                    <a:pt x="673" y="725"/>
                  </a:lnTo>
                  <a:lnTo>
                    <a:pt x="673" y="711"/>
                  </a:lnTo>
                  <a:lnTo>
                    <a:pt x="673" y="698"/>
                  </a:lnTo>
                  <a:lnTo>
                    <a:pt x="669" y="683"/>
                  </a:lnTo>
                  <a:lnTo>
                    <a:pt x="665" y="670"/>
                  </a:lnTo>
                  <a:lnTo>
                    <a:pt x="659" y="656"/>
                  </a:lnTo>
                  <a:lnTo>
                    <a:pt x="653" y="643"/>
                  </a:lnTo>
                  <a:lnTo>
                    <a:pt x="645" y="634"/>
                  </a:lnTo>
                  <a:lnTo>
                    <a:pt x="638" y="628"/>
                  </a:lnTo>
                  <a:lnTo>
                    <a:pt x="630" y="624"/>
                  </a:lnTo>
                  <a:lnTo>
                    <a:pt x="621" y="624"/>
                  </a:lnTo>
                  <a:lnTo>
                    <a:pt x="610" y="621"/>
                  </a:lnTo>
                  <a:lnTo>
                    <a:pt x="599" y="624"/>
                  </a:lnTo>
                  <a:lnTo>
                    <a:pt x="590" y="627"/>
                  </a:lnTo>
                  <a:lnTo>
                    <a:pt x="581" y="633"/>
                  </a:lnTo>
                  <a:lnTo>
                    <a:pt x="570" y="637"/>
                  </a:lnTo>
                  <a:lnTo>
                    <a:pt x="561" y="643"/>
                  </a:lnTo>
                  <a:lnTo>
                    <a:pt x="551" y="646"/>
                  </a:lnTo>
                  <a:lnTo>
                    <a:pt x="542" y="650"/>
                  </a:lnTo>
                  <a:lnTo>
                    <a:pt x="535" y="661"/>
                  </a:lnTo>
                  <a:lnTo>
                    <a:pt x="545" y="659"/>
                  </a:lnTo>
                  <a:lnTo>
                    <a:pt x="558" y="656"/>
                  </a:lnTo>
                  <a:lnTo>
                    <a:pt x="568" y="654"/>
                  </a:lnTo>
                  <a:lnTo>
                    <a:pt x="581" y="652"/>
                  </a:lnTo>
                  <a:lnTo>
                    <a:pt x="591" y="650"/>
                  </a:lnTo>
                  <a:lnTo>
                    <a:pt x="602" y="650"/>
                  </a:lnTo>
                  <a:lnTo>
                    <a:pt x="614" y="650"/>
                  </a:lnTo>
                  <a:lnTo>
                    <a:pt x="626" y="655"/>
                  </a:lnTo>
                  <a:lnTo>
                    <a:pt x="633" y="664"/>
                  </a:lnTo>
                  <a:lnTo>
                    <a:pt x="640" y="677"/>
                  </a:lnTo>
                  <a:lnTo>
                    <a:pt x="645" y="688"/>
                  </a:lnTo>
                  <a:lnTo>
                    <a:pt x="649" y="702"/>
                  </a:lnTo>
                  <a:lnTo>
                    <a:pt x="651" y="715"/>
                  </a:lnTo>
                  <a:lnTo>
                    <a:pt x="652" y="731"/>
                  </a:lnTo>
                  <a:lnTo>
                    <a:pt x="652" y="745"/>
                  </a:lnTo>
                  <a:lnTo>
                    <a:pt x="651" y="759"/>
                  </a:lnTo>
                  <a:lnTo>
                    <a:pt x="633" y="764"/>
                  </a:lnTo>
                  <a:lnTo>
                    <a:pt x="615" y="767"/>
                  </a:lnTo>
                  <a:lnTo>
                    <a:pt x="595" y="765"/>
                  </a:lnTo>
                  <a:lnTo>
                    <a:pt x="576" y="765"/>
                  </a:lnTo>
                  <a:lnTo>
                    <a:pt x="557" y="763"/>
                  </a:lnTo>
                  <a:lnTo>
                    <a:pt x="538" y="765"/>
                  </a:lnTo>
                  <a:lnTo>
                    <a:pt x="519" y="770"/>
                  </a:lnTo>
                  <a:lnTo>
                    <a:pt x="503" y="785"/>
                  </a:lnTo>
                  <a:lnTo>
                    <a:pt x="494" y="805"/>
                  </a:lnTo>
                  <a:lnTo>
                    <a:pt x="486" y="827"/>
                  </a:lnTo>
                  <a:lnTo>
                    <a:pt x="474" y="847"/>
                  </a:lnTo>
                  <a:lnTo>
                    <a:pt x="462" y="868"/>
                  </a:lnTo>
                  <a:lnTo>
                    <a:pt x="446" y="883"/>
                  </a:lnTo>
                  <a:lnTo>
                    <a:pt x="431" y="897"/>
                  </a:lnTo>
                  <a:lnTo>
                    <a:pt x="412" y="908"/>
                  </a:lnTo>
                  <a:lnTo>
                    <a:pt x="393" y="913"/>
                  </a:lnTo>
                  <a:lnTo>
                    <a:pt x="377" y="915"/>
                  </a:lnTo>
                  <a:lnTo>
                    <a:pt x="362" y="914"/>
                  </a:lnTo>
                  <a:lnTo>
                    <a:pt x="350" y="908"/>
                  </a:lnTo>
                  <a:lnTo>
                    <a:pt x="338" y="900"/>
                  </a:lnTo>
                  <a:lnTo>
                    <a:pt x="326" y="890"/>
                  </a:lnTo>
                  <a:lnTo>
                    <a:pt x="313" y="880"/>
                  </a:lnTo>
                  <a:lnTo>
                    <a:pt x="301" y="869"/>
                  </a:lnTo>
                  <a:lnTo>
                    <a:pt x="289" y="863"/>
                  </a:lnTo>
                  <a:lnTo>
                    <a:pt x="286" y="854"/>
                  </a:lnTo>
                  <a:lnTo>
                    <a:pt x="282" y="850"/>
                  </a:lnTo>
                  <a:lnTo>
                    <a:pt x="276" y="846"/>
                  </a:lnTo>
                  <a:lnTo>
                    <a:pt x="272" y="841"/>
                  </a:lnTo>
                  <a:lnTo>
                    <a:pt x="265" y="829"/>
                  </a:lnTo>
                  <a:lnTo>
                    <a:pt x="259" y="819"/>
                  </a:lnTo>
                  <a:lnTo>
                    <a:pt x="254" y="808"/>
                  </a:lnTo>
                  <a:lnTo>
                    <a:pt x="250" y="796"/>
                  </a:lnTo>
                  <a:lnTo>
                    <a:pt x="244" y="785"/>
                  </a:lnTo>
                  <a:lnTo>
                    <a:pt x="240" y="776"/>
                  </a:lnTo>
                  <a:lnTo>
                    <a:pt x="235" y="767"/>
                  </a:lnTo>
                  <a:lnTo>
                    <a:pt x="230" y="761"/>
                  </a:lnTo>
                  <a:lnTo>
                    <a:pt x="226" y="767"/>
                  </a:lnTo>
                  <a:lnTo>
                    <a:pt x="225" y="776"/>
                  </a:lnTo>
                  <a:lnTo>
                    <a:pt x="226" y="783"/>
                  </a:lnTo>
                  <a:lnTo>
                    <a:pt x="229" y="793"/>
                  </a:lnTo>
                  <a:lnTo>
                    <a:pt x="230" y="800"/>
                  </a:lnTo>
                  <a:lnTo>
                    <a:pt x="231" y="805"/>
                  </a:lnTo>
                  <a:lnTo>
                    <a:pt x="230" y="808"/>
                  </a:lnTo>
                  <a:lnTo>
                    <a:pt x="226" y="806"/>
                  </a:lnTo>
                  <a:lnTo>
                    <a:pt x="217" y="809"/>
                  </a:lnTo>
                  <a:lnTo>
                    <a:pt x="210" y="809"/>
                  </a:lnTo>
                  <a:lnTo>
                    <a:pt x="204" y="808"/>
                  </a:lnTo>
                  <a:lnTo>
                    <a:pt x="198" y="806"/>
                  </a:lnTo>
                  <a:lnTo>
                    <a:pt x="191" y="793"/>
                  </a:lnTo>
                  <a:lnTo>
                    <a:pt x="189" y="782"/>
                  </a:lnTo>
                  <a:lnTo>
                    <a:pt x="188" y="769"/>
                  </a:lnTo>
                  <a:lnTo>
                    <a:pt x="191" y="758"/>
                  </a:lnTo>
                  <a:lnTo>
                    <a:pt x="193" y="745"/>
                  </a:lnTo>
                  <a:lnTo>
                    <a:pt x="198" y="732"/>
                  </a:lnTo>
                  <a:lnTo>
                    <a:pt x="202" y="720"/>
                  </a:lnTo>
                  <a:lnTo>
                    <a:pt x="207" y="709"/>
                  </a:lnTo>
                  <a:lnTo>
                    <a:pt x="211" y="696"/>
                  </a:lnTo>
                  <a:lnTo>
                    <a:pt x="217" y="687"/>
                  </a:lnTo>
                  <a:lnTo>
                    <a:pt x="224" y="681"/>
                  </a:lnTo>
                  <a:lnTo>
                    <a:pt x="232" y="678"/>
                  </a:lnTo>
                  <a:lnTo>
                    <a:pt x="239" y="674"/>
                  </a:lnTo>
                  <a:lnTo>
                    <a:pt x="249" y="673"/>
                  </a:lnTo>
                  <a:lnTo>
                    <a:pt x="258" y="672"/>
                  </a:lnTo>
                  <a:lnTo>
                    <a:pt x="268" y="672"/>
                  </a:lnTo>
                  <a:lnTo>
                    <a:pt x="312" y="678"/>
                  </a:lnTo>
                  <a:lnTo>
                    <a:pt x="331" y="655"/>
                  </a:lnTo>
                  <a:lnTo>
                    <a:pt x="350" y="632"/>
                  </a:lnTo>
                  <a:lnTo>
                    <a:pt x="366" y="607"/>
                  </a:lnTo>
                  <a:lnTo>
                    <a:pt x="381" y="582"/>
                  </a:lnTo>
                  <a:lnTo>
                    <a:pt x="391" y="553"/>
                  </a:lnTo>
                  <a:lnTo>
                    <a:pt x="397" y="524"/>
                  </a:lnTo>
                  <a:lnTo>
                    <a:pt x="398" y="493"/>
                  </a:lnTo>
                  <a:lnTo>
                    <a:pt x="393" y="461"/>
                  </a:lnTo>
                  <a:lnTo>
                    <a:pt x="395" y="444"/>
                  </a:lnTo>
                  <a:lnTo>
                    <a:pt x="397" y="429"/>
                  </a:lnTo>
                  <a:lnTo>
                    <a:pt x="397" y="411"/>
                  </a:lnTo>
                  <a:lnTo>
                    <a:pt x="398" y="393"/>
                  </a:lnTo>
                  <a:lnTo>
                    <a:pt x="396" y="375"/>
                  </a:lnTo>
                  <a:lnTo>
                    <a:pt x="393" y="357"/>
                  </a:lnTo>
                  <a:lnTo>
                    <a:pt x="388" y="340"/>
                  </a:lnTo>
                  <a:lnTo>
                    <a:pt x="382" y="326"/>
                  </a:lnTo>
                  <a:lnTo>
                    <a:pt x="376" y="329"/>
                  </a:lnTo>
                  <a:lnTo>
                    <a:pt x="373" y="333"/>
                  </a:lnTo>
                  <a:lnTo>
                    <a:pt x="372" y="338"/>
                  </a:lnTo>
                  <a:lnTo>
                    <a:pt x="372" y="344"/>
                  </a:lnTo>
                  <a:lnTo>
                    <a:pt x="371" y="354"/>
                  </a:lnTo>
                  <a:lnTo>
                    <a:pt x="368" y="366"/>
                  </a:lnTo>
                  <a:lnTo>
                    <a:pt x="345" y="380"/>
                  </a:lnTo>
                  <a:lnTo>
                    <a:pt x="325" y="383"/>
                  </a:lnTo>
                  <a:lnTo>
                    <a:pt x="304" y="375"/>
                  </a:lnTo>
                  <a:lnTo>
                    <a:pt x="284" y="365"/>
                  </a:lnTo>
                  <a:lnTo>
                    <a:pt x="263" y="351"/>
                  </a:lnTo>
                  <a:lnTo>
                    <a:pt x="243" y="339"/>
                  </a:lnTo>
                  <a:lnTo>
                    <a:pt x="223" y="330"/>
                  </a:lnTo>
                  <a:lnTo>
                    <a:pt x="203" y="329"/>
                  </a:lnTo>
                  <a:lnTo>
                    <a:pt x="189" y="318"/>
                  </a:lnTo>
                  <a:lnTo>
                    <a:pt x="176" y="308"/>
                  </a:lnTo>
                  <a:lnTo>
                    <a:pt x="160" y="299"/>
                  </a:lnTo>
                  <a:lnTo>
                    <a:pt x="146" y="293"/>
                  </a:lnTo>
                  <a:lnTo>
                    <a:pt x="129" y="286"/>
                  </a:lnTo>
                  <a:lnTo>
                    <a:pt x="113" y="285"/>
                  </a:lnTo>
                  <a:lnTo>
                    <a:pt x="98" y="285"/>
                  </a:lnTo>
                  <a:lnTo>
                    <a:pt x="82" y="293"/>
                  </a:lnTo>
                  <a:lnTo>
                    <a:pt x="84" y="249"/>
                  </a:lnTo>
                  <a:lnTo>
                    <a:pt x="92" y="207"/>
                  </a:lnTo>
                  <a:lnTo>
                    <a:pt x="106" y="166"/>
                  </a:lnTo>
                  <a:lnTo>
                    <a:pt x="126" y="128"/>
                  </a:lnTo>
                  <a:lnTo>
                    <a:pt x="148" y="93"/>
                  </a:lnTo>
                  <a:lnTo>
                    <a:pt x="176" y="62"/>
                  </a:lnTo>
                  <a:lnTo>
                    <a:pt x="206" y="36"/>
                  </a:lnTo>
                  <a:lnTo>
                    <a:pt x="239" y="18"/>
                  </a:lnTo>
                  <a:lnTo>
                    <a:pt x="244" y="12"/>
                  </a:lnTo>
                  <a:lnTo>
                    <a:pt x="251" y="6"/>
                  </a:lnTo>
                  <a:lnTo>
                    <a:pt x="258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12"/>
            <p:cNvSpPr>
              <a:spLocks/>
            </p:cNvSpPr>
            <p:nvPr/>
          </p:nvSpPr>
          <p:spPr bwMode="auto">
            <a:xfrm>
              <a:off x="4828" y="1674"/>
              <a:ext cx="18" cy="35"/>
            </a:xfrm>
            <a:custGeom>
              <a:avLst/>
              <a:gdLst>
                <a:gd name="T0" fmla="*/ 12 w 53"/>
                <a:gd name="T1" fmla="*/ 35 h 104"/>
                <a:gd name="T2" fmla="*/ 9 w 53"/>
                <a:gd name="T3" fmla="*/ 32 h 104"/>
                <a:gd name="T4" fmla="*/ 7 w 53"/>
                <a:gd name="T5" fmla="*/ 29 h 104"/>
                <a:gd name="T6" fmla="*/ 4 w 53"/>
                <a:gd name="T7" fmla="*/ 26 h 104"/>
                <a:gd name="T8" fmla="*/ 3 w 53"/>
                <a:gd name="T9" fmla="*/ 23 h 104"/>
                <a:gd name="T10" fmla="*/ 1 w 53"/>
                <a:gd name="T11" fmla="*/ 19 h 104"/>
                <a:gd name="T12" fmla="*/ 0 w 53"/>
                <a:gd name="T13" fmla="*/ 14 h 104"/>
                <a:gd name="T14" fmla="*/ 0 w 53"/>
                <a:gd name="T15" fmla="*/ 10 h 104"/>
                <a:gd name="T16" fmla="*/ 1 w 53"/>
                <a:gd name="T17" fmla="*/ 6 h 104"/>
                <a:gd name="T18" fmla="*/ 5 w 53"/>
                <a:gd name="T19" fmla="*/ 0 h 104"/>
                <a:gd name="T20" fmla="*/ 18 w 53"/>
                <a:gd name="T21" fmla="*/ 20 h 104"/>
                <a:gd name="T22" fmla="*/ 12 w 53"/>
                <a:gd name="T23" fmla="*/ 35 h 1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3"/>
                <a:gd name="T37" fmla="*/ 0 h 104"/>
                <a:gd name="T38" fmla="*/ 53 w 53"/>
                <a:gd name="T39" fmla="*/ 104 h 1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3" h="104">
                  <a:moveTo>
                    <a:pt x="35" y="104"/>
                  </a:moveTo>
                  <a:lnTo>
                    <a:pt x="27" y="95"/>
                  </a:lnTo>
                  <a:lnTo>
                    <a:pt x="20" y="86"/>
                  </a:lnTo>
                  <a:lnTo>
                    <a:pt x="13" y="76"/>
                  </a:lnTo>
                  <a:lnTo>
                    <a:pt x="8" y="67"/>
                  </a:lnTo>
                  <a:lnTo>
                    <a:pt x="3" y="55"/>
                  </a:lnTo>
                  <a:lnTo>
                    <a:pt x="1" y="43"/>
                  </a:lnTo>
                  <a:lnTo>
                    <a:pt x="0" y="31"/>
                  </a:lnTo>
                  <a:lnTo>
                    <a:pt x="3" y="19"/>
                  </a:lnTo>
                  <a:lnTo>
                    <a:pt x="16" y="0"/>
                  </a:lnTo>
                  <a:lnTo>
                    <a:pt x="53" y="59"/>
                  </a:lnTo>
                  <a:lnTo>
                    <a:pt x="35" y="1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13"/>
            <p:cNvSpPr>
              <a:spLocks/>
            </p:cNvSpPr>
            <p:nvPr/>
          </p:nvSpPr>
          <p:spPr bwMode="auto">
            <a:xfrm>
              <a:off x="4826" y="1709"/>
              <a:ext cx="12" cy="25"/>
            </a:xfrm>
            <a:custGeom>
              <a:avLst/>
              <a:gdLst>
                <a:gd name="T0" fmla="*/ 12 w 37"/>
                <a:gd name="T1" fmla="*/ 8 h 76"/>
                <a:gd name="T2" fmla="*/ 11 w 37"/>
                <a:gd name="T3" fmla="*/ 9 h 76"/>
                <a:gd name="T4" fmla="*/ 10 w 37"/>
                <a:gd name="T5" fmla="*/ 11 h 76"/>
                <a:gd name="T6" fmla="*/ 9 w 37"/>
                <a:gd name="T7" fmla="*/ 13 h 76"/>
                <a:gd name="T8" fmla="*/ 9 w 37"/>
                <a:gd name="T9" fmla="*/ 16 h 76"/>
                <a:gd name="T10" fmla="*/ 9 w 37"/>
                <a:gd name="T11" fmla="*/ 18 h 76"/>
                <a:gd name="T12" fmla="*/ 8 w 37"/>
                <a:gd name="T13" fmla="*/ 21 h 76"/>
                <a:gd name="T14" fmla="*/ 8 w 37"/>
                <a:gd name="T15" fmla="*/ 23 h 76"/>
                <a:gd name="T16" fmla="*/ 7 w 37"/>
                <a:gd name="T17" fmla="*/ 25 h 76"/>
                <a:gd name="T18" fmla="*/ 5 w 37"/>
                <a:gd name="T19" fmla="*/ 24 h 76"/>
                <a:gd name="T20" fmla="*/ 3 w 37"/>
                <a:gd name="T21" fmla="*/ 21 h 76"/>
                <a:gd name="T22" fmla="*/ 1 w 37"/>
                <a:gd name="T23" fmla="*/ 18 h 76"/>
                <a:gd name="T24" fmla="*/ 0 w 37"/>
                <a:gd name="T25" fmla="*/ 15 h 76"/>
                <a:gd name="T26" fmla="*/ 0 w 37"/>
                <a:gd name="T27" fmla="*/ 11 h 76"/>
                <a:gd name="T28" fmla="*/ 1 w 37"/>
                <a:gd name="T29" fmla="*/ 7 h 76"/>
                <a:gd name="T30" fmla="*/ 1 w 37"/>
                <a:gd name="T31" fmla="*/ 3 h 76"/>
                <a:gd name="T32" fmla="*/ 3 w 37"/>
                <a:gd name="T33" fmla="*/ 0 h 76"/>
                <a:gd name="T34" fmla="*/ 5 w 37"/>
                <a:gd name="T35" fmla="*/ 1 h 76"/>
                <a:gd name="T36" fmla="*/ 7 w 37"/>
                <a:gd name="T37" fmla="*/ 3 h 76"/>
                <a:gd name="T38" fmla="*/ 9 w 37"/>
                <a:gd name="T39" fmla="*/ 5 h 76"/>
                <a:gd name="T40" fmla="*/ 12 w 37"/>
                <a:gd name="T41" fmla="*/ 8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76"/>
                <a:gd name="T65" fmla="*/ 37 w 3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76">
                  <a:moveTo>
                    <a:pt x="37" y="23"/>
                  </a:moveTo>
                  <a:lnTo>
                    <a:pt x="33" y="27"/>
                  </a:lnTo>
                  <a:lnTo>
                    <a:pt x="30" y="34"/>
                  </a:lnTo>
                  <a:lnTo>
                    <a:pt x="28" y="41"/>
                  </a:lnTo>
                  <a:lnTo>
                    <a:pt x="28" y="49"/>
                  </a:lnTo>
                  <a:lnTo>
                    <a:pt x="27" y="55"/>
                  </a:lnTo>
                  <a:lnTo>
                    <a:pt x="26" y="63"/>
                  </a:lnTo>
                  <a:lnTo>
                    <a:pt x="24" y="69"/>
                  </a:lnTo>
                  <a:lnTo>
                    <a:pt x="23" y="76"/>
                  </a:lnTo>
                  <a:lnTo>
                    <a:pt x="15" y="72"/>
                  </a:lnTo>
                  <a:lnTo>
                    <a:pt x="9" y="64"/>
                  </a:lnTo>
                  <a:lnTo>
                    <a:pt x="3" y="55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2" y="22"/>
                  </a:lnTo>
                  <a:lnTo>
                    <a:pt x="3" y="9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3" y="9"/>
                  </a:lnTo>
                  <a:lnTo>
                    <a:pt x="29" y="15"/>
                  </a:lnTo>
                  <a:lnTo>
                    <a:pt x="37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14"/>
            <p:cNvSpPr>
              <a:spLocks/>
            </p:cNvSpPr>
            <p:nvPr/>
          </p:nvSpPr>
          <p:spPr bwMode="auto">
            <a:xfrm>
              <a:off x="4963" y="1728"/>
              <a:ext cx="175" cy="117"/>
            </a:xfrm>
            <a:custGeom>
              <a:avLst/>
              <a:gdLst>
                <a:gd name="T0" fmla="*/ 113 w 524"/>
                <a:gd name="T1" fmla="*/ 8 h 353"/>
                <a:gd name="T2" fmla="*/ 125 w 524"/>
                <a:gd name="T3" fmla="*/ 8 h 353"/>
                <a:gd name="T4" fmla="*/ 138 w 524"/>
                <a:gd name="T5" fmla="*/ 10 h 353"/>
                <a:gd name="T6" fmla="*/ 147 w 524"/>
                <a:gd name="T7" fmla="*/ 18 h 353"/>
                <a:gd name="T8" fmla="*/ 158 w 524"/>
                <a:gd name="T9" fmla="*/ 25 h 353"/>
                <a:gd name="T10" fmla="*/ 165 w 524"/>
                <a:gd name="T11" fmla="*/ 35 h 353"/>
                <a:gd name="T12" fmla="*/ 171 w 524"/>
                <a:gd name="T13" fmla="*/ 45 h 353"/>
                <a:gd name="T14" fmla="*/ 174 w 524"/>
                <a:gd name="T15" fmla="*/ 54 h 353"/>
                <a:gd name="T16" fmla="*/ 175 w 524"/>
                <a:gd name="T17" fmla="*/ 65 h 353"/>
                <a:gd name="T18" fmla="*/ 160 w 524"/>
                <a:gd name="T19" fmla="*/ 55 h 353"/>
                <a:gd name="T20" fmla="*/ 139 w 524"/>
                <a:gd name="T21" fmla="*/ 46 h 353"/>
                <a:gd name="T22" fmla="*/ 116 w 524"/>
                <a:gd name="T23" fmla="*/ 43 h 353"/>
                <a:gd name="T24" fmla="*/ 106 w 524"/>
                <a:gd name="T25" fmla="*/ 45 h 353"/>
                <a:gd name="T26" fmla="*/ 95 w 524"/>
                <a:gd name="T27" fmla="*/ 46 h 353"/>
                <a:gd name="T28" fmla="*/ 86 w 524"/>
                <a:gd name="T29" fmla="*/ 53 h 353"/>
                <a:gd name="T30" fmla="*/ 92 w 524"/>
                <a:gd name="T31" fmla="*/ 54 h 353"/>
                <a:gd name="T32" fmla="*/ 99 w 524"/>
                <a:gd name="T33" fmla="*/ 53 h 353"/>
                <a:gd name="T34" fmla="*/ 110 w 524"/>
                <a:gd name="T35" fmla="*/ 56 h 353"/>
                <a:gd name="T36" fmla="*/ 129 w 524"/>
                <a:gd name="T37" fmla="*/ 62 h 353"/>
                <a:gd name="T38" fmla="*/ 148 w 524"/>
                <a:gd name="T39" fmla="*/ 68 h 353"/>
                <a:gd name="T40" fmla="*/ 149 w 524"/>
                <a:gd name="T41" fmla="*/ 83 h 353"/>
                <a:gd name="T42" fmla="*/ 136 w 524"/>
                <a:gd name="T43" fmla="*/ 94 h 353"/>
                <a:gd name="T44" fmla="*/ 121 w 524"/>
                <a:gd name="T45" fmla="*/ 102 h 353"/>
                <a:gd name="T46" fmla="*/ 86 w 524"/>
                <a:gd name="T47" fmla="*/ 106 h 353"/>
                <a:gd name="T48" fmla="*/ 53 w 524"/>
                <a:gd name="T49" fmla="*/ 103 h 353"/>
                <a:gd name="T50" fmla="*/ 30 w 524"/>
                <a:gd name="T51" fmla="*/ 91 h 353"/>
                <a:gd name="T52" fmla="*/ 27 w 524"/>
                <a:gd name="T53" fmla="*/ 81 h 353"/>
                <a:gd name="T54" fmla="*/ 22 w 524"/>
                <a:gd name="T55" fmla="*/ 82 h 353"/>
                <a:gd name="T56" fmla="*/ 21 w 524"/>
                <a:gd name="T57" fmla="*/ 88 h 353"/>
                <a:gd name="T58" fmla="*/ 21 w 524"/>
                <a:gd name="T59" fmla="*/ 95 h 353"/>
                <a:gd name="T60" fmla="*/ 25 w 524"/>
                <a:gd name="T61" fmla="*/ 106 h 353"/>
                <a:gd name="T62" fmla="*/ 33 w 524"/>
                <a:gd name="T63" fmla="*/ 113 h 353"/>
                <a:gd name="T64" fmla="*/ 33 w 524"/>
                <a:gd name="T65" fmla="*/ 116 h 353"/>
                <a:gd name="T66" fmla="*/ 24 w 524"/>
                <a:gd name="T67" fmla="*/ 111 h 353"/>
                <a:gd name="T68" fmla="*/ 18 w 524"/>
                <a:gd name="T69" fmla="*/ 102 h 353"/>
                <a:gd name="T70" fmla="*/ 16 w 524"/>
                <a:gd name="T71" fmla="*/ 94 h 353"/>
                <a:gd name="T72" fmla="*/ 16 w 524"/>
                <a:gd name="T73" fmla="*/ 87 h 353"/>
                <a:gd name="T74" fmla="*/ 18 w 524"/>
                <a:gd name="T75" fmla="*/ 79 h 353"/>
                <a:gd name="T76" fmla="*/ 8 w 524"/>
                <a:gd name="T77" fmla="*/ 73 h 353"/>
                <a:gd name="T78" fmla="*/ 3 w 524"/>
                <a:gd name="T79" fmla="*/ 63 h 353"/>
                <a:gd name="T80" fmla="*/ 1 w 524"/>
                <a:gd name="T81" fmla="*/ 52 h 353"/>
                <a:gd name="T82" fmla="*/ 1 w 524"/>
                <a:gd name="T83" fmla="*/ 41 h 353"/>
                <a:gd name="T84" fmla="*/ 3 w 524"/>
                <a:gd name="T85" fmla="*/ 31 h 353"/>
                <a:gd name="T86" fmla="*/ 9 w 524"/>
                <a:gd name="T87" fmla="*/ 25 h 353"/>
                <a:gd name="T88" fmla="*/ 14 w 524"/>
                <a:gd name="T89" fmla="*/ 27 h 353"/>
                <a:gd name="T90" fmla="*/ 15 w 524"/>
                <a:gd name="T91" fmla="*/ 36 h 353"/>
                <a:gd name="T92" fmla="*/ 19 w 524"/>
                <a:gd name="T93" fmla="*/ 44 h 353"/>
                <a:gd name="T94" fmla="*/ 30 w 524"/>
                <a:gd name="T95" fmla="*/ 48 h 353"/>
                <a:gd name="T96" fmla="*/ 42 w 524"/>
                <a:gd name="T97" fmla="*/ 49 h 353"/>
                <a:gd name="T98" fmla="*/ 53 w 524"/>
                <a:gd name="T99" fmla="*/ 43 h 353"/>
                <a:gd name="T100" fmla="*/ 74 w 524"/>
                <a:gd name="T101" fmla="*/ 26 h 353"/>
                <a:gd name="T102" fmla="*/ 97 w 524"/>
                <a:gd name="T103" fmla="*/ 11 h 353"/>
                <a:gd name="T104" fmla="*/ 114 w 524"/>
                <a:gd name="T105" fmla="*/ 4 h 3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24"/>
                <a:gd name="T160" fmla="*/ 0 h 353"/>
                <a:gd name="T161" fmla="*/ 524 w 524"/>
                <a:gd name="T162" fmla="*/ 353 h 3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24" h="353">
                  <a:moveTo>
                    <a:pt x="340" y="12"/>
                  </a:moveTo>
                  <a:lnTo>
                    <a:pt x="339" y="18"/>
                  </a:lnTo>
                  <a:lnTo>
                    <a:pt x="338" y="25"/>
                  </a:lnTo>
                  <a:lnTo>
                    <a:pt x="349" y="25"/>
                  </a:lnTo>
                  <a:lnTo>
                    <a:pt x="362" y="25"/>
                  </a:lnTo>
                  <a:lnTo>
                    <a:pt x="374" y="23"/>
                  </a:lnTo>
                  <a:lnTo>
                    <a:pt x="388" y="25"/>
                  </a:lnTo>
                  <a:lnTo>
                    <a:pt x="400" y="26"/>
                  </a:lnTo>
                  <a:lnTo>
                    <a:pt x="413" y="31"/>
                  </a:lnTo>
                  <a:lnTo>
                    <a:pt x="422" y="39"/>
                  </a:lnTo>
                  <a:lnTo>
                    <a:pt x="431" y="50"/>
                  </a:lnTo>
                  <a:lnTo>
                    <a:pt x="441" y="55"/>
                  </a:lnTo>
                  <a:lnTo>
                    <a:pt x="451" y="62"/>
                  </a:lnTo>
                  <a:lnTo>
                    <a:pt x="462" y="68"/>
                  </a:lnTo>
                  <a:lnTo>
                    <a:pt x="472" y="76"/>
                  </a:lnTo>
                  <a:lnTo>
                    <a:pt x="480" y="84"/>
                  </a:lnTo>
                  <a:lnTo>
                    <a:pt x="489" y="94"/>
                  </a:lnTo>
                  <a:lnTo>
                    <a:pt x="495" y="106"/>
                  </a:lnTo>
                  <a:lnTo>
                    <a:pt x="501" y="121"/>
                  </a:lnTo>
                  <a:lnTo>
                    <a:pt x="506" y="126"/>
                  </a:lnTo>
                  <a:lnTo>
                    <a:pt x="512" y="135"/>
                  </a:lnTo>
                  <a:lnTo>
                    <a:pt x="515" y="143"/>
                  </a:lnTo>
                  <a:lnTo>
                    <a:pt x="519" y="153"/>
                  </a:lnTo>
                  <a:lnTo>
                    <a:pt x="520" y="162"/>
                  </a:lnTo>
                  <a:lnTo>
                    <a:pt x="522" y="174"/>
                  </a:lnTo>
                  <a:lnTo>
                    <a:pt x="523" y="185"/>
                  </a:lnTo>
                  <a:lnTo>
                    <a:pt x="524" y="197"/>
                  </a:lnTo>
                  <a:lnTo>
                    <a:pt x="518" y="202"/>
                  </a:lnTo>
                  <a:lnTo>
                    <a:pt x="498" y="183"/>
                  </a:lnTo>
                  <a:lnTo>
                    <a:pt x="478" y="167"/>
                  </a:lnTo>
                  <a:lnTo>
                    <a:pt x="457" y="154"/>
                  </a:lnTo>
                  <a:lnTo>
                    <a:pt x="438" y="147"/>
                  </a:lnTo>
                  <a:lnTo>
                    <a:pt x="416" y="139"/>
                  </a:lnTo>
                  <a:lnTo>
                    <a:pt x="394" y="134"/>
                  </a:lnTo>
                  <a:lnTo>
                    <a:pt x="370" y="130"/>
                  </a:lnTo>
                  <a:lnTo>
                    <a:pt x="347" y="129"/>
                  </a:lnTo>
                  <a:lnTo>
                    <a:pt x="338" y="140"/>
                  </a:lnTo>
                  <a:lnTo>
                    <a:pt x="327" y="138"/>
                  </a:lnTo>
                  <a:lnTo>
                    <a:pt x="316" y="136"/>
                  </a:lnTo>
                  <a:lnTo>
                    <a:pt x="304" y="136"/>
                  </a:lnTo>
                  <a:lnTo>
                    <a:pt x="294" y="138"/>
                  </a:lnTo>
                  <a:lnTo>
                    <a:pt x="283" y="139"/>
                  </a:lnTo>
                  <a:lnTo>
                    <a:pt x="273" y="143"/>
                  </a:lnTo>
                  <a:lnTo>
                    <a:pt x="264" y="149"/>
                  </a:lnTo>
                  <a:lnTo>
                    <a:pt x="258" y="159"/>
                  </a:lnTo>
                  <a:lnTo>
                    <a:pt x="262" y="162"/>
                  </a:lnTo>
                  <a:lnTo>
                    <a:pt x="268" y="165"/>
                  </a:lnTo>
                  <a:lnTo>
                    <a:pt x="275" y="163"/>
                  </a:lnTo>
                  <a:lnTo>
                    <a:pt x="283" y="163"/>
                  </a:lnTo>
                  <a:lnTo>
                    <a:pt x="290" y="161"/>
                  </a:lnTo>
                  <a:lnTo>
                    <a:pt x="297" y="161"/>
                  </a:lnTo>
                  <a:lnTo>
                    <a:pt x="304" y="161"/>
                  </a:lnTo>
                  <a:lnTo>
                    <a:pt x="313" y="163"/>
                  </a:lnTo>
                  <a:lnTo>
                    <a:pt x="330" y="168"/>
                  </a:lnTo>
                  <a:lnTo>
                    <a:pt x="349" y="175"/>
                  </a:lnTo>
                  <a:lnTo>
                    <a:pt x="368" y="180"/>
                  </a:lnTo>
                  <a:lnTo>
                    <a:pt x="387" y="186"/>
                  </a:lnTo>
                  <a:lnTo>
                    <a:pt x="404" y="192"/>
                  </a:lnTo>
                  <a:lnTo>
                    <a:pt x="423" y="199"/>
                  </a:lnTo>
                  <a:lnTo>
                    <a:pt x="442" y="206"/>
                  </a:lnTo>
                  <a:lnTo>
                    <a:pt x="461" y="216"/>
                  </a:lnTo>
                  <a:lnTo>
                    <a:pt x="454" y="235"/>
                  </a:lnTo>
                  <a:lnTo>
                    <a:pt x="446" y="251"/>
                  </a:lnTo>
                  <a:lnTo>
                    <a:pt x="435" y="263"/>
                  </a:lnTo>
                  <a:lnTo>
                    <a:pt x="422" y="276"/>
                  </a:lnTo>
                  <a:lnTo>
                    <a:pt x="406" y="285"/>
                  </a:lnTo>
                  <a:lnTo>
                    <a:pt x="391" y="294"/>
                  </a:lnTo>
                  <a:lnTo>
                    <a:pt x="375" y="301"/>
                  </a:lnTo>
                  <a:lnTo>
                    <a:pt x="361" y="308"/>
                  </a:lnTo>
                  <a:lnTo>
                    <a:pt x="325" y="312"/>
                  </a:lnTo>
                  <a:lnTo>
                    <a:pt x="291" y="317"/>
                  </a:lnTo>
                  <a:lnTo>
                    <a:pt x="257" y="320"/>
                  </a:lnTo>
                  <a:lnTo>
                    <a:pt x="224" y="321"/>
                  </a:lnTo>
                  <a:lnTo>
                    <a:pt x="191" y="317"/>
                  </a:lnTo>
                  <a:lnTo>
                    <a:pt x="160" y="311"/>
                  </a:lnTo>
                  <a:lnTo>
                    <a:pt x="127" y="299"/>
                  </a:lnTo>
                  <a:lnTo>
                    <a:pt x="98" y="284"/>
                  </a:lnTo>
                  <a:lnTo>
                    <a:pt x="90" y="274"/>
                  </a:lnTo>
                  <a:lnTo>
                    <a:pt x="84" y="266"/>
                  </a:lnTo>
                  <a:lnTo>
                    <a:pt x="79" y="256"/>
                  </a:lnTo>
                  <a:lnTo>
                    <a:pt x="81" y="244"/>
                  </a:lnTo>
                  <a:lnTo>
                    <a:pt x="74" y="243"/>
                  </a:lnTo>
                  <a:lnTo>
                    <a:pt x="70" y="245"/>
                  </a:lnTo>
                  <a:lnTo>
                    <a:pt x="67" y="248"/>
                  </a:lnTo>
                  <a:lnTo>
                    <a:pt x="66" y="254"/>
                  </a:lnTo>
                  <a:lnTo>
                    <a:pt x="65" y="260"/>
                  </a:lnTo>
                  <a:lnTo>
                    <a:pt x="64" y="266"/>
                  </a:lnTo>
                  <a:lnTo>
                    <a:pt x="63" y="272"/>
                  </a:lnTo>
                  <a:lnTo>
                    <a:pt x="62" y="278"/>
                  </a:lnTo>
                  <a:lnTo>
                    <a:pt x="63" y="288"/>
                  </a:lnTo>
                  <a:lnTo>
                    <a:pt x="66" y="299"/>
                  </a:lnTo>
                  <a:lnTo>
                    <a:pt x="70" y="310"/>
                  </a:lnTo>
                  <a:lnTo>
                    <a:pt x="76" y="320"/>
                  </a:lnTo>
                  <a:lnTo>
                    <a:pt x="83" y="328"/>
                  </a:lnTo>
                  <a:lnTo>
                    <a:pt x="90" y="335"/>
                  </a:lnTo>
                  <a:lnTo>
                    <a:pt x="98" y="341"/>
                  </a:lnTo>
                  <a:lnTo>
                    <a:pt x="108" y="346"/>
                  </a:lnTo>
                  <a:lnTo>
                    <a:pt x="108" y="353"/>
                  </a:lnTo>
                  <a:lnTo>
                    <a:pt x="98" y="351"/>
                  </a:lnTo>
                  <a:lnTo>
                    <a:pt x="90" y="348"/>
                  </a:lnTo>
                  <a:lnTo>
                    <a:pt x="81" y="342"/>
                  </a:lnTo>
                  <a:lnTo>
                    <a:pt x="72" y="335"/>
                  </a:lnTo>
                  <a:lnTo>
                    <a:pt x="64" y="326"/>
                  </a:lnTo>
                  <a:lnTo>
                    <a:pt x="58" y="317"/>
                  </a:lnTo>
                  <a:lnTo>
                    <a:pt x="53" y="307"/>
                  </a:lnTo>
                  <a:lnTo>
                    <a:pt x="50" y="298"/>
                  </a:lnTo>
                  <a:lnTo>
                    <a:pt x="47" y="290"/>
                  </a:lnTo>
                  <a:lnTo>
                    <a:pt x="47" y="283"/>
                  </a:lnTo>
                  <a:lnTo>
                    <a:pt x="47" y="275"/>
                  </a:lnTo>
                  <a:lnTo>
                    <a:pt x="48" y="269"/>
                  </a:lnTo>
                  <a:lnTo>
                    <a:pt x="49" y="261"/>
                  </a:lnTo>
                  <a:lnTo>
                    <a:pt x="50" y="253"/>
                  </a:lnTo>
                  <a:lnTo>
                    <a:pt x="51" y="245"/>
                  </a:lnTo>
                  <a:lnTo>
                    <a:pt x="53" y="239"/>
                  </a:lnTo>
                  <a:lnTo>
                    <a:pt x="42" y="233"/>
                  </a:lnTo>
                  <a:lnTo>
                    <a:pt x="34" y="226"/>
                  </a:lnTo>
                  <a:lnTo>
                    <a:pt x="25" y="219"/>
                  </a:lnTo>
                  <a:lnTo>
                    <a:pt x="19" y="211"/>
                  </a:lnTo>
                  <a:lnTo>
                    <a:pt x="13" y="201"/>
                  </a:lnTo>
                  <a:lnTo>
                    <a:pt x="8" y="190"/>
                  </a:lnTo>
                  <a:lnTo>
                    <a:pt x="5" y="179"/>
                  </a:lnTo>
                  <a:lnTo>
                    <a:pt x="3" y="168"/>
                  </a:lnTo>
                  <a:lnTo>
                    <a:pt x="2" y="157"/>
                  </a:lnTo>
                  <a:lnTo>
                    <a:pt x="0" y="147"/>
                  </a:lnTo>
                  <a:lnTo>
                    <a:pt x="0" y="135"/>
                  </a:lnTo>
                  <a:lnTo>
                    <a:pt x="2" y="125"/>
                  </a:lnTo>
                  <a:lnTo>
                    <a:pt x="2" y="113"/>
                  </a:lnTo>
                  <a:lnTo>
                    <a:pt x="5" y="104"/>
                  </a:lnTo>
                  <a:lnTo>
                    <a:pt x="8" y="95"/>
                  </a:lnTo>
                  <a:lnTo>
                    <a:pt x="14" y="88"/>
                  </a:lnTo>
                  <a:lnTo>
                    <a:pt x="19" y="80"/>
                  </a:lnTo>
                  <a:lnTo>
                    <a:pt x="27" y="76"/>
                  </a:lnTo>
                  <a:lnTo>
                    <a:pt x="34" y="73"/>
                  </a:lnTo>
                  <a:lnTo>
                    <a:pt x="41" y="73"/>
                  </a:lnTo>
                  <a:lnTo>
                    <a:pt x="41" y="80"/>
                  </a:lnTo>
                  <a:lnTo>
                    <a:pt x="42" y="89"/>
                  </a:lnTo>
                  <a:lnTo>
                    <a:pt x="43" y="98"/>
                  </a:lnTo>
                  <a:lnTo>
                    <a:pt x="46" y="108"/>
                  </a:lnTo>
                  <a:lnTo>
                    <a:pt x="47" y="117"/>
                  </a:lnTo>
                  <a:lnTo>
                    <a:pt x="51" y="126"/>
                  </a:lnTo>
                  <a:lnTo>
                    <a:pt x="57" y="133"/>
                  </a:lnTo>
                  <a:lnTo>
                    <a:pt x="64" y="140"/>
                  </a:lnTo>
                  <a:lnTo>
                    <a:pt x="75" y="142"/>
                  </a:lnTo>
                  <a:lnTo>
                    <a:pt x="89" y="144"/>
                  </a:lnTo>
                  <a:lnTo>
                    <a:pt x="101" y="147"/>
                  </a:lnTo>
                  <a:lnTo>
                    <a:pt x="115" y="149"/>
                  </a:lnTo>
                  <a:lnTo>
                    <a:pt x="126" y="149"/>
                  </a:lnTo>
                  <a:lnTo>
                    <a:pt x="139" y="147"/>
                  </a:lnTo>
                  <a:lnTo>
                    <a:pt x="149" y="139"/>
                  </a:lnTo>
                  <a:lnTo>
                    <a:pt x="160" y="129"/>
                  </a:lnTo>
                  <a:lnTo>
                    <a:pt x="178" y="111"/>
                  </a:lnTo>
                  <a:lnTo>
                    <a:pt x="199" y="94"/>
                  </a:lnTo>
                  <a:lnTo>
                    <a:pt x="221" y="79"/>
                  </a:lnTo>
                  <a:lnTo>
                    <a:pt x="244" y="64"/>
                  </a:lnTo>
                  <a:lnTo>
                    <a:pt x="267" y="49"/>
                  </a:lnTo>
                  <a:lnTo>
                    <a:pt x="290" y="34"/>
                  </a:lnTo>
                  <a:lnTo>
                    <a:pt x="313" y="17"/>
                  </a:lnTo>
                  <a:lnTo>
                    <a:pt x="336" y="0"/>
                  </a:lnTo>
                  <a:lnTo>
                    <a:pt x="34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15"/>
            <p:cNvSpPr>
              <a:spLocks/>
            </p:cNvSpPr>
            <p:nvPr/>
          </p:nvSpPr>
          <p:spPr bwMode="auto">
            <a:xfrm>
              <a:off x="4968" y="1741"/>
              <a:ext cx="163" cy="59"/>
            </a:xfrm>
            <a:custGeom>
              <a:avLst/>
              <a:gdLst>
                <a:gd name="T0" fmla="*/ 128 w 489"/>
                <a:gd name="T1" fmla="*/ 6 h 177"/>
                <a:gd name="T2" fmla="*/ 133 w 489"/>
                <a:gd name="T3" fmla="*/ 10 h 177"/>
                <a:gd name="T4" fmla="*/ 139 w 489"/>
                <a:gd name="T5" fmla="*/ 11 h 177"/>
                <a:gd name="T6" fmla="*/ 144 w 489"/>
                <a:gd name="T7" fmla="*/ 13 h 177"/>
                <a:gd name="T8" fmla="*/ 149 w 489"/>
                <a:gd name="T9" fmla="*/ 17 h 177"/>
                <a:gd name="T10" fmla="*/ 153 w 489"/>
                <a:gd name="T11" fmla="*/ 22 h 177"/>
                <a:gd name="T12" fmla="*/ 154 w 489"/>
                <a:gd name="T13" fmla="*/ 27 h 177"/>
                <a:gd name="T14" fmla="*/ 156 w 489"/>
                <a:gd name="T15" fmla="*/ 31 h 177"/>
                <a:gd name="T16" fmla="*/ 160 w 489"/>
                <a:gd name="T17" fmla="*/ 34 h 177"/>
                <a:gd name="T18" fmla="*/ 162 w 489"/>
                <a:gd name="T19" fmla="*/ 37 h 177"/>
                <a:gd name="T20" fmla="*/ 152 w 489"/>
                <a:gd name="T21" fmla="*/ 33 h 177"/>
                <a:gd name="T22" fmla="*/ 130 w 489"/>
                <a:gd name="T23" fmla="*/ 25 h 177"/>
                <a:gd name="T24" fmla="*/ 108 w 489"/>
                <a:gd name="T25" fmla="*/ 24 h 177"/>
                <a:gd name="T26" fmla="*/ 85 w 489"/>
                <a:gd name="T27" fmla="*/ 29 h 177"/>
                <a:gd name="T28" fmla="*/ 72 w 489"/>
                <a:gd name="T29" fmla="*/ 37 h 177"/>
                <a:gd name="T30" fmla="*/ 67 w 489"/>
                <a:gd name="T31" fmla="*/ 41 h 177"/>
                <a:gd name="T32" fmla="*/ 60 w 489"/>
                <a:gd name="T33" fmla="*/ 44 h 177"/>
                <a:gd name="T34" fmla="*/ 53 w 489"/>
                <a:gd name="T35" fmla="*/ 48 h 177"/>
                <a:gd name="T36" fmla="*/ 47 w 489"/>
                <a:gd name="T37" fmla="*/ 54 h 177"/>
                <a:gd name="T38" fmla="*/ 40 w 489"/>
                <a:gd name="T39" fmla="*/ 56 h 177"/>
                <a:gd name="T40" fmla="*/ 33 w 489"/>
                <a:gd name="T41" fmla="*/ 57 h 177"/>
                <a:gd name="T42" fmla="*/ 26 w 489"/>
                <a:gd name="T43" fmla="*/ 57 h 177"/>
                <a:gd name="T44" fmla="*/ 21 w 489"/>
                <a:gd name="T45" fmla="*/ 58 h 177"/>
                <a:gd name="T46" fmla="*/ 17 w 489"/>
                <a:gd name="T47" fmla="*/ 58 h 177"/>
                <a:gd name="T48" fmla="*/ 15 w 489"/>
                <a:gd name="T49" fmla="*/ 57 h 177"/>
                <a:gd name="T50" fmla="*/ 13 w 489"/>
                <a:gd name="T51" fmla="*/ 58 h 177"/>
                <a:gd name="T52" fmla="*/ 10 w 489"/>
                <a:gd name="T53" fmla="*/ 56 h 177"/>
                <a:gd name="T54" fmla="*/ 6 w 489"/>
                <a:gd name="T55" fmla="*/ 52 h 177"/>
                <a:gd name="T56" fmla="*/ 3 w 489"/>
                <a:gd name="T57" fmla="*/ 47 h 177"/>
                <a:gd name="T58" fmla="*/ 1 w 489"/>
                <a:gd name="T59" fmla="*/ 41 h 177"/>
                <a:gd name="T60" fmla="*/ 0 w 489"/>
                <a:gd name="T61" fmla="*/ 35 h 177"/>
                <a:gd name="T62" fmla="*/ 0 w 489"/>
                <a:gd name="T63" fmla="*/ 30 h 177"/>
                <a:gd name="T64" fmla="*/ 2 w 489"/>
                <a:gd name="T65" fmla="*/ 23 h 177"/>
                <a:gd name="T66" fmla="*/ 5 w 489"/>
                <a:gd name="T67" fmla="*/ 22 h 177"/>
                <a:gd name="T68" fmla="*/ 5 w 489"/>
                <a:gd name="T69" fmla="*/ 27 h 177"/>
                <a:gd name="T70" fmla="*/ 7 w 489"/>
                <a:gd name="T71" fmla="*/ 32 h 177"/>
                <a:gd name="T72" fmla="*/ 10 w 489"/>
                <a:gd name="T73" fmla="*/ 36 h 177"/>
                <a:gd name="T74" fmla="*/ 12 w 489"/>
                <a:gd name="T75" fmla="*/ 38 h 177"/>
                <a:gd name="T76" fmla="*/ 16 w 489"/>
                <a:gd name="T77" fmla="*/ 39 h 177"/>
                <a:gd name="T78" fmla="*/ 20 w 489"/>
                <a:gd name="T79" fmla="*/ 40 h 177"/>
                <a:gd name="T80" fmla="*/ 24 w 489"/>
                <a:gd name="T81" fmla="*/ 41 h 177"/>
                <a:gd name="T82" fmla="*/ 31 w 489"/>
                <a:gd name="T83" fmla="*/ 42 h 177"/>
                <a:gd name="T84" fmla="*/ 41 w 489"/>
                <a:gd name="T85" fmla="*/ 41 h 177"/>
                <a:gd name="T86" fmla="*/ 51 w 489"/>
                <a:gd name="T87" fmla="*/ 35 h 177"/>
                <a:gd name="T88" fmla="*/ 60 w 489"/>
                <a:gd name="T89" fmla="*/ 29 h 177"/>
                <a:gd name="T90" fmla="*/ 99 w 489"/>
                <a:gd name="T91" fmla="*/ 0 h 177"/>
                <a:gd name="T92" fmla="*/ 106 w 489"/>
                <a:gd name="T93" fmla="*/ 4 h 177"/>
                <a:gd name="T94" fmla="*/ 114 w 489"/>
                <a:gd name="T95" fmla="*/ 3 h 177"/>
                <a:gd name="T96" fmla="*/ 121 w 489"/>
                <a:gd name="T97" fmla="*/ 1 h 177"/>
                <a:gd name="T98" fmla="*/ 129 w 489"/>
                <a:gd name="T99" fmla="*/ 3 h 1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89"/>
                <a:gd name="T151" fmla="*/ 0 h 177"/>
                <a:gd name="T152" fmla="*/ 489 w 489"/>
                <a:gd name="T153" fmla="*/ 177 h 1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89" h="177">
                  <a:moveTo>
                    <a:pt x="386" y="9"/>
                  </a:moveTo>
                  <a:lnTo>
                    <a:pt x="385" y="18"/>
                  </a:lnTo>
                  <a:lnTo>
                    <a:pt x="391" y="25"/>
                  </a:lnTo>
                  <a:lnTo>
                    <a:pt x="400" y="29"/>
                  </a:lnTo>
                  <a:lnTo>
                    <a:pt x="409" y="34"/>
                  </a:lnTo>
                  <a:lnTo>
                    <a:pt x="416" y="34"/>
                  </a:lnTo>
                  <a:lnTo>
                    <a:pt x="424" y="37"/>
                  </a:lnTo>
                  <a:lnTo>
                    <a:pt x="431" y="40"/>
                  </a:lnTo>
                  <a:lnTo>
                    <a:pt x="439" y="46"/>
                  </a:lnTo>
                  <a:lnTo>
                    <a:pt x="446" y="51"/>
                  </a:lnTo>
                  <a:lnTo>
                    <a:pt x="453" y="58"/>
                  </a:lnTo>
                  <a:lnTo>
                    <a:pt x="458" y="65"/>
                  </a:lnTo>
                  <a:lnTo>
                    <a:pt x="463" y="73"/>
                  </a:lnTo>
                  <a:lnTo>
                    <a:pt x="462" y="81"/>
                  </a:lnTo>
                  <a:lnTo>
                    <a:pt x="465" y="88"/>
                  </a:lnTo>
                  <a:lnTo>
                    <a:pt x="468" y="92"/>
                  </a:lnTo>
                  <a:lnTo>
                    <a:pt x="475" y="97"/>
                  </a:lnTo>
                  <a:lnTo>
                    <a:pt x="479" y="101"/>
                  </a:lnTo>
                  <a:lnTo>
                    <a:pt x="484" y="105"/>
                  </a:lnTo>
                  <a:lnTo>
                    <a:pt x="487" y="111"/>
                  </a:lnTo>
                  <a:lnTo>
                    <a:pt x="489" y="120"/>
                  </a:lnTo>
                  <a:lnTo>
                    <a:pt x="457" y="100"/>
                  </a:lnTo>
                  <a:lnTo>
                    <a:pt x="425" y="86"/>
                  </a:lnTo>
                  <a:lnTo>
                    <a:pt x="391" y="76"/>
                  </a:lnTo>
                  <a:lnTo>
                    <a:pt x="358" y="72"/>
                  </a:lnTo>
                  <a:lnTo>
                    <a:pt x="324" y="72"/>
                  </a:lnTo>
                  <a:lnTo>
                    <a:pt x="289" y="77"/>
                  </a:lnTo>
                  <a:lnTo>
                    <a:pt x="255" y="86"/>
                  </a:lnTo>
                  <a:lnTo>
                    <a:pt x="223" y="101"/>
                  </a:lnTo>
                  <a:lnTo>
                    <a:pt x="217" y="110"/>
                  </a:lnTo>
                  <a:lnTo>
                    <a:pt x="209" y="118"/>
                  </a:lnTo>
                  <a:lnTo>
                    <a:pt x="200" y="123"/>
                  </a:lnTo>
                  <a:lnTo>
                    <a:pt x="191" y="128"/>
                  </a:lnTo>
                  <a:lnTo>
                    <a:pt x="179" y="132"/>
                  </a:lnTo>
                  <a:lnTo>
                    <a:pt x="169" y="138"/>
                  </a:lnTo>
                  <a:lnTo>
                    <a:pt x="159" y="145"/>
                  </a:lnTo>
                  <a:lnTo>
                    <a:pt x="152" y="155"/>
                  </a:lnTo>
                  <a:lnTo>
                    <a:pt x="142" y="162"/>
                  </a:lnTo>
                  <a:lnTo>
                    <a:pt x="132" y="167"/>
                  </a:lnTo>
                  <a:lnTo>
                    <a:pt x="121" y="168"/>
                  </a:lnTo>
                  <a:lnTo>
                    <a:pt x="110" y="171"/>
                  </a:lnTo>
                  <a:lnTo>
                    <a:pt x="99" y="171"/>
                  </a:lnTo>
                  <a:lnTo>
                    <a:pt x="89" y="172"/>
                  </a:lnTo>
                  <a:lnTo>
                    <a:pt x="78" y="172"/>
                  </a:lnTo>
                  <a:lnTo>
                    <a:pt x="70" y="177"/>
                  </a:lnTo>
                  <a:lnTo>
                    <a:pt x="64" y="174"/>
                  </a:lnTo>
                  <a:lnTo>
                    <a:pt x="58" y="174"/>
                  </a:lnTo>
                  <a:lnTo>
                    <a:pt x="52" y="174"/>
                  </a:lnTo>
                  <a:lnTo>
                    <a:pt x="47" y="177"/>
                  </a:lnTo>
                  <a:lnTo>
                    <a:pt x="45" y="171"/>
                  </a:lnTo>
                  <a:lnTo>
                    <a:pt x="43" y="173"/>
                  </a:lnTo>
                  <a:lnTo>
                    <a:pt x="40" y="174"/>
                  </a:lnTo>
                  <a:lnTo>
                    <a:pt x="38" y="172"/>
                  </a:lnTo>
                  <a:lnTo>
                    <a:pt x="29" y="167"/>
                  </a:lnTo>
                  <a:lnTo>
                    <a:pt x="23" y="162"/>
                  </a:lnTo>
                  <a:lnTo>
                    <a:pt x="17" y="155"/>
                  </a:lnTo>
                  <a:lnTo>
                    <a:pt x="14" y="149"/>
                  </a:lnTo>
                  <a:lnTo>
                    <a:pt x="9" y="140"/>
                  </a:lnTo>
                  <a:lnTo>
                    <a:pt x="6" y="132"/>
                  </a:lnTo>
                  <a:lnTo>
                    <a:pt x="3" y="123"/>
                  </a:lnTo>
                  <a:lnTo>
                    <a:pt x="1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1"/>
                  </a:lnTo>
                  <a:lnTo>
                    <a:pt x="3" y="83"/>
                  </a:lnTo>
                  <a:lnTo>
                    <a:pt x="7" y="69"/>
                  </a:lnTo>
                  <a:lnTo>
                    <a:pt x="16" y="59"/>
                  </a:lnTo>
                  <a:lnTo>
                    <a:pt x="14" y="67"/>
                  </a:lnTo>
                  <a:lnTo>
                    <a:pt x="14" y="74"/>
                  </a:lnTo>
                  <a:lnTo>
                    <a:pt x="16" y="81"/>
                  </a:lnTo>
                  <a:lnTo>
                    <a:pt x="19" y="88"/>
                  </a:lnTo>
                  <a:lnTo>
                    <a:pt x="22" y="95"/>
                  </a:lnTo>
                  <a:lnTo>
                    <a:pt x="25" y="101"/>
                  </a:lnTo>
                  <a:lnTo>
                    <a:pt x="29" y="108"/>
                  </a:lnTo>
                  <a:lnTo>
                    <a:pt x="33" y="115"/>
                  </a:lnTo>
                  <a:lnTo>
                    <a:pt x="36" y="115"/>
                  </a:lnTo>
                  <a:lnTo>
                    <a:pt x="42" y="115"/>
                  </a:lnTo>
                  <a:lnTo>
                    <a:pt x="47" y="117"/>
                  </a:lnTo>
                  <a:lnTo>
                    <a:pt x="53" y="119"/>
                  </a:lnTo>
                  <a:lnTo>
                    <a:pt x="59" y="120"/>
                  </a:lnTo>
                  <a:lnTo>
                    <a:pt x="66" y="122"/>
                  </a:lnTo>
                  <a:lnTo>
                    <a:pt x="72" y="123"/>
                  </a:lnTo>
                  <a:lnTo>
                    <a:pt x="79" y="124"/>
                  </a:lnTo>
                  <a:lnTo>
                    <a:pt x="94" y="126"/>
                  </a:lnTo>
                  <a:lnTo>
                    <a:pt x="109" y="126"/>
                  </a:lnTo>
                  <a:lnTo>
                    <a:pt x="124" y="122"/>
                  </a:lnTo>
                  <a:lnTo>
                    <a:pt x="138" y="115"/>
                  </a:lnTo>
                  <a:lnTo>
                    <a:pt x="152" y="106"/>
                  </a:lnTo>
                  <a:lnTo>
                    <a:pt x="167" y="96"/>
                  </a:lnTo>
                  <a:lnTo>
                    <a:pt x="180" y="86"/>
                  </a:lnTo>
                  <a:lnTo>
                    <a:pt x="195" y="76"/>
                  </a:lnTo>
                  <a:lnTo>
                    <a:pt x="298" y="0"/>
                  </a:lnTo>
                  <a:lnTo>
                    <a:pt x="307" y="7"/>
                  </a:lnTo>
                  <a:lnTo>
                    <a:pt x="318" y="13"/>
                  </a:lnTo>
                  <a:lnTo>
                    <a:pt x="329" y="13"/>
                  </a:lnTo>
                  <a:lnTo>
                    <a:pt x="341" y="10"/>
                  </a:lnTo>
                  <a:lnTo>
                    <a:pt x="353" y="6"/>
                  </a:lnTo>
                  <a:lnTo>
                    <a:pt x="364" y="4"/>
                  </a:lnTo>
                  <a:lnTo>
                    <a:pt x="376" y="4"/>
                  </a:lnTo>
                  <a:lnTo>
                    <a:pt x="386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6"/>
            <p:cNvSpPr>
              <a:spLocks/>
            </p:cNvSpPr>
            <p:nvPr/>
          </p:nvSpPr>
          <p:spPr bwMode="auto">
            <a:xfrm>
              <a:off x="5236" y="1744"/>
              <a:ext cx="55" cy="103"/>
            </a:xfrm>
            <a:custGeom>
              <a:avLst/>
              <a:gdLst>
                <a:gd name="T0" fmla="*/ 54 w 165"/>
                <a:gd name="T1" fmla="*/ 8 h 310"/>
                <a:gd name="T2" fmla="*/ 49 w 165"/>
                <a:gd name="T3" fmla="*/ 7 h 310"/>
                <a:gd name="T4" fmla="*/ 44 w 165"/>
                <a:gd name="T5" fmla="*/ 10 h 310"/>
                <a:gd name="T6" fmla="*/ 39 w 165"/>
                <a:gd name="T7" fmla="*/ 14 h 310"/>
                <a:gd name="T8" fmla="*/ 34 w 165"/>
                <a:gd name="T9" fmla="*/ 19 h 310"/>
                <a:gd name="T10" fmla="*/ 27 w 165"/>
                <a:gd name="T11" fmla="*/ 27 h 310"/>
                <a:gd name="T12" fmla="*/ 22 w 165"/>
                <a:gd name="T13" fmla="*/ 37 h 310"/>
                <a:gd name="T14" fmla="*/ 17 w 165"/>
                <a:gd name="T15" fmla="*/ 47 h 310"/>
                <a:gd name="T16" fmla="*/ 13 w 165"/>
                <a:gd name="T17" fmla="*/ 58 h 310"/>
                <a:gd name="T18" fmla="*/ 20 w 165"/>
                <a:gd name="T19" fmla="*/ 56 h 310"/>
                <a:gd name="T20" fmla="*/ 24 w 165"/>
                <a:gd name="T21" fmla="*/ 56 h 310"/>
                <a:gd name="T22" fmla="*/ 28 w 165"/>
                <a:gd name="T23" fmla="*/ 59 h 310"/>
                <a:gd name="T24" fmla="*/ 30 w 165"/>
                <a:gd name="T25" fmla="*/ 70 h 310"/>
                <a:gd name="T26" fmla="*/ 29 w 165"/>
                <a:gd name="T27" fmla="*/ 82 h 310"/>
                <a:gd name="T28" fmla="*/ 26 w 165"/>
                <a:gd name="T29" fmla="*/ 93 h 310"/>
                <a:gd name="T30" fmla="*/ 20 w 165"/>
                <a:gd name="T31" fmla="*/ 103 h 310"/>
                <a:gd name="T32" fmla="*/ 18 w 165"/>
                <a:gd name="T33" fmla="*/ 103 h 310"/>
                <a:gd name="T34" fmla="*/ 17 w 165"/>
                <a:gd name="T35" fmla="*/ 101 h 310"/>
                <a:gd name="T36" fmla="*/ 21 w 165"/>
                <a:gd name="T37" fmla="*/ 93 h 310"/>
                <a:gd name="T38" fmla="*/ 24 w 165"/>
                <a:gd name="T39" fmla="*/ 83 h 310"/>
                <a:gd name="T40" fmla="*/ 25 w 165"/>
                <a:gd name="T41" fmla="*/ 72 h 310"/>
                <a:gd name="T42" fmla="*/ 23 w 165"/>
                <a:gd name="T43" fmla="*/ 63 h 310"/>
                <a:gd name="T44" fmla="*/ 17 w 165"/>
                <a:gd name="T45" fmla="*/ 65 h 310"/>
                <a:gd name="T46" fmla="*/ 10 w 165"/>
                <a:gd name="T47" fmla="*/ 67 h 310"/>
                <a:gd name="T48" fmla="*/ 7 w 165"/>
                <a:gd name="T49" fmla="*/ 75 h 310"/>
                <a:gd name="T50" fmla="*/ 5 w 165"/>
                <a:gd name="T51" fmla="*/ 84 h 310"/>
                <a:gd name="T52" fmla="*/ 3 w 165"/>
                <a:gd name="T53" fmla="*/ 92 h 310"/>
                <a:gd name="T54" fmla="*/ 0 w 165"/>
                <a:gd name="T55" fmla="*/ 101 h 310"/>
                <a:gd name="T56" fmla="*/ 4 w 165"/>
                <a:gd name="T57" fmla="*/ 71 h 310"/>
                <a:gd name="T58" fmla="*/ 13 w 165"/>
                <a:gd name="T59" fmla="*/ 42 h 310"/>
                <a:gd name="T60" fmla="*/ 28 w 165"/>
                <a:gd name="T61" fmla="*/ 16 h 310"/>
                <a:gd name="T62" fmla="*/ 51 w 165"/>
                <a:gd name="T63" fmla="*/ 0 h 310"/>
                <a:gd name="T64" fmla="*/ 55 w 165"/>
                <a:gd name="T65" fmla="*/ 2 h 310"/>
                <a:gd name="T66" fmla="*/ 55 w 165"/>
                <a:gd name="T67" fmla="*/ 8 h 3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5"/>
                <a:gd name="T103" fmla="*/ 0 h 310"/>
                <a:gd name="T104" fmla="*/ 165 w 165"/>
                <a:gd name="T105" fmla="*/ 310 h 3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5" h="310">
                  <a:moveTo>
                    <a:pt x="164" y="25"/>
                  </a:moveTo>
                  <a:lnTo>
                    <a:pt x="162" y="25"/>
                  </a:lnTo>
                  <a:lnTo>
                    <a:pt x="154" y="20"/>
                  </a:lnTo>
                  <a:lnTo>
                    <a:pt x="146" y="20"/>
                  </a:lnTo>
                  <a:lnTo>
                    <a:pt x="139" y="23"/>
                  </a:lnTo>
                  <a:lnTo>
                    <a:pt x="132" y="29"/>
                  </a:lnTo>
                  <a:lnTo>
                    <a:pt x="123" y="36"/>
                  </a:lnTo>
                  <a:lnTo>
                    <a:pt x="116" y="43"/>
                  </a:lnTo>
                  <a:lnTo>
                    <a:pt x="109" y="50"/>
                  </a:lnTo>
                  <a:lnTo>
                    <a:pt x="103" y="56"/>
                  </a:lnTo>
                  <a:lnTo>
                    <a:pt x="91" y="68"/>
                  </a:lnTo>
                  <a:lnTo>
                    <a:pt x="82" y="81"/>
                  </a:lnTo>
                  <a:lnTo>
                    <a:pt x="72" y="95"/>
                  </a:lnTo>
                  <a:lnTo>
                    <a:pt x="65" y="110"/>
                  </a:lnTo>
                  <a:lnTo>
                    <a:pt x="57" y="126"/>
                  </a:lnTo>
                  <a:lnTo>
                    <a:pt x="51" y="141"/>
                  </a:lnTo>
                  <a:lnTo>
                    <a:pt x="44" y="158"/>
                  </a:lnTo>
                  <a:lnTo>
                    <a:pt x="39" y="174"/>
                  </a:lnTo>
                  <a:lnTo>
                    <a:pt x="50" y="173"/>
                  </a:lnTo>
                  <a:lnTo>
                    <a:pt x="61" y="169"/>
                  </a:lnTo>
                  <a:lnTo>
                    <a:pt x="66" y="168"/>
                  </a:lnTo>
                  <a:lnTo>
                    <a:pt x="71" y="169"/>
                  </a:lnTo>
                  <a:lnTo>
                    <a:pt x="78" y="171"/>
                  </a:lnTo>
                  <a:lnTo>
                    <a:pt x="84" y="177"/>
                  </a:lnTo>
                  <a:lnTo>
                    <a:pt x="88" y="192"/>
                  </a:lnTo>
                  <a:lnTo>
                    <a:pt x="90" y="212"/>
                  </a:lnTo>
                  <a:lnTo>
                    <a:pt x="90" y="230"/>
                  </a:lnTo>
                  <a:lnTo>
                    <a:pt x="88" y="248"/>
                  </a:lnTo>
                  <a:lnTo>
                    <a:pt x="83" y="264"/>
                  </a:lnTo>
                  <a:lnTo>
                    <a:pt x="77" y="281"/>
                  </a:lnTo>
                  <a:lnTo>
                    <a:pt x="68" y="295"/>
                  </a:lnTo>
                  <a:lnTo>
                    <a:pt x="59" y="309"/>
                  </a:lnTo>
                  <a:lnTo>
                    <a:pt x="57" y="310"/>
                  </a:lnTo>
                  <a:lnTo>
                    <a:pt x="55" y="309"/>
                  </a:lnTo>
                  <a:lnTo>
                    <a:pt x="53" y="307"/>
                  </a:lnTo>
                  <a:lnTo>
                    <a:pt x="51" y="305"/>
                  </a:lnTo>
                  <a:lnTo>
                    <a:pt x="57" y="293"/>
                  </a:lnTo>
                  <a:lnTo>
                    <a:pt x="63" y="280"/>
                  </a:lnTo>
                  <a:lnTo>
                    <a:pt x="67" y="264"/>
                  </a:lnTo>
                  <a:lnTo>
                    <a:pt x="72" y="250"/>
                  </a:lnTo>
                  <a:lnTo>
                    <a:pt x="74" y="233"/>
                  </a:lnTo>
                  <a:lnTo>
                    <a:pt x="76" y="218"/>
                  </a:lnTo>
                  <a:lnTo>
                    <a:pt x="72" y="203"/>
                  </a:lnTo>
                  <a:lnTo>
                    <a:pt x="68" y="189"/>
                  </a:lnTo>
                  <a:lnTo>
                    <a:pt x="58" y="191"/>
                  </a:lnTo>
                  <a:lnTo>
                    <a:pt x="50" y="197"/>
                  </a:lnTo>
                  <a:lnTo>
                    <a:pt x="39" y="203"/>
                  </a:lnTo>
                  <a:lnTo>
                    <a:pt x="30" y="201"/>
                  </a:lnTo>
                  <a:lnTo>
                    <a:pt x="23" y="213"/>
                  </a:lnTo>
                  <a:lnTo>
                    <a:pt x="20" y="227"/>
                  </a:lnTo>
                  <a:lnTo>
                    <a:pt x="17" y="239"/>
                  </a:lnTo>
                  <a:lnTo>
                    <a:pt x="14" y="253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4" y="291"/>
                  </a:lnTo>
                  <a:lnTo>
                    <a:pt x="0" y="305"/>
                  </a:lnTo>
                  <a:lnTo>
                    <a:pt x="4" y="260"/>
                  </a:lnTo>
                  <a:lnTo>
                    <a:pt x="13" y="215"/>
                  </a:lnTo>
                  <a:lnTo>
                    <a:pt x="25" y="169"/>
                  </a:lnTo>
                  <a:lnTo>
                    <a:pt x="40" y="126"/>
                  </a:lnTo>
                  <a:lnTo>
                    <a:pt x="59" y="85"/>
                  </a:lnTo>
                  <a:lnTo>
                    <a:pt x="85" y="49"/>
                  </a:lnTo>
                  <a:lnTo>
                    <a:pt x="115" y="19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4" y="6"/>
                  </a:lnTo>
                  <a:lnTo>
                    <a:pt x="165" y="15"/>
                  </a:lnTo>
                  <a:lnTo>
                    <a:pt x="164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17"/>
            <p:cNvSpPr>
              <a:spLocks/>
            </p:cNvSpPr>
            <p:nvPr/>
          </p:nvSpPr>
          <p:spPr bwMode="auto">
            <a:xfrm>
              <a:off x="4806" y="1749"/>
              <a:ext cx="133" cy="47"/>
            </a:xfrm>
            <a:custGeom>
              <a:avLst/>
              <a:gdLst>
                <a:gd name="T0" fmla="*/ 53 w 399"/>
                <a:gd name="T1" fmla="*/ 3 h 140"/>
                <a:gd name="T2" fmla="*/ 59 w 399"/>
                <a:gd name="T3" fmla="*/ 4 h 140"/>
                <a:gd name="T4" fmla="*/ 63 w 399"/>
                <a:gd name="T5" fmla="*/ 6 h 140"/>
                <a:gd name="T6" fmla="*/ 67 w 399"/>
                <a:gd name="T7" fmla="*/ 10 h 140"/>
                <a:gd name="T8" fmla="*/ 71 w 399"/>
                <a:gd name="T9" fmla="*/ 15 h 140"/>
                <a:gd name="T10" fmla="*/ 75 w 399"/>
                <a:gd name="T11" fmla="*/ 17 h 140"/>
                <a:gd name="T12" fmla="*/ 85 w 399"/>
                <a:gd name="T13" fmla="*/ 17 h 140"/>
                <a:gd name="T14" fmla="*/ 97 w 399"/>
                <a:gd name="T15" fmla="*/ 24 h 140"/>
                <a:gd name="T16" fmla="*/ 110 w 399"/>
                <a:gd name="T17" fmla="*/ 30 h 140"/>
                <a:gd name="T18" fmla="*/ 122 w 399"/>
                <a:gd name="T19" fmla="*/ 32 h 140"/>
                <a:gd name="T20" fmla="*/ 131 w 399"/>
                <a:gd name="T21" fmla="*/ 26 h 140"/>
                <a:gd name="T22" fmla="*/ 131 w 399"/>
                <a:gd name="T23" fmla="*/ 27 h 140"/>
                <a:gd name="T24" fmla="*/ 131 w 399"/>
                <a:gd name="T25" fmla="*/ 35 h 140"/>
                <a:gd name="T26" fmla="*/ 133 w 399"/>
                <a:gd name="T27" fmla="*/ 42 h 140"/>
                <a:gd name="T28" fmla="*/ 129 w 399"/>
                <a:gd name="T29" fmla="*/ 46 h 140"/>
                <a:gd name="T30" fmla="*/ 122 w 399"/>
                <a:gd name="T31" fmla="*/ 46 h 140"/>
                <a:gd name="T32" fmla="*/ 118 w 399"/>
                <a:gd name="T33" fmla="*/ 46 h 140"/>
                <a:gd name="T34" fmla="*/ 113 w 399"/>
                <a:gd name="T35" fmla="*/ 45 h 140"/>
                <a:gd name="T36" fmla="*/ 105 w 399"/>
                <a:gd name="T37" fmla="*/ 46 h 140"/>
                <a:gd name="T38" fmla="*/ 97 w 399"/>
                <a:gd name="T39" fmla="*/ 44 h 140"/>
                <a:gd name="T40" fmla="*/ 90 w 399"/>
                <a:gd name="T41" fmla="*/ 42 h 140"/>
                <a:gd name="T42" fmla="*/ 85 w 399"/>
                <a:gd name="T43" fmla="*/ 42 h 140"/>
                <a:gd name="T44" fmla="*/ 80 w 399"/>
                <a:gd name="T45" fmla="*/ 42 h 140"/>
                <a:gd name="T46" fmla="*/ 76 w 399"/>
                <a:gd name="T47" fmla="*/ 39 h 140"/>
                <a:gd name="T48" fmla="*/ 72 w 399"/>
                <a:gd name="T49" fmla="*/ 36 h 140"/>
                <a:gd name="T50" fmla="*/ 45 w 399"/>
                <a:gd name="T51" fmla="*/ 26 h 140"/>
                <a:gd name="T52" fmla="*/ 36 w 399"/>
                <a:gd name="T53" fmla="*/ 27 h 140"/>
                <a:gd name="T54" fmla="*/ 28 w 399"/>
                <a:gd name="T55" fmla="*/ 26 h 140"/>
                <a:gd name="T56" fmla="*/ 20 w 399"/>
                <a:gd name="T57" fmla="*/ 28 h 140"/>
                <a:gd name="T58" fmla="*/ 15 w 399"/>
                <a:gd name="T59" fmla="*/ 37 h 140"/>
                <a:gd name="T60" fmla="*/ 10 w 399"/>
                <a:gd name="T61" fmla="*/ 35 h 140"/>
                <a:gd name="T62" fmla="*/ 7 w 399"/>
                <a:gd name="T63" fmla="*/ 32 h 140"/>
                <a:gd name="T64" fmla="*/ 3 w 399"/>
                <a:gd name="T65" fmla="*/ 27 h 140"/>
                <a:gd name="T66" fmla="*/ 0 w 399"/>
                <a:gd name="T67" fmla="*/ 22 h 140"/>
                <a:gd name="T68" fmla="*/ 3 w 399"/>
                <a:gd name="T69" fmla="*/ 21 h 140"/>
                <a:gd name="T70" fmla="*/ 6 w 399"/>
                <a:gd name="T71" fmla="*/ 19 h 140"/>
                <a:gd name="T72" fmla="*/ 4 w 399"/>
                <a:gd name="T73" fmla="*/ 11 h 140"/>
                <a:gd name="T74" fmla="*/ 1 w 399"/>
                <a:gd name="T75" fmla="*/ 5 h 140"/>
                <a:gd name="T76" fmla="*/ 13 w 399"/>
                <a:gd name="T77" fmla="*/ 6 h 140"/>
                <a:gd name="T78" fmla="*/ 26 w 399"/>
                <a:gd name="T79" fmla="*/ 4 h 140"/>
                <a:gd name="T80" fmla="*/ 39 w 399"/>
                <a:gd name="T81" fmla="*/ 1 h 140"/>
                <a:gd name="T82" fmla="*/ 51 w 399"/>
                <a:gd name="T83" fmla="*/ 1 h 1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9"/>
                <a:gd name="T127" fmla="*/ 0 h 140"/>
                <a:gd name="T128" fmla="*/ 399 w 399"/>
                <a:gd name="T129" fmla="*/ 140 h 1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9" h="140">
                  <a:moveTo>
                    <a:pt x="153" y="3"/>
                  </a:moveTo>
                  <a:lnTo>
                    <a:pt x="160" y="8"/>
                  </a:lnTo>
                  <a:lnTo>
                    <a:pt x="169" y="11"/>
                  </a:lnTo>
                  <a:lnTo>
                    <a:pt x="176" y="12"/>
                  </a:lnTo>
                  <a:lnTo>
                    <a:pt x="184" y="17"/>
                  </a:lnTo>
                  <a:lnTo>
                    <a:pt x="190" y="18"/>
                  </a:lnTo>
                  <a:lnTo>
                    <a:pt x="197" y="25"/>
                  </a:lnTo>
                  <a:lnTo>
                    <a:pt x="202" y="31"/>
                  </a:lnTo>
                  <a:lnTo>
                    <a:pt x="208" y="39"/>
                  </a:lnTo>
                  <a:lnTo>
                    <a:pt x="213" y="45"/>
                  </a:lnTo>
                  <a:lnTo>
                    <a:pt x="220" y="49"/>
                  </a:lnTo>
                  <a:lnTo>
                    <a:pt x="226" y="51"/>
                  </a:lnTo>
                  <a:lnTo>
                    <a:pt x="235" y="48"/>
                  </a:lnTo>
                  <a:lnTo>
                    <a:pt x="254" y="51"/>
                  </a:lnTo>
                  <a:lnTo>
                    <a:pt x="273" y="60"/>
                  </a:lnTo>
                  <a:lnTo>
                    <a:pt x="291" y="70"/>
                  </a:lnTo>
                  <a:lnTo>
                    <a:pt x="310" y="81"/>
                  </a:lnTo>
                  <a:lnTo>
                    <a:pt x="329" y="89"/>
                  </a:lnTo>
                  <a:lnTo>
                    <a:pt x="348" y="95"/>
                  </a:lnTo>
                  <a:lnTo>
                    <a:pt x="367" y="94"/>
                  </a:lnTo>
                  <a:lnTo>
                    <a:pt x="389" y="88"/>
                  </a:lnTo>
                  <a:lnTo>
                    <a:pt x="392" y="78"/>
                  </a:lnTo>
                  <a:lnTo>
                    <a:pt x="399" y="71"/>
                  </a:lnTo>
                  <a:lnTo>
                    <a:pt x="393" y="79"/>
                  </a:lnTo>
                  <a:lnTo>
                    <a:pt x="392" y="92"/>
                  </a:lnTo>
                  <a:lnTo>
                    <a:pt x="394" y="103"/>
                  </a:lnTo>
                  <a:lnTo>
                    <a:pt x="397" y="116"/>
                  </a:lnTo>
                  <a:lnTo>
                    <a:pt x="398" y="125"/>
                  </a:lnTo>
                  <a:lnTo>
                    <a:pt x="395" y="133"/>
                  </a:lnTo>
                  <a:lnTo>
                    <a:pt x="387" y="137"/>
                  </a:lnTo>
                  <a:lnTo>
                    <a:pt x="374" y="138"/>
                  </a:lnTo>
                  <a:lnTo>
                    <a:pt x="366" y="138"/>
                  </a:lnTo>
                  <a:lnTo>
                    <a:pt x="361" y="140"/>
                  </a:lnTo>
                  <a:lnTo>
                    <a:pt x="355" y="138"/>
                  </a:lnTo>
                  <a:lnTo>
                    <a:pt x="351" y="133"/>
                  </a:lnTo>
                  <a:lnTo>
                    <a:pt x="339" y="135"/>
                  </a:lnTo>
                  <a:lnTo>
                    <a:pt x="328" y="137"/>
                  </a:lnTo>
                  <a:lnTo>
                    <a:pt x="315" y="137"/>
                  </a:lnTo>
                  <a:lnTo>
                    <a:pt x="304" y="135"/>
                  </a:lnTo>
                  <a:lnTo>
                    <a:pt x="291" y="131"/>
                  </a:lnTo>
                  <a:lnTo>
                    <a:pt x="280" y="129"/>
                  </a:lnTo>
                  <a:lnTo>
                    <a:pt x="270" y="124"/>
                  </a:lnTo>
                  <a:lnTo>
                    <a:pt x="260" y="119"/>
                  </a:lnTo>
                  <a:lnTo>
                    <a:pt x="254" y="125"/>
                  </a:lnTo>
                  <a:lnTo>
                    <a:pt x="248" y="128"/>
                  </a:lnTo>
                  <a:lnTo>
                    <a:pt x="241" y="125"/>
                  </a:lnTo>
                  <a:lnTo>
                    <a:pt x="235" y="122"/>
                  </a:lnTo>
                  <a:lnTo>
                    <a:pt x="228" y="117"/>
                  </a:lnTo>
                  <a:lnTo>
                    <a:pt x="222" y="112"/>
                  </a:lnTo>
                  <a:lnTo>
                    <a:pt x="215" y="108"/>
                  </a:lnTo>
                  <a:lnTo>
                    <a:pt x="210" y="107"/>
                  </a:lnTo>
                  <a:lnTo>
                    <a:pt x="134" y="76"/>
                  </a:lnTo>
                  <a:lnTo>
                    <a:pt x="122" y="79"/>
                  </a:lnTo>
                  <a:lnTo>
                    <a:pt x="109" y="80"/>
                  </a:lnTo>
                  <a:lnTo>
                    <a:pt x="96" y="78"/>
                  </a:lnTo>
                  <a:lnTo>
                    <a:pt x="83" y="78"/>
                  </a:lnTo>
                  <a:lnTo>
                    <a:pt x="70" y="78"/>
                  </a:lnTo>
                  <a:lnTo>
                    <a:pt x="59" y="83"/>
                  </a:lnTo>
                  <a:lnTo>
                    <a:pt x="51" y="92"/>
                  </a:lnTo>
                  <a:lnTo>
                    <a:pt x="46" y="110"/>
                  </a:lnTo>
                  <a:lnTo>
                    <a:pt x="38" y="107"/>
                  </a:lnTo>
                  <a:lnTo>
                    <a:pt x="31" y="103"/>
                  </a:lnTo>
                  <a:lnTo>
                    <a:pt x="25" y="98"/>
                  </a:lnTo>
                  <a:lnTo>
                    <a:pt x="20" y="94"/>
                  </a:lnTo>
                  <a:lnTo>
                    <a:pt x="14" y="86"/>
                  </a:lnTo>
                  <a:lnTo>
                    <a:pt x="8" y="80"/>
                  </a:lnTo>
                  <a:lnTo>
                    <a:pt x="3" y="72"/>
                  </a:lnTo>
                  <a:lnTo>
                    <a:pt x="0" y="65"/>
                  </a:lnTo>
                  <a:lnTo>
                    <a:pt x="6" y="66"/>
                  </a:lnTo>
                  <a:lnTo>
                    <a:pt x="10" y="63"/>
                  </a:lnTo>
                  <a:lnTo>
                    <a:pt x="14" y="60"/>
                  </a:lnTo>
                  <a:lnTo>
                    <a:pt x="19" y="57"/>
                  </a:lnTo>
                  <a:lnTo>
                    <a:pt x="17" y="44"/>
                  </a:lnTo>
                  <a:lnTo>
                    <a:pt x="12" y="34"/>
                  </a:lnTo>
                  <a:lnTo>
                    <a:pt x="6" y="24"/>
                  </a:lnTo>
                  <a:lnTo>
                    <a:pt x="2" y="15"/>
                  </a:lnTo>
                  <a:lnTo>
                    <a:pt x="20" y="18"/>
                  </a:lnTo>
                  <a:lnTo>
                    <a:pt x="38" y="18"/>
                  </a:lnTo>
                  <a:lnTo>
                    <a:pt x="58" y="15"/>
                  </a:lnTo>
                  <a:lnTo>
                    <a:pt x="78" y="12"/>
                  </a:lnTo>
                  <a:lnTo>
                    <a:pt x="97" y="7"/>
                  </a:lnTo>
                  <a:lnTo>
                    <a:pt x="117" y="3"/>
                  </a:lnTo>
                  <a:lnTo>
                    <a:pt x="134" y="0"/>
                  </a:lnTo>
                  <a:lnTo>
                    <a:pt x="15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18"/>
            <p:cNvSpPr>
              <a:spLocks/>
            </p:cNvSpPr>
            <p:nvPr/>
          </p:nvSpPr>
          <p:spPr bwMode="auto">
            <a:xfrm>
              <a:off x="4826" y="1782"/>
              <a:ext cx="59" cy="28"/>
            </a:xfrm>
            <a:custGeom>
              <a:avLst/>
              <a:gdLst>
                <a:gd name="T0" fmla="*/ 59 w 176"/>
                <a:gd name="T1" fmla="*/ 17 h 85"/>
                <a:gd name="T2" fmla="*/ 52 w 176"/>
                <a:gd name="T3" fmla="*/ 17 h 85"/>
                <a:gd name="T4" fmla="*/ 46 w 176"/>
                <a:gd name="T5" fmla="*/ 18 h 85"/>
                <a:gd name="T6" fmla="*/ 40 w 176"/>
                <a:gd name="T7" fmla="*/ 19 h 85"/>
                <a:gd name="T8" fmla="*/ 34 w 176"/>
                <a:gd name="T9" fmla="*/ 19 h 85"/>
                <a:gd name="T10" fmla="*/ 28 w 176"/>
                <a:gd name="T11" fmla="*/ 20 h 85"/>
                <a:gd name="T12" fmla="*/ 22 w 176"/>
                <a:gd name="T13" fmla="*/ 21 h 85"/>
                <a:gd name="T14" fmla="*/ 16 w 176"/>
                <a:gd name="T15" fmla="*/ 22 h 85"/>
                <a:gd name="T16" fmla="*/ 10 w 176"/>
                <a:gd name="T17" fmla="*/ 23 h 85"/>
                <a:gd name="T18" fmla="*/ 8 w 176"/>
                <a:gd name="T19" fmla="*/ 25 h 85"/>
                <a:gd name="T20" fmla="*/ 7 w 176"/>
                <a:gd name="T21" fmla="*/ 27 h 85"/>
                <a:gd name="T22" fmla="*/ 5 w 176"/>
                <a:gd name="T23" fmla="*/ 28 h 85"/>
                <a:gd name="T24" fmla="*/ 3 w 176"/>
                <a:gd name="T25" fmla="*/ 26 h 85"/>
                <a:gd name="T26" fmla="*/ 2 w 176"/>
                <a:gd name="T27" fmla="*/ 22 h 85"/>
                <a:gd name="T28" fmla="*/ 1 w 176"/>
                <a:gd name="T29" fmla="*/ 19 h 85"/>
                <a:gd name="T30" fmla="*/ 0 w 176"/>
                <a:gd name="T31" fmla="*/ 15 h 85"/>
                <a:gd name="T32" fmla="*/ 2 w 176"/>
                <a:gd name="T33" fmla="*/ 12 h 85"/>
                <a:gd name="T34" fmla="*/ 3 w 176"/>
                <a:gd name="T35" fmla="*/ 10 h 85"/>
                <a:gd name="T36" fmla="*/ 4 w 176"/>
                <a:gd name="T37" fmla="*/ 9 h 85"/>
                <a:gd name="T38" fmla="*/ 5 w 176"/>
                <a:gd name="T39" fmla="*/ 7 h 85"/>
                <a:gd name="T40" fmla="*/ 5 w 176"/>
                <a:gd name="T41" fmla="*/ 5 h 85"/>
                <a:gd name="T42" fmla="*/ 10 w 176"/>
                <a:gd name="T43" fmla="*/ 2 h 85"/>
                <a:gd name="T44" fmla="*/ 15 w 176"/>
                <a:gd name="T45" fmla="*/ 0 h 85"/>
                <a:gd name="T46" fmla="*/ 20 w 176"/>
                <a:gd name="T47" fmla="*/ 0 h 85"/>
                <a:gd name="T48" fmla="*/ 25 w 176"/>
                <a:gd name="T49" fmla="*/ 1 h 85"/>
                <a:gd name="T50" fmla="*/ 30 w 176"/>
                <a:gd name="T51" fmla="*/ 2 h 85"/>
                <a:gd name="T52" fmla="*/ 35 w 176"/>
                <a:gd name="T53" fmla="*/ 4 h 85"/>
                <a:gd name="T54" fmla="*/ 40 w 176"/>
                <a:gd name="T55" fmla="*/ 6 h 85"/>
                <a:gd name="T56" fmla="*/ 45 w 176"/>
                <a:gd name="T57" fmla="*/ 9 h 85"/>
                <a:gd name="T58" fmla="*/ 59 w 176"/>
                <a:gd name="T59" fmla="*/ 17 h 8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6"/>
                <a:gd name="T91" fmla="*/ 0 h 85"/>
                <a:gd name="T92" fmla="*/ 176 w 176"/>
                <a:gd name="T93" fmla="*/ 85 h 8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6" h="85">
                  <a:moveTo>
                    <a:pt x="176" y="51"/>
                  </a:moveTo>
                  <a:lnTo>
                    <a:pt x="155" y="53"/>
                  </a:lnTo>
                  <a:lnTo>
                    <a:pt x="137" y="55"/>
                  </a:lnTo>
                  <a:lnTo>
                    <a:pt x="118" y="57"/>
                  </a:lnTo>
                  <a:lnTo>
                    <a:pt x="101" y="59"/>
                  </a:lnTo>
                  <a:lnTo>
                    <a:pt x="83" y="62"/>
                  </a:lnTo>
                  <a:lnTo>
                    <a:pt x="66" y="64"/>
                  </a:lnTo>
                  <a:lnTo>
                    <a:pt x="48" y="67"/>
                  </a:lnTo>
                  <a:lnTo>
                    <a:pt x="31" y="71"/>
                  </a:lnTo>
                  <a:lnTo>
                    <a:pt x="25" y="77"/>
                  </a:lnTo>
                  <a:lnTo>
                    <a:pt x="20" y="83"/>
                  </a:lnTo>
                  <a:lnTo>
                    <a:pt x="15" y="85"/>
                  </a:lnTo>
                  <a:lnTo>
                    <a:pt x="10" y="80"/>
                  </a:lnTo>
                  <a:lnTo>
                    <a:pt x="6" y="68"/>
                  </a:lnTo>
                  <a:lnTo>
                    <a:pt x="2" y="58"/>
                  </a:lnTo>
                  <a:lnTo>
                    <a:pt x="0" y="46"/>
                  </a:lnTo>
                  <a:lnTo>
                    <a:pt x="6" y="35"/>
                  </a:lnTo>
                  <a:lnTo>
                    <a:pt x="9" y="31"/>
                  </a:lnTo>
                  <a:lnTo>
                    <a:pt x="12" y="27"/>
                  </a:lnTo>
                  <a:lnTo>
                    <a:pt x="14" y="22"/>
                  </a:lnTo>
                  <a:lnTo>
                    <a:pt x="14" y="15"/>
                  </a:lnTo>
                  <a:lnTo>
                    <a:pt x="30" y="5"/>
                  </a:lnTo>
                  <a:lnTo>
                    <a:pt x="45" y="1"/>
                  </a:lnTo>
                  <a:lnTo>
                    <a:pt x="60" y="0"/>
                  </a:lnTo>
                  <a:lnTo>
                    <a:pt x="75" y="3"/>
                  </a:lnTo>
                  <a:lnTo>
                    <a:pt x="89" y="5"/>
                  </a:lnTo>
                  <a:lnTo>
                    <a:pt x="103" y="12"/>
                  </a:lnTo>
                  <a:lnTo>
                    <a:pt x="118" y="18"/>
                  </a:lnTo>
                  <a:lnTo>
                    <a:pt x="135" y="26"/>
                  </a:lnTo>
                  <a:lnTo>
                    <a:pt x="176" y="51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19"/>
            <p:cNvSpPr>
              <a:spLocks/>
            </p:cNvSpPr>
            <p:nvPr/>
          </p:nvSpPr>
          <p:spPr bwMode="auto">
            <a:xfrm>
              <a:off x="4998" y="1794"/>
              <a:ext cx="110" cy="32"/>
            </a:xfrm>
            <a:custGeom>
              <a:avLst/>
              <a:gdLst>
                <a:gd name="T0" fmla="*/ 106 w 330"/>
                <a:gd name="T1" fmla="*/ 16 h 97"/>
                <a:gd name="T2" fmla="*/ 97 w 330"/>
                <a:gd name="T3" fmla="*/ 21 h 97"/>
                <a:gd name="T4" fmla="*/ 87 w 330"/>
                <a:gd name="T5" fmla="*/ 24 h 97"/>
                <a:gd name="T6" fmla="*/ 78 w 330"/>
                <a:gd name="T7" fmla="*/ 28 h 97"/>
                <a:gd name="T8" fmla="*/ 71 w 330"/>
                <a:gd name="T9" fmla="*/ 30 h 97"/>
                <a:gd name="T10" fmla="*/ 66 w 330"/>
                <a:gd name="T11" fmla="*/ 30 h 97"/>
                <a:gd name="T12" fmla="*/ 61 w 330"/>
                <a:gd name="T13" fmla="*/ 31 h 97"/>
                <a:gd name="T14" fmla="*/ 57 w 330"/>
                <a:gd name="T15" fmla="*/ 31 h 97"/>
                <a:gd name="T16" fmla="*/ 51 w 330"/>
                <a:gd name="T17" fmla="*/ 31 h 97"/>
                <a:gd name="T18" fmla="*/ 41 w 330"/>
                <a:gd name="T19" fmla="*/ 32 h 97"/>
                <a:gd name="T20" fmla="*/ 30 w 330"/>
                <a:gd name="T21" fmla="*/ 31 h 97"/>
                <a:gd name="T22" fmla="*/ 19 w 330"/>
                <a:gd name="T23" fmla="*/ 30 h 97"/>
                <a:gd name="T24" fmla="*/ 12 w 330"/>
                <a:gd name="T25" fmla="*/ 28 h 97"/>
                <a:gd name="T26" fmla="*/ 7 w 330"/>
                <a:gd name="T27" fmla="*/ 26 h 97"/>
                <a:gd name="T28" fmla="*/ 2 w 330"/>
                <a:gd name="T29" fmla="*/ 22 h 97"/>
                <a:gd name="T30" fmla="*/ 0 w 330"/>
                <a:gd name="T31" fmla="*/ 18 h 97"/>
                <a:gd name="T32" fmla="*/ 2 w 330"/>
                <a:gd name="T33" fmla="*/ 14 h 97"/>
                <a:gd name="T34" fmla="*/ 6 w 330"/>
                <a:gd name="T35" fmla="*/ 13 h 97"/>
                <a:gd name="T36" fmla="*/ 10 w 330"/>
                <a:gd name="T37" fmla="*/ 13 h 97"/>
                <a:gd name="T38" fmla="*/ 14 w 330"/>
                <a:gd name="T39" fmla="*/ 12 h 97"/>
                <a:gd name="T40" fmla="*/ 33 w 330"/>
                <a:gd name="T41" fmla="*/ 7 h 97"/>
                <a:gd name="T42" fmla="*/ 32 w 330"/>
                <a:gd name="T43" fmla="*/ 13 h 97"/>
                <a:gd name="T44" fmla="*/ 34 w 330"/>
                <a:gd name="T45" fmla="*/ 18 h 97"/>
                <a:gd name="T46" fmla="*/ 37 w 330"/>
                <a:gd name="T47" fmla="*/ 22 h 97"/>
                <a:gd name="T48" fmla="*/ 42 w 330"/>
                <a:gd name="T49" fmla="*/ 26 h 97"/>
                <a:gd name="T50" fmla="*/ 48 w 330"/>
                <a:gd name="T51" fmla="*/ 28 h 97"/>
                <a:gd name="T52" fmla="*/ 55 w 330"/>
                <a:gd name="T53" fmla="*/ 29 h 97"/>
                <a:gd name="T54" fmla="*/ 61 w 330"/>
                <a:gd name="T55" fmla="*/ 28 h 97"/>
                <a:gd name="T56" fmla="*/ 67 w 330"/>
                <a:gd name="T57" fmla="*/ 25 h 97"/>
                <a:gd name="T58" fmla="*/ 70 w 330"/>
                <a:gd name="T59" fmla="*/ 22 h 97"/>
                <a:gd name="T60" fmla="*/ 72 w 330"/>
                <a:gd name="T61" fmla="*/ 19 h 97"/>
                <a:gd name="T62" fmla="*/ 75 w 330"/>
                <a:gd name="T63" fmla="*/ 10 h 97"/>
                <a:gd name="T64" fmla="*/ 78 w 330"/>
                <a:gd name="T65" fmla="*/ 0 h 97"/>
                <a:gd name="T66" fmla="*/ 88 w 330"/>
                <a:gd name="T67" fmla="*/ 2 h 97"/>
                <a:gd name="T68" fmla="*/ 97 w 330"/>
                <a:gd name="T69" fmla="*/ 7 h 97"/>
                <a:gd name="T70" fmla="*/ 105 w 330"/>
                <a:gd name="T71" fmla="*/ 1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0"/>
                <a:gd name="T109" fmla="*/ 0 h 97"/>
                <a:gd name="T110" fmla="*/ 330 w 330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0" h="97">
                  <a:moveTo>
                    <a:pt x="330" y="38"/>
                  </a:moveTo>
                  <a:lnTo>
                    <a:pt x="317" y="49"/>
                  </a:lnTo>
                  <a:lnTo>
                    <a:pt x="306" y="58"/>
                  </a:lnTo>
                  <a:lnTo>
                    <a:pt x="291" y="64"/>
                  </a:lnTo>
                  <a:lnTo>
                    <a:pt x="278" y="70"/>
                  </a:lnTo>
                  <a:lnTo>
                    <a:pt x="262" y="73"/>
                  </a:lnTo>
                  <a:lnTo>
                    <a:pt x="247" y="79"/>
                  </a:lnTo>
                  <a:lnTo>
                    <a:pt x="233" y="85"/>
                  </a:lnTo>
                  <a:lnTo>
                    <a:pt x="220" y="95"/>
                  </a:lnTo>
                  <a:lnTo>
                    <a:pt x="213" y="91"/>
                  </a:lnTo>
                  <a:lnTo>
                    <a:pt x="206" y="91"/>
                  </a:lnTo>
                  <a:lnTo>
                    <a:pt x="198" y="91"/>
                  </a:lnTo>
                  <a:lnTo>
                    <a:pt x="191" y="93"/>
                  </a:lnTo>
                  <a:lnTo>
                    <a:pt x="184" y="94"/>
                  </a:lnTo>
                  <a:lnTo>
                    <a:pt x="178" y="95"/>
                  </a:lnTo>
                  <a:lnTo>
                    <a:pt x="172" y="95"/>
                  </a:lnTo>
                  <a:lnTo>
                    <a:pt x="170" y="95"/>
                  </a:lnTo>
                  <a:lnTo>
                    <a:pt x="154" y="95"/>
                  </a:lnTo>
                  <a:lnTo>
                    <a:pt x="138" y="97"/>
                  </a:lnTo>
                  <a:lnTo>
                    <a:pt x="122" y="97"/>
                  </a:lnTo>
                  <a:lnTo>
                    <a:pt x="107" y="97"/>
                  </a:lnTo>
                  <a:lnTo>
                    <a:pt x="90" y="94"/>
                  </a:lnTo>
                  <a:lnTo>
                    <a:pt x="75" y="93"/>
                  </a:lnTo>
                  <a:lnTo>
                    <a:pt x="58" y="91"/>
                  </a:lnTo>
                  <a:lnTo>
                    <a:pt x="42" y="90"/>
                  </a:lnTo>
                  <a:lnTo>
                    <a:pt x="35" y="86"/>
                  </a:lnTo>
                  <a:lnTo>
                    <a:pt x="28" y="82"/>
                  </a:lnTo>
                  <a:lnTo>
                    <a:pt x="20" y="79"/>
                  </a:lnTo>
                  <a:lnTo>
                    <a:pt x="14" y="75"/>
                  </a:lnTo>
                  <a:lnTo>
                    <a:pt x="7" y="68"/>
                  </a:lnTo>
                  <a:lnTo>
                    <a:pt x="3" y="62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5" y="43"/>
                  </a:lnTo>
                  <a:lnTo>
                    <a:pt x="11" y="41"/>
                  </a:lnTo>
                  <a:lnTo>
                    <a:pt x="17" y="40"/>
                  </a:lnTo>
                  <a:lnTo>
                    <a:pt x="24" y="41"/>
                  </a:lnTo>
                  <a:lnTo>
                    <a:pt x="30" y="40"/>
                  </a:lnTo>
                  <a:lnTo>
                    <a:pt x="36" y="39"/>
                  </a:lnTo>
                  <a:lnTo>
                    <a:pt x="42" y="35"/>
                  </a:lnTo>
                  <a:lnTo>
                    <a:pt x="50" y="31"/>
                  </a:lnTo>
                  <a:lnTo>
                    <a:pt x="100" y="20"/>
                  </a:lnTo>
                  <a:lnTo>
                    <a:pt x="96" y="29"/>
                  </a:lnTo>
                  <a:lnTo>
                    <a:pt x="97" y="38"/>
                  </a:lnTo>
                  <a:lnTo>
                    <a:pt x="98" y="46"/>
                  </a:lnTo>
                  <a:lnTo>
                    <a:pt x="103" y="55"/>
                  </a:lnTo>
                  <a:lnTo>
                    <a:pt x="106" y="62"/>
                  </a:lnTo>
                  <a:lnTo>
                    <a:pt x="111" y="68"/>
                  </a:lnTo>
                  <a:lnTo>
                    <a:pt x="117" y="73"/>
                  </a:lnTo>
                  <a:lnTo>
                    <a:pt x="125" y="79"/>
                  </a:lnTo>
                  <a:lnTo>
                    <a:pt x="134" y="81"/>
                  </a:lnTo>
                  <a:lnTo>
                    <a:pt x="143" y="85"/>
                  </a:lnTo>
                  <a:lnTo>
                    <a:pt x="154" y="86"/>
                  </a:lnTo>
                  <a:lnTo>
                    <a:pt x="164" y="89"/>
                  </a:lnTo>
                  <a:lnTo>
                    <a:pt x="173" y="88"/>
                  </a:lnTo>
                  <a:lnTo>
                    <a:pt x="183" y="85"/>
                  </a:lnTo>
                  <a:lnTo>
                    <a:pt x="192" y="81"/>
                  </a:lnTo>
                  <a:lnTo>
                    <a:pt x="202" y="76"/>
                  </a:lnTo>
                  <a:lnTo>
                    <a:pt x="207" y="71"/>
                  </a:lnTo>
                  <a:lnTo>
                    <a:pt x="211" y="67"/>
                  </a:lnTo>
                  <a:lnTo>
                    <a:pt x="214" y="62"/>
                  </a:lnTo>
                  <a:lnTo>
                    <a:pt x="217" y="57"/>
                  </a:lnTo>
                  <a:lnTo>
                    <a:pt x="220" y="43"/>
                  </a:lnTo>
                  <a:lnTo>
                    <a:pt x="224" y="31"/>
                  </a:lnTo>
                  <a:lnTo>
                    <a:pt x="220" y="3"/>
                  </a:lnTo>
                  <a:lnTo>
                    <a:pt x="235" y="0"/>
                  </a:lnTo>
                  <a:lnTo>
                    <a:pt x="249" y="3"/>
                  </a:lnTo>
                  <a:lnTo>
                    <a:pt x="263" y="7"/>
                  </a:lnTo>
                  <a:lnTo>
                    <a:pt x="278" y="14"/>
                  </a:lnTo>
                  <a:lnTo>
                    <a:pt x="290" y="21"/>
                  </a:lnTo>
                  <a:lnTo>
                    <a:pt x="304" y="27"/>
                  </a:lnTo>
                  <a:lnTo>
                    <a:pt x="316" y="32"/>
                  </a:lnTo>
                  <a:lnTo>
                    <a:pt x="33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20"/>
            <p:cNvSpPr>
              <a:spLocks/>
            </p:cNvSpPr>
            <p:nvPr/>
          </p:nvSpPr>
          <p:spPr bwMode="auto">
            <a:xfrm>
              <a:off x="5041" y="1797"/>
              <a:ext cx="10" cy="12"/>
            </a:xfrm>
            <a:custGeom>
              <a:avLst/>
              <a:gdLst>
                <a:gd name="T0" fmla="*/ 10 w 30"/>
                <a:gd name="T1" fmla="*/ 5 h 37"/>
                <a:gd name="T2" fmla="*/ 10 w 30"/>
                <a:gd name="T3" fmla="*/ 8 h 37"/>
                <a:gd name="T4" fmla="*/ 9 w 30"/>
                <a:gd name="T5" fmla="*/ 11 h 37"/>
                <a:gd name="T6" fmla="*/ 6 w 30"/>
                <a:gd name="T7" fmla="*/ 12 h 37"/>
                <a:gd name="T8" fmla="*/ 4 w 30"/>
                <a:gd name="T9" fmla="*/ 12 h 37"/>
                <a:gd name="T10" fmla="*/ 1 w 30"/>
                <a:gd name="T11" fmla="*/ 11 h 37"/>
                <a:gd name="T12" fmla="*/ 0 w 30"/>
                <a:gd name="T13" fmla="*/ 8 h 37"/>
                <a:gd name="T14" fmla="*/ 0 w 30"/>
                <a:gd name="T15" fmla="*/ 5 h 37"/>
                <a:gd name="T16" fmla="*/ 1 w 30"/>
                <a:gd name="T17" fmla="*/ 1 h 37"/>
                <a:gd name="T18" fmla="*/ 3 w 30"/>
                <a:gd name="T19" fmla="*/ 0 h 37"/>
                <a:gd name="T20" fmla="*/ 6 w 30"/>
                <a:gd name="T21" fmla="*/ 1 h 37"/>
                <a:gd name="T22" fmla="*/ 8 w 30"/>
                <a:gd name="T23" fmla="*/ 2 h 37"/>
                <a:gd name="T24" fmla="*/ 10 w 30"/>
                <a:gd name="T25" fmla="*/ 5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37"/>
                <a:gd name="T41" fmla="*/ 30 w 30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37">
                  <a:moveTo>
                    <a:pt x="30" y="15"/>
                  </a:moveTo>
                  <a:lnTo>
                    <a:pt x="30" y="24"/>
                  </a:lnTo>
                  <a:lnTo>
                    <a:pt x="26" y="33"/>
                  </a:lnTo>
                  <a:lnTo>
                    <a:pt x="18" y="37"/>
                  </a:lnTo>
                  <a:lnTo>
                    <a:pt x="11" y="37"/>
                  </a:lnTo>
                  <a:lnTo>
                    <a:pt x="3" y="33"/>
                  </a:lnTo>
                  <a:lnTo>
                    <a:pt x="0" y="26"/>
                  </a:lnTo>
                  <a:lnTo>
                    <a:pt x="0" y="14"/>
                  </a:lnTo>
                  <a:lnTo>
                    <a:pt x="2" y="4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4" y="6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21"/>
            <p:cNvSpPr>
              <a:spLocks/>
            </p:cNvSpPr>
            <p:nvPr/>
          </p:nvSpPr>
          <p:spPr bwMode="auto">
            <a:xfrm>
              <a:off x="4883" y="1809"/>
              <a:ext cx="10" cy="10"/>
            </a:xfrm>
            <a:custGeom>
              <a:avLst/>
              <a:gdLst>
                <a:gd name="T0" fmla="*/ 8 w 28"/>
                <a:gd name="T1" fmla="*/ 9 h 30"/>
                <a:gd name="T2" fmla="*/ 6 w 28"/>
                <a:gd name="T3" fmla="*/ 10 h 30"/>
                <a:gd name="T4" fmla="*/ 5 w 28"/>
                <a:gd name="T5" fmla="*/ 9 h 30"/>
                <a:gd name="T6" fmla="*/ 3 w 28"/>
                <a:gd name="T7" fmla="*/ 8 h 30"/>
                <a:gd name="T8" fmla="*/ 1 w 28"/>
                <a:gd name="T9" fmla="*/ 6 h 30"/>
                <a:gd name="T10" fmla="*/ 0 w 28"/>
                <a:gd name="T11" fmla="*/ 5 h 30"/>
                <a:gd name="T12" fmla="*/ 0 w 28"/>
                <a:gd name="T13" fmla="*/ 3 h 30"/>
                <a:gd name="T14" fmla="*/ 1 w 28"/>
                <a:gd name="T15" fmla="*/ 0 h 30"/>
                <a:gd name="T16" fmla="*/ 3 w 28"/>
                <a:gd name="T17" fmla="*/ 0 h 30"/>
                <a:gd name="T18" fmla="*/ 10 w 28"/>
                <a:gd name="T19" fmla="*/ 1 h 30"/>
                <a:gd name="T20" fmla="*/ 8 w 28"/>
                <a:gd name="T21" fmla="*/ 9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0"/>
                <a:gd name="T35" fmla="*/ 28 w 28"/>
                <a:gd name="T36" fmla="*/ 30 h 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0">
                  <a:moveTo>
                    <a:pt x="23" y="26"/>
                  </a:moveTo>
                  <a:lnTo>
                    <a:pt x="18" y="30"/>
                  </a:lnTo>
                  <a:lnTo>
                    <a:pt x="13" y="28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1"/>
                  </a:lnTo>
                  <a:lnTo>
                    <a:pt x="9" y="0"/>
                  </a:lnTo>
                  <a:lnTo>
                    <a:pt x="28" y="3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22"/>
            <p:cNvSpPr>
              <a:spLocks/>
            </p:cNvSpPr>
            <p:nvPr/>
          </p:nvSpPr>
          <p:spPr bwMode="auto">
            <a:xfrm>
              <a:off x="4842" y="1809"/>
              <a:ext cx="98" cy="28"/>
            </a:xfrm>
            <a:custGeom>
              <a:avLst/>
              <a:gdLst>
                <a:gd name="T0" fmla="*/ 95 w 292"/>
                <a:gd name="T1" fmla="*/ 5 h 85"/>
                <a:gd name="T2" fmla="*/ 98 w 292"/>
                <a:gd name="T3" fmla="*/ 7 h 85"/>
                <a:gd name="T4" fmla="*/ 95 w 292"/>
                <a:gd name="T5" fmla="*/ 12 h 85"/>
                <a:gd name="T6" fmla="*/ 92 w 292"/>
                <a:gd name="T7" fmla="*/ 16 h 85"/>
                <a:gd name="T8" fmla="*/ 89 w 292"/>
                <a:gd name="T9" fmla="*/ 18 h 85"/>
                <a:gd name="T10" fmla="*/ 85 w 292"/>
                <a:gd name="T11" fmla="*/ 21 h 85"/>
                <a:gd name="T12" fmla="*/ 80 w 292"/>
                <a:gd name="T13" fmla="*/ 21 h 85"/>
                <a:gd name="T14" fmla="*/ 76 w 292"/>
                <a:gd name="T15" fmla="*/ 23 h 85"/>
                <a:gd name="T16" fmla="*/ 71 w 292"/>
                <a:gd name="T17" fmla="*/ 24 h 85"/>
                <a:gd name="T18" fmla="*/ 67 w 292"/>
                <a:gd name="T19" fmla="*/ 26 h 85"/>
                <a:gd name="T20" fmla="*/ 59 w 292"/>
                <a:gd name="T21" fmla="*/ 27 h 85"/>
                <a:gd name="T22" fmla="*/ 52 w 292"/>
                <a:gd name="T23" fmla="*/ 28 h 85"/>
                <a:gd name="T24" fmla="*/ 44 w 292"/>
                <a:gd name="T25" fmla="*/ 27 h 85"/>
                <a:gd name="T26" fmla="*/ 38 w 292"/>
                <a:gd name="T27" fmla="*/ 26 h 85"/>
                <a:gd name="T28" fmla="*/ 30 w 292"/>
                <a:gd name="T29" fmla="*/ 24 h 85"/>
                <a:gd name="T30" fmla="*/ 23 w 292"/>
                <a:gd name="T31" fmla="*/ 23 h 85"/>
                <a:gd name="T32" fmla="*/ 15 w 292"/>
                <a:gd name="T33" fmla="*/ 21 h 85"/>
                <a:gd name="T34" fmla="*/ 8 w 292"/>
                <a:gd name="T35" fmla="*/ 20 h 85"/>
                <a:gd name="T36" fmla="*/ 6 w 292"/>
                <a:gd name="T37" fmla="*/ 17 h 85"/>
                <a:gd name="T38" fmla="*/ 4 w 292"/>
                <a:gd name="T39" fmla="*/ 16 h 85"/>
                <a:gd name="T40" fmla="*/ 1 w 292"/>
                <a:gd name="T41" fmla="*/ 14 h 85"/>
                <a:gd name="T42" fmla="*/ 0 w 292"/>
                <a:gd name="T43" fmla="*/ 13 h 85"/>
                <a:gd name="T44" fmla="*/ 4 w 292"/>
                <a:gd name="T45" fmla="*/ 9 h 85"/>
                <a:gd name="T46" fmla="*/ 8 w 292"/>
                <a:gd name="T47" fmla="*/ 7 h 85"/>
                <a:gd name="T48" fmla="*/ 12 w 292"/>
                <a:gd name="T49" fmla="*/ 5 h 85"/>
                <a:gd name="T50" fmla="*/ 16 w 292"/>
                <a:gd name="T51" fmla="*/ 4 h 85"/>
                <a:gd name="T52" fmla="*/ 21 w 292"/>
                <a:gd name="T53" fmla="*/ 3 h 85"/>
                <a:gd name="T54" fmla="*/ 25 w 292"/>
                <a:gd name="T55" fmla="*/ 2 h 85"/>
                <a:gd name="T56" fmla="*/ 30 w 292"/>
                <a:gd name="T57" fmla="*/ 1 h 85"/>
                <a:gd name="T58" fmla="*/ 35 w 292"/>
                <a:gd name="T59" fmla="*/ 1 h 85"/>
                <a:gd name="T60" fmla="*/ 34 w 292"/>
                <a:gd name="T61" fmla="*/ 5 h 85"/>
                <a:gd name="T62" fmla="*/ 35 w 292"/>
                <a:gd name="T63" fmla="*/ 8 h 85"/>
                <a:gd name="T64" fmla="*/ 37 w 292"/>
                <a:gd name="T65" fmla="*/ 10 h 85"/>
                <a:gd name="T66" fmla="*/ 39 w 292"/>
                <a:gd name="T67" fmla="*/ 13 h 85"/>
                <a:gd name="T68" fmla="*/ 41 w 292"/>
                <a:gd name="T69" fmla="*/ 14 h 85"/>
                <a:gd name="T70" fmla="*/ 43 w 292"/>
                <a:gd name="T71" fmla="*/ 16 h 85"/>
                <a:gd name="T72" fmla="*/ 45 w 292"/>
                <a:gd name="T73" fmla="*/ 18 h 85"/>
                <a:gd name="T74" fmla="*/ 47 w 292"/>
                <a:gd name="T75" fmla="*/ 21 h 85"/>
                <a:gd name="T76" fmla="*/ 51 w 292"/>
                <a:gd name="T77" fmla="*/ 22 h 85"/>
                <a:gd name="T78" fmla="*/ 55 w 292"/>
                <a:gd name="T79" fmla="*/ 23 h 85"/>
                <a:gd name="T80" fmla="*/ 59 w 292"/>
                <a:gd name="T81" fmla="*/ 23 h 85"/>
                <a:gd name="T82" fmla="*/ 63 w 292"/>
                <a:gd name="T83" fmla="*/ 22 h 85"/>
                <a:gd name="T84" fmla="*/ 67 w 292"/>
                <a:gd name="T85" fmla="*/ 20 h 85"/>
                <a:gd name="T86" fmla="*/ 71 w 292"/>
                <a:gd name="T87" fmla="*/ 18 h 85"/>
                <a:gd name="T88" fmla="*/ 75 w 292"/>
                <a:gd name="T89" fmla="*/ 15 h 85"/>
                <a:gd name="T90" fmla="*/ 78 w 292"/>
                <a:gd name="T91" fmla="*/ 14 h 85"/>
                <a:gd name="T92" fmla="*/ 80 w 292"/>
                <a:gd name="T93" fmla="*/ 10 h 85"/>
                <a:gd name="T94" fmla="*/ 80 w 292"/>
                <a:gd name="T95" fmla="*/ 7 h 85"/>
                <a:gd name="T96" fmla="*/ 80 w 292"/>
                <a:gd name="T97" fmla="*/ 4 h 85"/>
                <a:gd name="T98" fmla="*/ 80 w 292"/>
                <a:gd name="T99" fmla="*/ 0 h 85"/>
                <a:gd name="T100" fmla="*/ 82 w 292"/>
                <a:gd name="T101" fmla="*/ 0 h 85"/>
                <a:gd name="T102" fmla="*/ 84 w 292"/>
                <a:gd name="T103" fmla="*/ 1 h 85"/>
                <a:gd name="T104" fmla="*/ 85 w 292"/>
                <a:gd name="T105" fmla="*/ 2 h 85"/>
                <a:gd name="T106" fmla="*/ 87 w 292"/>
                <a:gd name="T107" fmla="*/ 3 h 85"/>
                <a:gd name="T108" fmla="*/ 89 w 292"/>
                <a:gd name="T109" fmla="*/ 4 h 85"/>
                <a:gd name="T110" fmla="*/ 91 w 292"/>
                <a:gd name="T111" fmla="*/ 5 h 85"/>
                <a:gd name="T112" fmla="*/ 92 w 292"/>
                <a:gd name="T113" fmla="*/ 5 h 85"/>
                <a:gd name="T114" fmla="*/ 95 w 292"/>
                <a:gd name="T115" fmla="*/ 5 h 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2"/>
                <a:gd name="T175" fmla="*/ 0 h 85"/>
                <a:gd name="T176" fmla="*/ 292 w 292"/>
                <a:gd name="T177" fmla="*/ 85 h 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2" h="85">
                  <a:moveTo>
                    <a:pt x="283" y="15"/>
                  </a:moveTo>
                  <a:lnTo>
                    <a:pt x="292" y="20"/>
                  </a:lnTo>
                  <a:lnTo>
                    <a:pt x="284" y="36"/>
                  </a:lnTo>
                  <a:lnTo>
                    <a:pt x="275" y="49"/>
                  </a:lnTo>
                  <a:lnTo>
                    <a:pt x="264" y="56"/>
                  </a:lnTo>
                  <a:lnTo>
                    <a:pt x="252" y="63"/>
                  </a:lnTo>
                  <a:lnTo>
                    <a:pt x="239" y="65"/>
                  </a:lnTo>
                  <a:lnTo>
                    <a:pt x="226" y="69"/>
                  </a:lnTo>
                  <a:lnTo>
                    <a:pt x="213" y="73"/>
                  </a:lnTo>
                  <a:lnTo>
                    <a:pt x="201" y="80"/>
                  </a:lnTo>
                  <a:lnTo>
                    <a:pt x="176" y="83"/>
                  </a:lnTo>
                  <a:lnTo>
                    <a:pt x="154" y="85"/>
                  </a:lnTo>
                  <a:lnTo>
                    <a:pt x="132" y="82"/>
                  </a:lnTo>
                  <a:lnTo>
                    <a:pt x="112" y="80"/>
                  </a:lnTo>
                  <a:lnTo>
                    <a:pt x="90" y="74"/>
                  </a:lnTo>
                  <a:lnTo>
                    <a:pt x="68" y="69"/>
                  </a:lnTo>
                  <a:lnTo>
                    <a:pt x="46" y="64"/>
                  </a:lnTo>
                  <a:lnTo>
                    <a:pt x="25" y="60"/>
                  </a:lnTo>
                  <a:lnTo>
                    <a:pt x="19" y="53"/>
                  </a:lnTo>
                  <a:lnTo>
                    <a:pt x="12" y="49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12" y="28"/>
                  </a:lnTo>
                  <a:lnTo>
                    <a:pt x="24" y="20"/>
                  </a:lnTo>
                  <a:lnTo>
                    <a:pt x="37" y="14"/>
                  </a:lnTo>
                  <a:lnTo>
                    <a:pt x="49" y="11"/>
                  </a:lnTo>
                  <a:lnTo>
                    <a:pt x="62" y="8"/>
                  </a:lnTo>
                  <a:lnTo>
                    <a:pt x="75" y="5"/>
                  </a:lnTo>
                  <a:lnTo>
                    <a:pt x="90" y="4"/>
                  </a:lnTo>
                  <a:lnTo>
                    <a:pt x="105" y="4"/>
                  </a:lnTo>
                  <a:lnTo>
                    <a:pt x="102" y="14"/>
                  </a:lnTo>
                  <a:lnTo>
                    <a:pt x="104" y="23"/>
                  </a:lnTo>
                  <a:lnTo>
                    <a:pt x="109" y="31"/>
                  </a:lnTo>
                  <a:lnTo>
                    <a:pt x="115" y="38"/>
                  </a:lnTo>
                  <a:lnTo>
                    <a:pt x="121" y="44"/>
                  </a:lnTo>
                  <a:lnTo>
                    <a:pt x="127" y="50"/>
                  </a:lnTo>
                  <a:lnTo>
                    <a:pt x="133" y="55"/>
                  </a:lnTo>
                  <a:lnTo>
                    <a:pt x="140" y="63"/>
                  </a:lnTo>
                  <a:lnTo>
                    <a:pt x="151" y="68"/>
                  </a:lnTo>
                  <a:lnTo>
                    <a:pt x="164" y="71"/>
                  </a:lnTo>
                  <a:lnTo>
                    <a:pt x="175" y="69"/>
                  </a:lnTo>
                  <a:lnTo>
                    <a:pt x="188" y="67"/>
                  </a:lnTo>
                  <a:lnTo>
                    <a:pt x="199" y="60"/>
                  </a:lnTo>
                  <a:lnTo>
                    <a:pt x="212" y="54"/>
                  </a:lnTo>
                  <a:lnTo>
                    <a:pt x="222" y="47"/>
                  </a:lnTo>
                  <a:lnTo>
                    <a:pt x="232" y="41"/>
                  </a:lnTo>
                  <a:lnTo>
                    <a:pt x="237" y="31"/>
                  </a:lnTo>
                  <a:lnTo>
                    <a:pt x="238" y="22"/>
                  </a:lnTo>
                  <a:lnTo>
                    <a:pt x="237" y="11"/>
                  </a:lnTo>
                  <a:lnTo>
                    <a:pt x="238" y="1"/>
                  </a:lnTo>
                  <a:lnTo>
                    <a:pt x="243" y="0"/>
                  </a:lnTo>
                  <a:lnTo>
                    <a:pt x="249" y="2"/>
                  </a:lnTo>
                  <a:lnTo>
                    <a:pt x="254" y="5"/>
                  </a:lnTo>
                  <a:lnTo>
                    <a:pt x="259" y="9"/>
                  </a:lnTo>
                  <a:lnTo>
                    <a:pt x="264" y="11"/>
                  </a:lnTo>
                  <a:lnTo>
                    <a:pt x="270" y="14"/>
                  </a:lnTo>
                  <a:lnTo>
                    <a:pt x="275" y="15"/>
                  </a:lnTo>
                  <a:lnTo>
                    <a:pt x="283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23"/>
            <p:cNvSpPr>
              <a:spLocks/>
            </p:cNvSpPr>
            <p:nvPr/>
          </p:nvSpPr>
          <p:spPr bwMode="auto">
            <a:xfrm>
              <a:off x="4787" y="1818"/>
              <a:ext cx="147" cy="144"/>
            </a:xfrm>
            <a:custGeom>
              <a:avLst/>
              <a:gdLst>
                <a:gd name="T0" fmla="*/ 86 w 443"/>
                <a:gd name="T1" fmla="*/ 25 h 433"/>
                <a:gd name="T2" fmla="*/ 104 w 443"/>
                <a:gd name="T3" fmla="*/ 26 h 433"/>
                <a:gd name="T4" fmla="*/ 121 w 443"/>
                <a:gd name="T5" fmla="*/ 24 h 433"/>
                <a:gd name="T6" fmla="*/ 138 w 443"/>
                <a:gd name="T7" fmla="*/ 19 h 433"/>
                <a:gd name="T8" fmla="*/ 146 w 443"/>
                <a:gd name="T9" fmla="*/ 19 h 433"/>
                <a:gd name="T10" fmla="*/ 143 w 443"/>
                <a:gd name="T11" fmla="*/ 25 h 433"/>
                <a:gd name="T12" fmla="*/ 139 w 443"/>
                <a:gd name="T13" fmla="*/ 32 h 433"/>
                <a:gd name="T14" fmla="*/ 135 w 443"/>
                <a:gd name="T15" fmla="*/ 38 h 433"/>
                <a:gd name="T16" fmla="*/ 131 w 443"/>
                <a:gd name="T17" fmla="*/ 41 h 433"/>
                <a:gd name="T18" fmla="*/ 128 w 443"/>
                <a:gd name="T19" fmla="*/ 42 h 433"/>
                <a:gd name="T20" fmla="*/ 122 w 443"/>
                <a:gd name="T21" fmla="*/ 44 h 433"/>
                <a:gd name="T22" fmla="*/ 114 w 443"/>
                <a:gd name="T23" fmla="*/ 44 h 433"/>
                <a:gd name="T24" fmla="*/ 105 w 443"/>
                <a:gd name="T25" fmla="*/ 44 h 433"/>
                <a:gd name="T26" fmla="*/ 98 w 443"/>
                <a:gd name="T27" fmla="*/ 48 h 433"/>
                <a:gd name="T28" fmla="*/ 92 w 443"/>
                <a:gd name="T29" fmla="*/ 56 h 433"/>
                <a:gd name="T30" fmla="*/ 86 w 443"/>
                <a:gd name="T31" fmla="*/ 67 h 433"/>
                <a:gd name="T32" fmla="*/ 83 w 443"/>
                <a:gd name="T33" fmla="*/ 78 h 433"/>
                <a:gd name="T34" fmla="*/ 84 w 443"/>
                <a:gd name="T35" fmla="*/ 90 h 433"/>
                <a:gd name="T36" fmla="*/ 90 w 443"/>
                <a:gd name="T37" fmla="*/ 102 h 433"/>
                <a:gd name="T38" fmla="*/ 72 w 443"/>
                <a:gd name="T39" fmla="*/ 103 h 433"/>
                <a:gd name="T40" fmla="*/ 54 w 443"/>
                <a:gd name="T41" fmla="*/ 104 h 433"/>
                <a:gd name="T42" fmla="*/ 36 w 443"/>
                <a:gd name="T43" fmla="*/ 109 h 433"/>
                <a:gd name="T44" fmla="*/ 22 w 443"/>
                <a:gd name="T45" fmla="*/ 124 h 433"/>
                <a:gd name="T46" fmla="*/ 18 w 443"/>
                <a:gd name="T47" fmla="*/ 129 h 433"/>
                <a:gd name="T48" fmla="*/ 16 w 443"/>
                <a:gd name="T49" fmla="*/ 134 h 433"/>
                <a:gd name="T50" fmla="*/ 12 w 443"/>
                <a:gd name="T51" fmla="*/ 139 h 433"/>
                <a:gd name="T52" fmla="*/ 10 w 443"/>
                <a:gd name="T53" fmla="*/ 144 h 433"/>
                <a:gd name="T54" fmla="*/ 3 w 443"/>
                <a:gd name="T55" fmla="*/ 129 h 433"/>
                <a:gd name="T56" fmla="*/ 0 w 443"/>
                <a:gd name="T57" fmla="*/ 113 h 433"/>
                <a:gd name="T58" fmla="*/ 1 w 443"/>
                <a:gd name="T59" fmla="*/ 96 h 433"/>
                <a:gd name="T60" fmla="*/ 3 w 443"/>
                <a:gd name="T61" fmla="*/ 80 h 433"/>
                <a:gd name="T62" fmla="*/ 11 w 443"/>
                <a:gd name="T63" fmla="*/ 65 h 433"/>
                <a:gd name="T64" fmla="*/ 20 w 443"/>
                <a:gd name="T65" fmla="*/ 50 h 433"/>
                <a:gd name="T66" fmla="*/ 29 w 443"/>
                <a:gd name="T67" fmla="*/ 36 h 433"/>
                <a:gd name="T68" fmla="*/ 37 w 443"/>
                <a:gd name="T69" fmla="*/ 22 h 433"/>
                <a:gd name="T70" fmla="*/ 39 w 443"/>
                <a:gd name="T71" fmla="*/ 27 h 433"/>
                <a:gd name="T72" fmla="*/ 41 w 443"/>
                <a:gd name="T73" fmla="*/ 32 h 433"/>
                <a:gd name="T74" fmla="*/ 44 w 443"/>
                <a:gd name="T75" fmla="*/ 35 h 433"/>
                <a:gd name="T76" fmla="*/ 48 w 443"/>
                <a:gd name="T77" fmla="*/ 38 h 433"/>
                <a:gd name="T78" fmla="*/ 46 w 443"/>
                <a:gd name="T79" fmla="*/ 32 h 433"/>
                <a:gd name="T80" fmla="*/ 44 w 443"/>
                <a:gd name="T81" fmla="*/ 26 h 433"/>
                <a:gd name="T82" fmla="*/ 41 w 443"/>
                <a:gd name="T83" fmla="*/ 19 h 433"/>
                <a:gd name="T84" fmla="*/ 41 w 443"/>
                <a:gd name="T85" fmla="*/ 12 h 433"/>
                <a:gd name="T86" fmla="*/ 42 w 443"/>
                <a:gd name="T87" fmla="*/ 5 h 433"/>
                <a:gd name="T88" fmla="*/ 44 w 443"/>
                <a:gd name="T89" fmla="*/ 0 h 433"/>
                <a:gd name="T90" fmla="*/ 48 w 443"/>
                <a:gd name="T91" fmla="*/ 11 h 433"/>
                <a:gd name="T92" fmla="*/ 57 w 443"/>
                <a:gd name="T93" fmla="*/ 17 h 433"/>
                <a:gd name="T94" fmla="*/ 67 w 443"/>
                <a:gd name="T95" fmla="*/ 21 h 433"/>
                <a:gd name="T96" fmla="*/ 77 w 443"/>
                <a:gd name="T97" fmla="*/ 24 h 4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3"/>
                <a:gd name="T148" fmla="*/ 0 h 433"/>
                <a:gd name="T149" fmla="*/ 443 w 443"/>
                <a:gd name="T150" fmla="*/ 433 h 4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3" h="433">
                  <a:moveTo>
                    <a:pt x="232" y="73"/>
                  </a:moveTo>
                  <a:lnTo>
                    <a:pt x="259" y="76"/>
                  </a:lnTo>
                  <a:lnTo>
                    <a:pt x="286" y="77"/>
                  </a:lnTo>
                  <a:lnTo>
                    <a:pt x="312" y="77"/>
                  </a:lnTo>
                  <a:lnTo>
                    <a:pt x="339" y="76"/>
                  </a:lnTo>
                  <a:lnTo>
                    <a:pt x="365" y="71"/>
                  </a:lnTo>
                  <a:lnTo>
                    <a:pt x="391" y="65"/>
                  </a:lnTo>
                  <a:lnTo>
                    <a:pt x="417" y="56"/>
                  </a:lnTo>
                  <a:lnTo>
                    <a:pt x="443" y="47"/>
                  </a:lnTo>
                  <a:lnTo>
                    <a:pt x="440" y="56"/>
                  </a:lnTo>
                  <a:lnTo>
                    <a:pt x="437" y="67"/>
                  </a:lnTo>
                  <a:lnTo>
                    <a:pt x="432" y="76"/>
                  </a:lnTo>
                  <a:lnTo>
                    <a:pt x="426" y="86"/>
                  </a:lnTo>
                  <a:lnTo>
                    <a:pt x="420" y="95"/>
                  </a:lnTo>
                  <a:lnTo>
                    <a:pt x="414" y="104"/>
                  </a:lnTo>
                  <a:lnTo>
                    <a:pt x="408" y="113"/>
                  </a:lnTo>
                  <a:lnTo>
                    <a:pt x="402" y="123"/>
                  </a:lnTo>
                  <a:lnTo>
                    <a:pt x="395" y="124"/>
                  </a:lnTo>
                  <a:lnTo>
                    <a:pt x="390" y="124"/>
                  </a:lnTo>
                  <a:lnTo>
                    <a:pt x="386" y="127"/>
                  </a:lnTo>
                  <a:lnTo>
                    <a:pt x="382" y="135"/>
                  </a:lnTo>
                  <a:lnTo>
                    <a:pt x="369" y="133"/>
                  </a:lnTo>
                  <a:lnTo>
                    <a:pt x="357" y="133"/>
                  </a:lnTo>
                  <a:lnTo>
                    <a:pt x="343" y="132"/>
                  </a:lnTo>
                  <a:lnTo>
                    <a:pt x="331" y="133"/>
                  </a:lnTo>
                  <a:lnTo>
                    <a:pt x="317" y="133"/>
                  </a:lnTo>
                  <a:lnTo>
                    <a:pt x="306" y="137"/>
                  </a:lnTo>
                  <a:lnTo>
                    <a:pt x="294" y="144"/>
                  </a:lnTo>
                  <a:lnTo>
                    <a:pt x="286" y="154"/>
                  </a:lnTo>
                  <a:lnTo>
                    <a:pt x="277" y="168"/>
                  </a:lnTo>
                  <a:lnTo>
                    <a:pt x="267" y="185"/>
                  </a:lnTo>
                  <a:lnTo>
                    <a:pt x="260" y="201"/>
                  </a:lnTo>
                  <a:lnTo>
                    <a:pt x="255" y="219"/>
                  </a:lnTo>
                  <a:lnTo>
                    <a:pt x="251" y="236"/>
                  </a:lnTo>
                  <a:lnTo>
                    <a:pt x="251" y="254"/>
                  </a:lnTo>
                  <a:lnTo>
                    <a:pt x="253" y="272"/>
                  </a:lnTo>
                  <a:lnTo>
                    <a:pt x="259" y="291"/>
                  </a:lnTo>
                  <a:lnTo>
                    <a:pt x="272" y="308"/>
                  </a:lnTo>
                  <a:lnTo>
                    <a:pt x="244" y="309"/>
                  </a:lnTo>
                  <a:lnTo>
                    <a:pt x="217" y="311"/>
                  </a:lnTo>
                  <a:lnTo>
                    <a:pt x="189" y="309"/>
                  </a:lnTo>
                  <a:lnTo>
                    <a:pt x="162" y="312"/>
                  </a:lnTo>
                  <a:lnTo>
                    <a:pt x="134" y="316"/>
                  </a:lnTo>
                  <a:lnTo>
                    <a:pt x="109" y="327"/>
                  </a:lnTo>
                  <a:lnTo>
                    <a:pt x="86" y="344"/>
                  </a:lnTo>
                  <a:lnTo>
                    <a:pt x="67" y="373"/>
                  </a:lnTo>
                  <a:lnTo>
                    <a:pt x="60" y="380"/>
                  </a:lnTo>
                  <a:lnTo>
                    <a:pt x="55" y="388"/>
                  </a:lnTo>
                  <a:lnTo>
                    <a:pt x="50" y="395"/>
                  </a:lnTo>
                  <a:lnTo>
                    <a:pt x="47" y="403"/>
                  </a:lnTo>
                  <a:lnTo>
                    <a:pt x="41" y="409"/>
                  </a:lnTo>
                  <a:lnTo>
                    <a:pt x="37" y="417"/>
                  </a:lnTo>
                  <a:lnTo>
                    <a:pt x="33" y="425"/>
                  </a:lnTo>
                  <a:lnTo>
                    <a:pt x="29" y="433"/>
                  </a:lnTo>
                  <a:lnTo>
                    <a:pt x="16" y="409"/>
                  </a:lnTo>
                  <a:lnTo>
                    <a:pt x="8" y="388"/>
                  </a:lnTo>
                  <a:lnTo>
                    <a:pt x="3" y="363"/>
                  </a:lnTo>
                  <a:lnTo>
                    <a:pt x="1" y="339"/>
                  </a:lnTo>
                  <a:lnTo>
                    <a:pt x="0" y="313"/>
                  </a:lnTo>
                  <a:lnTo>
                    <a:pt x="2" y="289"/>
                  </a:lnTo>
                  <a:lnTo>
                    <a:pt x="4" y="264"/>
                  </a:lnTo>
                  <a:lnTo>
                    <a:pt x="10" y="241"/>
                  </a:lnTo>
                  <a:lnTo>
                    <a:pt x="21" y="217"/>
                  </a:lnTo>
                  <a:lnTo>
                    <a:pt x="33" y="194"/>
                  </a:lnTo>
                  <a:lnTo>
                    <a:pt x="45" y="172"/>
                  </a:lnTo>
                  <a:lnTo>
                    <a:pt x="59" y="151"/>
                  </a:lnTo>
                  <a:lnTo>
                    <a:pt x="73" y="130"/>
                  </a:lnTo>
                  <a:lnTo>
                    <a:pt x="86" y="109"/>
                  </a:lnTo>
                  <a:lnTo>
                    <a:pt x="99" y="87"/>
                  </a:lnTo>
                  <a:lnTo>
                    <a:pt x="111" y="67"/>
                  </a:lnTo>
                  <a:lnTo>
                    <a:pt x="114" y="73"/>
                  </a:lnTo>
                  <a:lnTo>
                    <a:pt x="117" y="81"/>
                  </a:lnTo>
                  <a:lnTo>
                    <a:pt x="120" y="88"/>
                  </a:lnTo>
                  <a:lnTo>
                    <a:pt x="125" y="96"/>
                  </a:lnTo>
                  <a:lnTo>
                    <a:pt x="128" y="101"/>
                  </a:lnTo>
                  <a:lnTo>
                    <a:pt x="133" y="106"/>
                  </a:lnTo>
                  <a:lnTo>
                    <a:pt x="138" y="110"/>
                  </a:lnTo>
                  <a:lnTo>
                    <a:pt x="144" y="114"/>
                  </a:lnTo>
                  <a:lnTo>
                    <a:pt x="142" y="104"/>
                  </a:lnTo>
                  <a:lnTo>
                    <a:pt x="140" y="95"/>
                  </a:lnTo>
                  <a:lnTo>
                    <a:pt x="136" y="86"/>
                  </a:lnTo>
                  <a:lnTo>
                    <a:pt x="132" y="77"/>
                  </a:lnTo>
                  <a:lnTo>
                    <a:pt x="128" y="67"/>
                  </a:lnTo>
                  <a:lnTo>
                    <a:pt x="125" y="56"/>
                  </a:lnTo>
                  <a:lnTo>
                    <a:pt x="123" y="46"/>
                  </a:lnTo>
                  <a:lnTo>
                    <a:pt x="125" y="36"/>
                  </a:lnTo>
                  <a:lnTo>
                    <a:pt x="126" y="24"/>
                  </a:lnTo>
                  <a:lnTo>
                    <a:pt x="126" y="15"/>
                  </a:lnTo>
                  <a:lnTo>
                    <a:pt x="128" y="6"/>
                  </a:lnTo>
                  <a:lnTo>
                    <a:pt x="133" y="0"/>
                  </a:lnTo>
                  <a:lnTo>
                    <a:pt x="138" y="18"/>
                  </a:lnTo>
                  <a:lnTo>
                    <a:pt x="146" y="32"/>
                  </a:lnTo>
                  <a:lnTo>
                    <a:pt x="158" y="42"/>
                  </a:lnTo>
                  <a:lnTo>
                    <a:pt x="172" y="51"/>
                  </a:lnTo>
                  <a:lnTo>
                    <a:pt x="187" y="56"/>
                  </a:lnTo>
                  <a:lnTo>
                    <a:pt x="203" y="62"/>
                  </a:lnTo>
                  <a:lnTo>
                    <a:pt x="217" y="67"/>
                  </a:lnTo>
                  <a:lnTo>
                    <a:pt x="232" y="73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24"/>
            <p:cNvSpPr>
              <a:spLocks/>
            </p:cNvSpPr>
            <p:nvPr/>
          </p:nvSpPr>
          <p:spPr bwMode="auto">
            <a:xfrm>
              <a:off x="5245" y="1854"/>
              <a:ext cx="113" cy="126"/>
            </a:xfrm>
            <a:custGeom>
              <a:avLst/>
              <a:gdLst>
                <a:gd name="T0" fmla="*/ 56 w 339"/>
                <a:gd name="T1" fmla="*/ 19 h 379"/>
                <a:gd name="T2" fmla="*/ 83 w 339"/>
                <a:gd name="T3" fmla="*/ 21 h 379"/>
                <a:gd name="T4" fmla="*/ 98 w 339"/>
                <a:gd name="T5" fmla="*/ 13 h 379"/>
                <a:gd name="T6" fmla="*/ 96 w 339"/>
                <a:gd name="T7" fmla="*/ 23 h 379"/>
                <a:gd name="T8" fmla="*/ 86 w 339"/>
                <a:gd name="T9" fmla="*/ 33 h 379"/>
                <a:gd name="T10" fmla="*/ 79 w 339"/>
                <a:gd name="T11" fmla="*/ 40 h 379"/>
                <a:gd name="T12" fmla="*/ 84 w 339"/>
                <a:gd name="T13" fmla="*/ 46 h 379"/>
                <a:gd name="T14" fmla="*/ 95 w 339"/>
                <a:gd name="T15" fmla="*/ 45 h 379"/>
                <a:gd name="T16" fmla="*/ 102 w 339"/>
                <a:gd name="T17" fmla="*/ 47 h 379"/>
                <a:gd name="T18" fmla="*/ 95 w 339"/>
                <a:gd name="T19" fmla="*/ 50 h 379"/>
                <a:gd name="T20" fmla="*/ 95 w 339"/>
                <a:gd name="T21" fmla="*/ 57 h 379"/>
                <a:gd name="T22" fmla="*/ 106 w 339"/>
                <a:gd name="T23" fmla="*/ 62 h 379"/>
                <a:gd name="T24" fmla="*/ 107 w 339"/>
                <a:gd name="T25" fmla="*/ 68 h 379"/>
                <a:gd name="T26" fmla="*/ 84 w 339"/>
                <a:gd name="T27" fmla="*/ 69 h 379"/>
                <a:gd name="T28" fmla="*/ 70 w 339"/>
                <a:gd name="T29" fmla="*/ 81 h 379"/>
                <a:gd name="T30" fmla="*/ 79 w 339"/>
                <a:gd name="T31" fmla="*/ 86 h 379"/>
                <a:gd name="T32" fmla="*/ 83 w 339"/>
                <a:gd name="T33" fmla="*/ 90 h 379"/>
                <a:gd name="T34" fmla="*/ 73 w 339"/>
                <a:gd name="T35" fmla="*/ 92 h 379"/>
                <a:gd name="T36" fmla="*/ 63 w 339"/>
                <a:gd name="T37" fmla="*/ 89 h 379"/>
                <a:gd name="T38" fmla="*/ 57 w 339"/>
                <a:gd name="T39" fmla="*/ 89 h 379"/>
                <a:gd name="T40" fmla="*/ 59 w 339"/>
                <a:gd name="T41" fmla="*/ 105 h 379"/>
                <a:gd name="T42" fmla="*/ 63 w 339"/>
                <a:gd name="T43" fmla="*/ 122 h 379"/>
                <a:gd name="T44" fmla="*/ 55 w 339"/>
                <a:gd name="T45" fmla="*/ 118 h 379"/>
                <a:gd name="T46" fmla="*/ 31 w 339"/>
                <a:gd name="T47" fmla="*/ 113 h 379"/>
                <a:gd name="T48" fmla="*/ 27 w 339"/>
                <a:gd name="T49" fmla="*/ 107 h 379"/>
                <a:gd name="T50" fmla="*/ 19 w 339"/>
                <a:gd name="T51" fmla="*/ 96 h 379"/>
                <a:gd name="T52" fmla="*/ 15 w 339"/>
                <a:gd name="T53" fmla="*/ 107 h 379"/>
                <a:gd name="T54" fmla="*/ 10 w 339"/>
                <a:gd name="T55" fmla="*/ 122 h 379"/>
                <a:gd name="T56" fmla="*/ 11 w 339"/>
                <a:gd name="T57" fmla="*/ 104 h 379"/>
                <a:gd name="T58" fmla="*/ 3 w 339"/>
                <a:gd name="T59" fmla="*/ 76 h 379"/>
                <a:gd name="T60" fmla="*/ 9 w 339"/>
                <a:gd name="T61" fmla="*/ 56 h 379"/>
                <a:gd name="T62" fmla="*/ 17 w 339"/>
                <a:gd name="T63" fmla="*/ 65 h 379"/>
                <a:gd name="T64" fmla="*/ 20 w 339"/>
                <a:gd name="T65" fmla="*/ 64 h 379"/>
                <a:gd name="T66" fmla="*/ 9 w 339"/>
                <a:gd name="T67" fmla="*/ 49 h 379"/>
                <a:gd name="T68" fmla="*/ 14 w 339"/>
                <a:gd name="T69" fmla="*/ 42 h 379"/>
                <a:gd name="T70" fmla="*/ 36 w 339"/>
                <a:gd name="T71" fmla="*/ 63 h 379"/>
                <a:gd name="T72" fmla="*/ 48 w 339"/>
                <a:gd name="T73" fmla="*/ 68 h 379"/>
                <a:gd name="T74" fmla="*/ 26 w 339"/>
                <a:gd name="T75" fmla="*/ 50 h 379"/>
                <a:gd name="T76" fmla="*/ 14 w 339"/>
                <a:gd name="T77" fmla="*/ 28 h 379"/>
                <a:gd name="T78" fmla="*/ 22 w 339"/>
                <a:gd name="T79" fmla="*/ 26 h 379"/>
                <a:gd name="T80" fmla="*/ 39 w 339"/>
                <a:gd name="T81" fmla="*/ 39 h 379"/>
                <a:gd name="T82" fmla="*/ 56 w 339"/>
                <a:gd name="T83" fmla="*/ 43 h 379"/>
                <a:gd name="T84" fmla="*/ 37 w 339"/>
                <a:gd name="T85" fmla="*/ 33 h 379"/>
                <a:gd name="T86" fmla="*/ 22 w 339"/>
                <a:gd name="T87" fmla="*/ 17 h 379"/>
                <a:gd name="T88" fmla="*/ 31 w 339"/>
                <a:gd name="T89" fmla="*/ 15 h 379"/>
                <a:gd name="T90" fmla="*/ 41 w 339"/>
                <a:gd name="T91" fmla="*/ 24 h 379"/>
                <a:gd name="T92" fmla="*/ 47 w 339"/>
                <a:gd name="T93" fmla="*/ 24 h 379"/>
                <a:gd name="T94" fmla="*/ 35 w 339"/>
                <a:gd name="T95" fmla="*/ 14 h 379"/>
                <a:gd name="T96" fmla="*/ 34 w 339"/>
                <a:gd name="T97" fmla="*/ 2 h 379"/>
                <a:gd name="T98" fmla="*/ 40 w 339"/>
                <a:gd name="T99" fmla="*/ 2 h 3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9"/>
                <a:gd name="T151" fmla="*/ 0 h 379"/>
                <a:gd name="T152" fmla="*/ 339 w 339"/>
                <a:gd name="T153" fmla="*/ 379 h 3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9" h="379">
                  <a:moveTo>
                    <a:pt x="120" y="19"/>
                  </a:moveTo>
                  <a:lnTo>
                    <a:pt x="134" y="36"/>
                  </a:lnTo>
                  <a:lnTo>
                    <a:pt x="152" y="49"/>
                  </a:lnTo>
                  <a:lnTo>
                    <a:pt x="169" y="58"/>
                  </a:lnTo>
                  <a:lnTo>
                    <a:pt x="189" y="64"/>
                  </a:lnTo>
                  <a:lnTo>
                    <a:pt x="208" y="65"/>
                  </a:lnTo>
                  <a:lnTo>
                    <a:pt x="230" y="65"/>
                  </a:lnTo>
                  <a:lnTo>
                    <a:pt x="249" y="62"/>
                  </a:lnTo>
                  <a:lnTo>
                    <a:pt x="270" y="59"/>
                  </a:lnTo>
                  <a:lnTo>
                    <a:pt x="279" y="54"/>
                  </a:lnTo>
                  <a:lnTo>
                    <a:pt x="287" y="48"/>
                  </a:lnTo>
                  <a:lnTo>
                    <a:pt x="295" y="40"/>
                  </a:lnTo>
                  <a:lnTo>
                    <a:pt x="305" y="33"/>
                  </a:lnTo>
                  <a:lnTo>
                    <a:pt x="300" y="45"/>
                  </a:lnTo>
                  <a:lnTo>
                    <a:pt x="296" y="58"/>
                  </a:lnTo>
                  <a:lnTo>
                    <a:pt x="289" y="68"/>
                  </a:lnTo>
                  <a:lnTo>
                    <a:pt x="283" y="78"/>
                  </a:lnTo>
                  <a:lnTo>
                    <a:pt x="274" y="86"/>
                  </a:lnTo>
                  <a:lnTo>
                    <a:pt x="266" y="94"/>
                  </a:lnTo>
                  <a:lnTo>
                    <a:pt x="258" y="100"/>
                  </a:lnTo>
                  <a:lnTo>
                    <a:pt x="249" y="107"/>
                  </a:lnTo>
                  <a:lnTo>
                    <a:pt x="242" y="108"/>
                  </a:lnTo>
                  <a:lnTo>
                    <a:pt x="236" y="116"/>
                  </a:lnTo>
                  <a:lnTo>
                    <a:pt x="237" y="121"/>
                  </a:lnTo>
                  <a:lnTo>
                    <a:pt x="238" y="128"/>
                  </a:lnTo>
                  <a:lnTo>
                    <a:pt x="240" y="134"/>
                  </a:lnTo>
                  <a:lnTo>
                    <a:pt x="245" y="137"/>
                  </a:lnTo>
                  <a:lnTo>
                    <a:pt x="253" y="137"/>
                  </a:lnTo>
                  <a:lnTo>
                    <a:pt x="261" y="139"/>
                  </a:lnTo>
                  <a:lnTo>
                    <a:pt x="269" y="137"/>
                  </a:lnTo>
                  <a:lnTo>
                    <a:pt x="279" y="137"/>
                  </a:lnTo>
                  <a:lnTo>
                    <a:pt x="286" y="136"/>
                  </a:lnTo>
                  <a:lnTo>
                    <a:pt x="294" y="135"/>
                  </a:lnTo>
                  <a:lnTo>
                    <a:pt x="302" y="135"/>
                  </a:lnTo>
                  <a:lnTo>
                    <a:pt x="309" y="135"/>
                  </a:lnTo>
                  <a:lnTo>
                    <a:pt x="306" y="141"/>
                  </a:lnTo>
                  <a:lnTo>
                    <a:pt x="302" y="145"/>
                  </a:lnTo>
                  <a:lnTo>
                    <a:pt x="296" y="146"/>
                  </a:lnTo>
                  <a:lnTo>
                    <a:pt x="292" y="149"/>
                  </a:lnTo>
                  <a:lnTo>
                    <a:pt x="286" y="149"/>
                  </a:lnTo>
                  <a:lnTo>
                    <a:pt x="282" y="152"/>
                  </a:lnTo>
                  <a:lnTo>
                    <a:pt x="279" y="157"/>
                  </a:lnTo>
                  <a:lnTo>
                    <a:pt x="278" y="166"/>
                  </a:lnTo>
                  <a:lnTo>
                    <a:pt x="284" y="172"/>
                  </a:lnTo>
                  <a:lnTo>
                    <a:pt x="292" y="177"/>
                  </a:lnTo>
                  <a:lnTo>
                    <a:pt x="300" y="180"/>
                  </a:lnTo>
                  <a:lnTo>
                    <a:pt x="310" y="184"/>
                  </a:lnTo>
                  <a:lnTo>
                    <a:pt x="318" y="186"/>
                  </a:lnTo>
                  <a:lnTo>
                    <a:pt x="326" y="191"/>
                  </a:lnTo>
                  <a:lnTo>
                    <a:pt x="333" y="198"/>
                  </a:lnTo>
                  <a:lnTo>
                    <a:pt x="339" y="208"/>
                  </a:lnTo>
                  <a:lnTo>
                    <a:pt x="321" y="204"/>
                  </a:lnTo>
                  <a:lnTo>
                    <a:pt x="304" y="203"/>
                  </a:lnTo>
                  <a:lnTo>
                    <a:pt x="286" y="203"/>
                  </a:lnTo>
                  <a:lnTo>
                    <a:pt x="269" y="205"/>
                  </a:lnTo>
                  <a:lnTo>
                    <a:pt x="251" y="208"/>
                  </a:lnTo>
                  <a:lnTo>
                    <a:pt x="235" y="216"/>
                  </a:lnTo>
                  <a:lnTo>
                    <a:pt x="219" y="223"/>
                  </a:lnTo>
                  <a:lnTo>
                    <a:pt x="207" y="236"/>
                  </a:lnTo>
                  <a:lnTo>
                    <a:pt x="209" y="244"/>
                  </a:lnTo>
                  <a:lnTo>
                    <a:pt x="214" y="250"/>
                  </a:lnTo>
                  <a:lnTo>
                    <a:pt x="220" y="253"/>
                  </a:lnTo>
                  <a:lnTo>
                    <a:pt x="229" y="257"/>
                  </a:lnTo>
                  <a:lnTo>
                    <a:pt x="236" y="258"/>
                  </a:lnTo>
                  <a:lnTo>
                    <a:pt x="243" y="259"/>
                  </a:lnTo>
                  <a:lnTo>
                    <a:pt x="249" y="262"/>
                  </a:lnTo>
                  <a:lnTo>
                    <a:pt x="257" y="267"/>
                  </a:lnTo>
                  <a:lnTo>
                    <a:pt x="249" y="270"/>
                  </a:lnTo>
                  <a:lnTo>
                    <a:pt x="242" y="273"/>
                  </a:lnTo>
                  <a:lnTo>
                    <a:pt x="235" y="275"/>
                  </a:lnTo>
                  <a:lnTo>
                    <a:pt x="228" y="277"/>
                  </a:lnTo>
                  <a:lnTo>
                    <a:pt x="218" y="277"/>
                  </a:lnTo>
                  <a:lnTo>
                    <a:pt x="210" y="277"/>
                  </a:lnTo>
                  <a:lnTo>
                    <a:pt x="202" y="276"/>
                  </a:lnTo>
                  <a:lnTo>
                    <a:pt x="195" y="275"/>
                  </a:lnTo>
                  <a:lnTo>
                    <a:pt x="190" y="268"/>
                  </a:lnTo>
                  <a:lnTo>
                    <a:pt x="185" y="264"/>
                  </a:lnTo>
                  <a:lnTo>
                    <a:pt x="180" y="261"/>
                  </a:lnTo>
                  <a:lnTo>
                    <a:pt x="175" y="258"/>
                  </a:lnTo>
                  <a:lnTo>
                    <a:pt x="170" y="267"/>
                  </a:lnTo>
                  <a:lnTo>
                    <a:pt x="169" y="279"/>
                  </a:lnTo>
                  <a:lnTo>
                    <a:pt x="169" y="290"/>
                  </a:lnTo>
                  <a:lnTo>
                    <a:pt x="172" y="304"/>
                  </a:lnTo>
                  <a:lnTo>
                    <a:pt x="176" y="316"/>
                  </a:lnTo>
                  <a:lnTo>
                    <a:pt x="179" y="330"/>
                  </a:lnTo>
                  <a:lnTo>
                    <a:pt x="180" y="343"/>
                  </a:lnTo>
                  <a:lnTo>
                    <a:pt x="182" y="357"/>
                  </a:lnTo>
                  <a:lnTo>
                    <a:pt x="188" y="368"/>
                  </a:lnTo>
                  <a:lnTo>
                    <a:pt x="181" y="366"/>
                  </a:lnTo>
                  <a:lnTo>
                    <a:pt x="175" y="363"/>
                  </a:lnTo>
                  <a:lnTo>
                    <a:pt x="169" y="358"/>
                  </a:lnTo>
                  <a:lnTo>
                    <a:pt x="165" y="354"/>
                  </a:lnTo>
                  <a:lnTo>
                    <a:pt x="155" y="345"/>
                  </a:lnTo>
                  <a:lnTo>
                    <a:pt x="145" y="345"/>
                  </a:lnTo>
                  <a:lnTo>
                    <a:pt x="136" y="379"/>
                  </a:lnTo>
                  <a:lnTo>
                    <a:pt x="92" y="340"/>
                  </a:lnTo>
                  <a:lnTo>
                    <a:pt x="90" y="343"/>
                  </a:lnTo>
                  <a:lnTo>
                    <a:pt x="89" y="333"/>
                  </a:lnTo>
                  <a:lnTo>
                    <a:pt x="85" y="326"/>
                  </a:lnTo>
                  <a:lnTo>
                    <a:pt x="80" y="321"/>
                  </a:lnTo>
                  <a:lnTo>
                    <a:pt x="75" y="317"/>
                  </a:lnTo>
                  <a:lnTo>
                    <a:pt x="68" y="306"/>
                  </a:lnTo>
                  <a:lnTo>
                    <a:pt x="63" y="297"/>
                  </a:lnTo>
                  <a:lnTo>
                    <a:pt x="56" y="288"/>
                  </a:lnTo>
                  <a:lnTo>
                    <a:pt x="50" y="284"/>
                  </a:lnTo>
                  <a:lnTo>
                    <a:pt x="46" y="295"/>
                  </a:lnTo>
                  <a:lnTo>
                    <a:pt x="46" y="309"/>
                  </a:lnTo>
                  <a:lnTo>
                    <a:pt x="44" y="321"/>
                  </a:lnTo>
                  <a:lnTo>
                    <a:pt x="43" y="335"/>
                  </a:lnTo>
                  <a:lnTo>
                    <a:pt x="39" y="347"/>
                  </a:lnTo>
                  <a:lnTo>
                    <a:pt x="36" y="358"/>
                  </a:lnTo>
                  <a:lnTo>
                    <a:pt x="30" y="368"/>
                  </a:lnTo>
                  <a:lnTo>
                    <a:pt x="23" y="379"/>
                  </a:lnTo>
                  <a:lnTo>
                    <a:pt x="29" y="357"/>
                  </a:lnTo>
                  <a:lnTo>
                    <a:pt x="32" y="335"/>
                  </a:lnTo>
                  <a:lnTo>
                    <a:pt x="32" y="313"/>
                  </a:lnTo>
                  <a:lnTo>
                    <a:pt x="30" y="291"/>
                  </a:lnTo>
                  <a:lnTo>
                    <a:pt x="24" y="268"/>
                  </a:lnTo>
                  <a:lnTo>
                    <a:pt x="17" y="248"/>
                  </a:lnTo>
                  <a:lnTo>
                    <a:pt x="9" y="229"/>
                  </a:lnTo>
                  <a:lnTo>
                    <a:pt x="0" y="213"/>
                  </a:lnTo>
                  <a:lnTo>
                    <a:pt x="17" y="154"/>
                  </a:lnTo>
                  <a:lnTo>
                    <a:pt x="22" y="162"/>
                  </a:lnTo>
                  <a:lnTo>
                    <a:pt x="27" y="169"/>
                  </a:lnTo>
                  <a:lnTo>
                    <a:pt x="33" y="177"/>
                  </a:lnTo>
                  <a:lnTo>
                    <a:pt x="39" y="185"/>
                  </a:lnTo>
                  <a:lnTo>
                    <a:pt x="45" y="190"/>
                  </a:lnTo>
                  <a:lnTo>
                    <a:pt x="52" y="196"/>
                  </a:lnTo>
                  <a:lnTo>
                    <a:pt x="59" y="202"/>
                  </a:lnTo>
                  <a:lnTo>
                    <a:pt x="67" y="208"/>
                  </a:lnTo>
                  <a:lnTo>
                    <a:pt x="69" y="205"/>
                  </a:lnTo>
                  <a:lnTo>
                    <a:pt x="60" y="194"/>
                  </a:lnTo>
                  <a:lnTo>
                    <a:pt x="52" y="184"/>
                  </a:lnTo>
                  <a:lnTo>
                    <a:pt x="42" y="172"/>
                  </a:lnTo>
                  <a:lnTo>
                    <a:pt x="35" y="161"/>
                  </a:lnTo>
                  <a:lnTo>
                    <a:pt x="28" y="148"/>
                  </a:lnTo>
                  <a:lnTo>
                    <a:pt x="25" y="135"/>
                  </a:lnTo>
                  <a:lnTo>
                    <a:pt x="25" y="121"/>
                  </a:lnTo>
                  <a:lnTo>
                    <a:pt x="31" y="107"/>
                  </a:lnTo>
                  <a:lnTo>
                    <a:pt x="43" y="125"/>
                  </a:lnTo>
                  <a:lnTo>
                    <a:pt x="59" y="144"/>
                  </a:lnTo>
                  <a:lnTo>
                    <a:pt x="75" y="161"/>
                  </a:lnTo>
                  <a:lnTo>
                    <a:pt x="91" y="177"/>
                  </a:lnTo>
                  <a:lnTo>
                    <a:pt x="108" y="190"/>
                  </a:lnTo>
                  <a:lnTo>
                    <a:pt x="126" y="202"/>
                  </a:lnTo>
                  <a:lnTo>
                    <a:pt x="144" y="209"/>
                  </a:lnTo>
                  <a:lnTo>
                    <a:pt x="163" y="217"/>
                  </a:lnTo>
                  <a:lnTo>
                    <a:pt x="145" y="204"/>
                  </a:lnTo>
                  <a:lnTo>
                    <a:pt x="129" y="193"/>
                  </a:lnTo>
                  <a:lnTo>
                    <a:pt x="111" y="180"/>
                  </a:lnTo>
                  <a:lnTo>
                    <a:pt x="95" y="166"/>
                  </a:lnTo>
                  <a:lnTo>
                    <a:pt x="78" y="149"/>
                  </a:lnTo>
                  <a:lnTo>
                    <a:pt x="63" y="132"/>
                  </a:lnTo>
                  <a:lnTo>
                    <a:pt x="50" y="112"/>
                  </a:lnTo>
                  <a:lnTo>
                    <a:pt x="38" y="92"/>
                  </a:lnTo>
                  <a:lnTo>
                    <a:pt x="41" y="83"/>
                  </a:lnTo>
                  <a:lnTo>
                    <a:pt x="45" y="76"/>
                  </a:lnTo>
                  <a:lnTo>
                    <a:pt x="51" y="68"/>
                  </a:lnTo>
                  <a:lnTo>
                    <a:pt x="56" y="64"/>
                  </a:lnTo>
                  <a:lnTo>
                    <a:pt x="65" y="78"/>
                  </a:lnTo>
                  <a:lnTo>
                    <a:pt x="78" y="91"/>
                  </a:lnTo>
                  <a:lnTo>
                    <a:pt x="90" y="100"/>
                  </a:lnTo>
                  <a:lnTo>
                    <a:pt x="105" y="109"/>
                  </a:lnTo>
                  <a:lnTo>
                    <a:pt x="118" y="116"/>
                  </a:lnTo>
                  <a:lnTo>
                    <a:pt x="134" y="122"/>
                  </a:lnTo>
                  <a:lnTo>
                    <a:pt x="148" y="127"/>
                  </a:lnTo>
                  <a:lnTo>
                    <a:pt x="163" y="135"/>
                  </a:lnTo>
                  <a:lnTo>
                    <a:pt x="168" y="130"/>
                  </a:lnTo>
                  <a:lnTo>
                    <a:pt x="154" y="122"/>
                  </a:lnTo>
                  <a:lnTo>
                    <a:pt x="140" y="114"/>
                  </a:lnTo>
                  <a:lnTo>
                    <a:pt x="126" y="107"/>
                  </a:lnTo>
                  <a:lnTo>
                    <a:pt x="112" y="99"/>
                  </a:lnTo>
                  <a:lnTo>
                    <a:pt x="97" y="89"/>
                  </a:lnTo>
                  <a:lnTo>
                    <a:pt x="85" y="78"/>
                  </a:lnTo>
                  <a:lnTo>
                    <a:pt x="74" y="64"/>
                  </a:lnTo>
                  <a:lnTo>
                    <a:pt x="65" y="50"/>
                  </a:lnTo>
                  <a:lnTo>
                    <a:pt x="71" y="40"/>
                  </a:lnTo>
                  <a:lnTo>
                    <a:pt x="79" y="37"/>
                  </a:lnTo>
                  <a:lnTo>
                    <a:pt x="86" y="39"/>
                  </a:lnTo>
                  <a:lnTo>
                    <a:pt x="93" y="45"/>
                  </a:lnTo>
                  <a:lnTo>
                    <a:pt x="100" y="51"/>
                  </a:lnTo>
                  <a:lnTo>
                    <a:pt x="108" y="59"/>
                  </a:lnTo>
                  <a:lnTo>
                    <a:pt x="114" y="65"/>
                  </a:lnTo>
                  <a:lnTo>
                    <a:pt x="122" y="71"/>
                  </a:lnTo>
                  <a:lnTo>
                    <a:pt x="126" y="71"/>
                  </a:lnTo>
                  <a:lnTo>
                    <a:pt x="131" y="73"/>
                  </a:lnTo>
                  <a:lnTo>
                    <a:pt x="135" y="74"/>
                  </a:lnTo>
                  <a:lnTo>
                    <a:pt x="140" y="73"/>
                  </a:lnTo>
                  <a:lnTo>
                    <a:pt x="133" y="64"/>
                  </a:lnTo>
                  <a:lnTo>
                    <a:pt x="125" y="55"/>
                  </a:lnTo>
                  <a:lnTo>
                    <a:pt x="113" y="48"/>
                  </a:lnTo>
                  <a:lnTo>
                    <a:pt x="104" y="42"/>
                  </a:lnTo>
                  <a:lnTo>
                    <a:pt x="90" y="26"/>
                  </a:lnTo>
                  <a:lnTo>
                    <a:pt x="92" y="19"/>
                  </a:lnTo>
                  <a:lnTo>
                    <a:pt x="96" y="13"/>
                  </a:lnTo>
                  <a:lnTo>
                    <a:pt x="102" y="6"/>
                  </a:lnTo>
                  <a:lnTo>
                    <a:pt x="108" y="3"/>
                  </a:lnTo>
                  <a:lnTo>
                    <a:pt x="113" y="0"/>
                  </a:lnTo>
                  <a:lnTo>
                    <a:pt x="117" y="1"/>
                  </a:lnTo>
                  <a:lnTo>
                    <a:pt x="120" y="6"/>
                  </a:lnTo>
                  <a:lnTo>
                    <a:pt x="12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25"/>
            <p:cNvSpPr>
              <a:spLocks/>
            </p:cNvSpPr>
            <p:nvPr/>
          </p:nvSpPr>
          <p:spPr bwMode="auto">
            <a:xfrm>
              <a:off x="4798" y="1903"/>
              <a:ext cx="332" cy="79"/>
            </a:xfrm>
            <a:custGeom>
              <a:avLst/>
              <a:gdLst>
                <a:gd name="T0" fmla="*/ 330 w 997"/>
                <a:gd name="T1" fmla="*/ 33 h 237"/>
                <a:gd name="T2" fmla="*/ 330 w 997"/>
                <a:gd name="T3" fmla="*/ 54 h 237"/>
                <a:gd name="T4" fmla="*/ 321 w 997"/>
                <a:gd name="T5" fmla="*/ 62 h 237"/>
                <a:gd name="T6" fmla="*/ 308 w 997"/>
                <a:gd name="T7" fmla="*/ 52 h 237"/>
                <a:gd name="T8" fmla="*/ 298 w 997"/>
                <a:gd name="T9" fmla="*/ 35 h 237"/>
                <a:gd name="T10" fmla="*/ 298 w 997"/>
                <a:gd name="T11" fmla="*/ 46 h 237"/>
                <a:gd name="T12" fmla="*/ 306 w 997"/>
                <a:gd name="T13" fmla="*/ 59 h 237"/>
                <a:gd name="T14" fmla="*/ 299 w 997"/>
                <a:gd name="T15" fmla="*/ 60 h 237"/>
                <a:gd name="T16" fmla="*/ 289 w 997"/>
                <a:gd name="T17" fmla="*/ 54 h 237"/>
                <a:gd name="T18" fmla="*/ 282 w 997"/>
                <a:gd name="T19" fmla="*/ 45 h 237"/>
                <a:gd name="T20" fmla="*/ 275 w 997"/>
                <a:gd name="T21" fmla="*/ 42 h 237"/>
                <a:gd name="T22" fmla="*/ 278 w 997"/>
                <a:gd name="T23" fmla="*/ 56 h 237"/>
                <a:gd name="T24" fmla="*/ 265 w 997"/>
                <a:gd name="T25" fmla="*/ 51 h 237"/>
                <a:gd name="T26" fmla="*/ 258 w 997"/>
                <a:gd name="T27" fmla="*/ 48 h 237"/>
                <a:gd name="T28" fmla="*/ 261 w 997"/>
                <a:gd name="T29" fmla="*/ 65 h 237"/>
                <a:gd name="T30" fmla="*/ 246 w 997"/>
                <a:gd name="T31" fmla="*/ 60 h 237"/>
                <a:gd name="T32" fmla="*/ 235 w 997"/>
                <a:gd name="T33" fmla="*/ 48 h 237"/>
                <a:gd name="T34" fmla="*/ 238 w 997"/>
                <a:gd name="T35" fmla="*/ 60 h 237"/>
                <a:gd name="T36" fmla="*/ 230 w 997"/>
                <a:gd name="T37" fmla="*/ 65 h 237"/>
                <a:gd name="T38" fmla="*/ 213 w 997"/>
                <a:gd name="T39" fmla="*/ 54 h 237"/>
                <a:gd name="T40" fmla="*/ 208 w 997"/>
                <a:gd name="T41" fmla="*/ 60 h 237"/>
                <a:gd name="T42" fmla="*/ 208 w 997"/>
                <a:gd name="T43" fmla="*/ 70 h 237"/>
                <a:gd name="T44" fmla="*/ 185 w 997"/>
                <a:gd name="T45" fmla="*/ 66 h 237"/>
                <a:gd name="T46" fmla="*/ 174 w 997"/>
                <a:gd name="T47" fmla="*/ 69 h 237"/>
                <a:gd name="T48" fmla="*/ 172 w 997"/>
                <a:gd name="T49" fmla="*/ 78 h 237"/>
                <a:gd name="T50" fmla="*/ 159 w 997"/>
                <a:gd name="T51" fmla="*/ 75 h 237"/>
                <a:gd name="T52" fmla="*/ 151 w 997"/>
                <a:gd name="T53" fmla="*/ 65 h 237"/>
                <a:gd name="T54" fmla="*/ 130 w 997"/>
                <a:gd name="T55" fmla="*/ 75 h 237"/>
                <a:gd name="T56" fmla="*/ 115 w 997"/>
                <a:gd name="T57" fmla="*/ 78 h 237"/>
                <a:gd name="T58" fmla="*/ 117 w 997"/>
                <a:gd name="T59" fmla="*/ 67 h 237"/>
                <a:gd name="T60" fmla="*/ 111 w 997"/>
                <a:gd name="T61" fmla="*/ 66 h 237"/>
                <a:gd name="T62" fmla="*/ 89 w 997"/>
                <a:gd name="T63" fmla="*/ 78 h 237"/>
                <a:gd name="T64" fmla="*/ 84 w 997"/>
                <a:gd name="T65" fmla="*/ 69 h 237"/>
                <a:gd name="T66" fmla="*/ 93 w 997"/>
                <a:gd name="T67" fmla="*/ 60 h 237"/>
                <a:gd name="T68" fmla="*/ 57 w 997"/>
                <a:gd name="T69" fmla="*/ 75 h 237"/>
                <a:gd name="T70" fmla="*/ 57 w 997"/>
                <a:gd name="T71" fmla="*/ 64 h 237"/>
                <a:gd name="T72" fmla="*/ 56 w 997"/>
                <a:gd name="T73" fmla="*/ 57 h 237"/>
                <a:gd name="T74" fmla="*/ 35 w 997"/>
                <a:gd name="T75" fmla="*/ 70 h 237"/>
                <a:gd name="T76" fmla="*/ 31 w 997"/>
                <a:gd name="T77" fmla="*/ 61 h 237"/>
                <a:gd name="T78" fmla="*/ 45 w 997"/>
                <a:gd name="T79" fmla="*/ 44 h 237"/>
                <a:gd name="T80" fmla="*/ 23 w 997"/>
                <a:gd name="T81" fmla="*/ 61 h 237"/>
                <a:gd name="T82" fmla="*/ 1 w 997"/>
                <a:gd name="T83" fmla="*/ 78 h 237"/>
                <a:gd name="T84" fmla="*/ 14 w 997"/>
                <a:gd name="T85" fmla="*/ 45 h 237"/>
                <a:gd name="T86" fmla="*/ 44 w 997"/>
                <a:gd name="T87" fmla="*/ 26 h 237"/>
                <a:gd name="T88" fmla="*/ 78 w 997"/>
                <a:gd name="T89" fmla="*/ 27 h 237"/>
                <a:gd name="T90" fmla="*/ 99 w 997"/>
                <a:gd name="T91" fmla="*/ 23 h 237"/>
                <a:gd name="T92" fmla="*/ 109 w 997"/>
                <a:gd name="T93" fmla="*/ 39 h 237"/>
                <a:gd name="T94" fmla="*/ 138 w 997"/>
                <a:gd name="T95" fmla="*/ 57 h 237"/>
                <a:gd name="T96" fmla="*/ 169 w 997"/>
                <a:gd name="T97" fmla="*/ 45 h 237"/>
                <a:gd name="T98" fmla="*/ 186 w 997"/>
                <a:gd name="T99" fmla="*/ 15 h 237"/>
                <a:gd name="T100" fmla="*/ 257 w 997"/>
                <a:gd name="T101" fmla="*/ 1 h 2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7"/>
                <a:gd name="T154" fmla="*/ 0 h 237"/>
                <a:gd name="T155" fmla="*/ 997 w 997"/>
                <a:gd name="T156" fmla="*/ 237 h 2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7" h="237">
                  <a:moveTo>
                    <a:pt x="964" y="53"/>
                  </a:moveTo>
                  <a:lnTo>
                    <a:pt x="973" y="61"/>
                  </a:lnTo>
                  <a:lnTo>
                    <a:pt x="982" y="72"/>
                  </a:lnTo>
                  <a:lnTo>
                    <a:pt x="987" y="84"/>
                  </a:lnTo>
                  <a:lnTo>
                    <a:pt x="991" y="99"/>
                  </a:lnTo>
                  <a:lnTo>
                    <a:pt x="993" y="112"/>
                  </a:lnTo>
                  <a:lnTo>
                    <a:pt x="995" y="127"/>
                  </a:lnTo>
                  <a:lnTo>
                    <a:pt x="996" y="142"/>
                  </a:lnTo>
                  <a:lnTo>
                    <a:pt x="997" y="157"/>
                  </a:lnTo>
                  <a:lnTo>
                    <a:pt x="992" y="162"/>
                  </a:lnTo>
                  <a:lnTo>
                    <a:pt x="987" y="169"/>
                  </a:lnTo>
                  <a:lnTo>
                    <a:pt x="982" y="175"/>
                  </a:lnTo>
                  <a:lnTo>
                    <a:pt x="977" y="180"/>
                  </a:lnTo>
                  <a:lnTo>
                    <a:pt x="971" y="183"/>
                  </a:lnTo>
                  <a:lnTo>
                    <a:pt x="965" y="185"/>
                  </a:lnTo>
                  <a:lnTo>
                    <a:pt x="959" y="184"/>
                  </a:lnTo>
                  <a:lnTo>
                    <a:pt x="952" y="180"/>
                  </a:lnTo>
                  <a:lnTo>
                    <a:pt x="943" y="172"/>
                  </a:lnTo>
                  <a:lnTo>
                    <a:pt x="935" y="165"/>
                  </a:lnTo>
                  <a:lnTo>
                    <a:pt x="926" y="156"/>
                  </a:lnTo>
                  <a:lnTo>
                    <a:pt x="920" y="147"/>
                  </a:lnTo>
                  <a:lnTo>
                    <a:pt x="912" y="135"/>
                  </a:lnTo>
                  <a:lnTo>
                    <a:pt x="906" y="125"/>
                  </a:lnTo>
                  <a:lnTo>
                    <a:pt x="899" y="115"/>
                  </a:lnTo>
                  <a:lnTo>
                    <a:pt x="895" y="104"/>
                  </a:lnTo>
                  <a:lnTo>
                    <a:pt x="890" y="107"/>
                  </a:lnTo>
                  <a:lnTo>
                    <a:pt x="886" y="112"/>
                  </a:lnTo>
                  <a:lnTo>
                    <a:pt x="887" y="121"/>
                  </a:lnTo>
                  <a:lnTo>
                    <a:pt x="890" y="130"/>
                  </a:lnTo>
                  <a:lnTo>
                    <a:pt x="894" y="138"/>
                  </a:lnTo>
                  <a:lnTo>
                    <a:pt x="898" y="147"/>
                  </a:lnTo>
                  <a:lnTo>
                    <a:pt x="902" y="153"/>
                  </a:lnTo>
                  <a:lnTo>
                    <a:pt x="908" y="161"/>
                  </a:lnTo>
                  <a:lnTo>
                    <a:pt x="912" y="169"/>
                  </a:lnTo>
                  <a:lnTo>
                    <a:pt x="918" y="178"/>
                  </a:lnTo>
                  <a:lnTo>
                    <a:pt x="913" y="180"/>
                  </a:lnTo>
                  <a:lnTo>
                    <a:pt x="910" y="178"/>
                  </a:lnTo>
                  <a:lnTo>
                    <a:pt x="907" y="176"/>
                  </a:lnTo>
                  <a:lnTo>
                    <a:pt x="907" y="183"/>
                  </a:lnTo>
                  <a:lnTo>
                    <a:pt x="899" y="181"/>
                  </a:lnTo>
                  <a:lnTo>
                    <a:pt x="892" y="180"/>
                  </a:lnTo>
                  <a:lnTo>
                    <a:pt x="886" y="176"/>
                  </a:lnTo>
                  <a:lnTo>
                    <a:pt x="881" y="174"/>
                  </a:lnTo>
                  <a:lnTo>
                    <a:pt x="874" y="169"/>
                  </a:lnTo>
                  <a:lnTo>
                    <a:pt x="868" y="163"/>
                  </a:lnTo>
                  <a:lnTo>
                    <a:pt x="863" y="158"/>
                  </a:lnTo>
                  <a:lnTo>
                    <a:pt x="859" y="154"/>
                  </a:lnTo>
                  <a:lnTo>
                    <a:pt x="855" y="147"/>
                  </a:lnTo>
                  <a:lnTo>
                    <a:pt x="851" y="140"/>
                  </a:lnTo>
                  <a:lnTo>
                    <a:pt x="847" y="135"/>
                  </a:lnTo>
                  <a:lnTo>
                    <a:pt x="843" y="130"/>
                  </a:lnTo>
                  <a:lnTo>
                    <a:pt x="836" y="118"/>
                  </a:lnTo>
                  <a:lnTo>
                    <a:pt x="832" y="107"/>
                  </a:lnTo>
                  <a:lnTo>
                    <a:pt x="826" y="116"/>
                  </a:lnTo>
                  <a:lnTo>
                    <a:pt x="827" y="127"/>
                  </a:lnTo>
                  <a:lnTo>
                    <a:pt x="831" y="138"/>
                  </a:lnTo>
                  <a:lnTo>
                    <a:pt x="834" y="149"/>
                  </a:lnTo>
                  <a:lnTo>
                    <a:pt x="839" y="158"/>
                  </a:lnTo>
                  <a:lnTo>
                    <a:pt x="843" y="166"/>
                  </a:lnTo>
                  <a:lnTo>
                    <a:pt x="835" y="167"/>
                  </a:lnTo>
                  <a:lnTo>
                    <a:pt x="826" y="169"/>
                  </a:lnTo>
                  <a:lnTo>
                    <a:pt x="818" y="166"/>
                  </a:lnTo>
                  <a:lnTo>
                    <a:pt x="811" y="163"/>
                  </a:lnTo>
                  <a:lnTo>
                    <a:pt x="804" y="158"/>
                  </a:lnTo>
                  <a:lnTo>
                    <a:pt x="796" y="153"/>
                  </a:lnTo>
                  <a:lnTo>
                    <a:pt x="790" y="147"/>
                  </a:lnTo>
                  <a:lnTo>
                    <a:pt x="786" y="143"/>
                  </a:lnTo>
                  <a:lnTo>
                    <a:pt x="783" y="139"/>
                  </a:lnTo>
                  <a:lnTo>
                    <a:pt x="776" y="140"/>
                  </a:lnTo>
                  <a:lnTo>
                    <a:pt x="774" y="145"/>
                  </a:lnTo>
                  <a:lnTo>
                    <a:pt x="775" y="156"/>
                  </a:lnTo>
                  <a:lnTo>
                    <a:pt x="779" y="167"/>
                  </a:lnTo>
                  <a:lnTo>
                    <a:pt x="783" y="179"/>
                  </a:lnTo>
                  <a:lnTo>
                    <a:pt x="784" y="188"/>
                  </a:lnTo>
                  <a:lnTo>
                    <a:pt x="783" y="196"/>
                  </a:lnTo>
                  <a:lnTo>
                    <a:pt x="776" y="199"/>
                  </a:lnTo>
                  <a:lnTo>
                    <a:pt x="765" y="199"/>
                  </a:lnTo>
                  <a:lnTo>
                    <a:pt x="756" y="193"/>
                  </a:lnTo>
                  <a:lnTo>
                    <a:pt x="747" y="187"/>
                  </a:lnTo>
                  <a:lnTo>
                    <a:pt x="740" y="179"/>
                  </a:lnTo>
                  <a:lnTo>
                    <a:pt x="734" y="171"/>
                  </a:lnTo>
                  <a:lnTo>
                    <a:pt x="727" y="162"/>
                  </a:lnTo>
                  <a:lnTo>
                    <a:pt x="720" y="154"/>
                  </a:lnTo>
                  <a:lnTo>
                    <a:pt x="713" y="147"/>
                  </a:lnTo>
                  <a:lnTo>
                    <a:pt x="706" y="143"/>
                  </a:lnTo>
                  <a:lnTo>
                    <a:pt x="704" y="151"/>
                  </a:lnTo>
                  <a:lnTo>
                    <a:pt x="706" y="158"/>
                  </a:lnTo>
                  <a:lnTo>
                    <a:pt x="709" y="166"/>
                  </a:lnTo>
                  <a:lnTo>
                    <a:pt x="713" y="174"/>
                  </a:lnTo>
                  <a:lnTo>
                    <a:pt x="715" y="180"/>
                  </a:lnTo>
                  <a:lnTo>
                    <a:pt x="717" y="188"/>
                  </a:lnTo>
                  <a:lnTo>
                    <a:pt x="716" y="194"/>
                  </a:lnTo>
                  <a:lnTo>
                    <a:pt x="713" y="202"/>
                  </a:lnTo>
                  <a:lnTo>
                    <a:pt x="700" y="199"/>
                  </a:lnTo>
                  <a:lnTo>
                    <a:pt x="690" y="196"/>
                  </a:lnTo>
                  <a:lnTo>
                    <a:pt x="680" y="190"/>
                  </a:lnTo>
                  <a:lnTo>
                    <a:pt x="670" y="185"/>
                  </a:lnTo>
                  <a:lnTo>
                    <a:pt x="660" y="178"/>
                  </a:lnTo>
                  <a:lnTo>
                    <a:pt x="651" y="171"/>
                  </a:lnTo>
                  <a:lnTo>
                    <a:pt x="640" y="163"/>
                  </a:lnTo>
                  <a:lnTo>
                    <a:pt x="631" y="157"/>
                  </a:lnTo>
                  <a:lnTo>
                    <a:pt x="626" y="160"/>
                  </a:lnTo>
                  <a:lnTo>
                    <a:pt x="622" y="166"/>
                  </a:lnTo>
                  <a:lnTo>
                    <a:pt x="621" y="172"/>
                  </a:lnTo>
                  <a:lnTo>
                    <a:pt x="625" y="180"/>
                  </a:lnTo>
                  <a:lnTo>
                    <a:pt x="629" y="185"/>
                  </a:lnTo>
                  <a:lnTo>
                    <a:pt x="634" y="193"/>
                  </a:lnTo>
                  <a:lnTo>
                    <a:pt x="638" y="201"/>
                  </a:lnTo>
                  <a:lnTo>
                    <a:pt x="640" y="211"/>
                  </a:lnTo>
                  <a:lnTo>
                    <a:pt x="626" y="210"/>
                  </a:lnTo>
                  <a:lnTo>
                    <a:pt x="611" y="210"/>
                  </a:lnTo>
                  <a:lnTo>
                    <a:pt x="596" y="208"/>
                  </a:lnTo>
                  <a:lnTo>
                    <a:pt x="583" y="207"/>
                  </a:lnTo>
                  <a:lnTo>
                    <a:pt x="568" y="202"/>
                  </a:lnTo>
                  <a:lnTo>
                    <a:pt x="556" y="198"/>
                  </a:lnTo>
                  <a:lnTo>
                    <a:pt x="543" y="190"/>
                  </a:lnTo>
                  <a:lnTo>
                    <a:pt x="533" y="183"/>
                  </a:lnTo>
                  <a:lnTo>
                    <a:pt x="527" y="188"/>
                  </a:lnTo>
                  <a:lnTo>
                    <a:pt x="524" y="197"/>
                  </a:lnTo>
                  <a:lnTo>
                    <a:pt x="524" y="206"/>
                  </a:lnTo>
                  <a:lnTo>
                    <a:pt x="529" y="216"/>
                  </a:lnTo>
                  <a:lnTo>
                    <a:pt x="532" y="220"/>
                  </a:lnTo>
                  <a:lnTo>
                    <a:pt x="533" y="225"/>
                  </a:lnTo>
                  <a:lnTo>
                    <a:pt x="525" y="229"/>
                  </a:lnTo>
                  <a:lnTo>
                    <a:pt x="517" y="234"/>
                  </a:lnTo>
                  <a:lnTo>
                    <a:pt x="509" y="234"/>
                  </a:lnTo>
                  <a:lnTo>
                    <a:pt x="502" y="235"/>
                  </a:lnTo>
                  <a:lnTo>
                    <a:pt x="493" y="233"/>
                  </a:lnTo>
                  <a:lnTo>
                    <a:pt x="486" y="230"/>
                  </a:lnTo>
                  <a:lnTo>
                    <a:pt x="478" y="226"/>
                  </a:lnTo>
                  <a:lnTo>
                    <a:pt x="472" y="222"/>
                  </a:lnTo>
                  <a:lnTo>
                    <a:pt x="465" y="214"/>
                  </a:lnTo>
                  <a:lnTo>
                    <a:pt x="462" y="206"/>
                  </a:lnTo>
                  <a:lnTo>
                    <a:pt x="459" y="198"/>
                  </a:lnTo>
                  <a:lnTo>
                    <a:pt x="454" y="194"/>
                  </a:lnTo>
                  <a:lnTo>
                    <a:pt x="441" y="201"/>
                  </a:lnTo>
                  <a:lnTo>
                    <a:pt x="429" y="208"/>
                  </a:lnTo>
                  <a:lnTo>
                    <a:pt x="416" y="214"/>
                  </a:lnTo>
                  <a:lnTo>
                    <a:pt x="404" y="220"/>
                  </a:lnTo>
                  <a:lnTo>
                    <a:pt x="390" y="224"/>
                  </a:lnTo>
                  <a:lnTo>
                    <a:pt x="377" y="228"/>
                  </a:lnTo>
                  <a:lnTo>
                    <a:pt x="363" y="231"/>
                  </a:lnTo>
                  <a:lnTo>
                    <a:pt x="351" y="237"/>
                  </a:lnTo>
                  <a:lnTo>
                    <a:pt x="348" y="233"/>
                  </a:lnTo>
                  <a:lnTo>
                    <a:pt x="345" y="233"/>
                  </a:lnTo>
                  <a:lnTo>
                    <a:pt x="348" y="229"/>
                  </a:lnTo>
                  <a:lnTo>
                    <a:pt x="348" y="224"/>
                  </a:lnTo>
                  <a:lnTo>
                    <a:pt x="346" y="216"/>
                  </a:lnTo>
                  <a:lnTo>
                    <a:pt x="349" y="211"/>
                  </a:lnTo>
                  <a:lnTo>
                    <a:pt x="351" y="202"/>
                  </a:lnTo>
                  <a:lnTo>
                    <a:pt x="357" y="196"/>
                  </a:lnTo>
                  <a:lnTo>
                    <a:pt x="359" y="188"/>
                  </a:lnTo>
                  <a:lnTo>
                    <a:pt x="355" y="180"/>
                  </a:lnTo>
                  <a:lnTo>
                    <a:pt x="343" y="189"/>
                  </a:lnTo>
                  <a:lnTo>
                    <a:pt x="332" y="199"/>
                  </a:lnTo>
                  <a:lnTo>
                    <a:pt x="320" y="208"/>
                  </a:lnTo>
                  <a:lnTo>
                    <a:pt x="308" y="219"/>
                  </a:lnTo>
                  <a:lnTo>
                    <a:pt x="294" y="225"/>
                  </a:lnTo>
                  <a:lnTo>
                    <a:pt x="280" y="231"/>
                  </a:lnTo>
                  <a:lnTo>
                    <a:pt x="266" y="235"/>
                  </a:lnTo>
                  <a:lnTo>
                    <a:pt x="253" y="237"/>
                  </a:lnTo>
                  <a:lnTo>
                    <a:pt x="249" y="229"/>
                  </a:lnTo>
                  <a:lnTo>
                    <a:pt x="249" y="222"/>
                  </a:lnTo>
                  <a:lnTo>
                    <a:pt x="251" y="215"/>
                  </a:lnTo>
                  <a:lnTo>
                    <a:pt x="253" y="208"/>
                  </a:lnTo>
                  <a:lnTo>
                    <a:pt x="256" y="201"/>
                  </a:lnTo>
                  <a:lnTo>
                    <a:pt x="261" y="196"/>
                  </a:lnTo>
                  <a:lnTo>
                    <a:pt x="267" y="190"/>
                  </a:lnTo>
                  <a:lnTo>
                    <a:pt x="274" y="187"/>
                  </a:lnTo>
                  <a:lnTo>
                    <a:pt x="279" y="181"/>
                  </a:lnTo>
                  <a:lnTo>
                    <a:pt x="284" y="176"/>
                  </a:lnTo>
                  <a:lnTo>
                    <a:pt x="288" y="170"/>
                  </a:lnTo>
                  <a:lnTo>
                    <a:pt x="291" y="163"/>
                  </a:lnTo>
                  <a:lnTo>
                    <a:pt x="287" y="157"/>
                  </a:lnTo>
                  <a:lnTo>
                    <a:pt x="171" y="225"/>
                  </a:lnTo>
                  <a:lnTo>
                    <a:pt x="162" y="222"/>
                  </a:lnTo>
                  <a:lnTo>
                    <a:pt x="160" y="212"/>
                  </a:lnTo>
                  <a:lnTo>
                    <a:pt x="162" y="205"/>
                  </a:lnTo>
                  <a:lnTo>
                    <a:pt x="165" y="198"/>
                  </a:lnTo>
                  <a:lnTo>
                    <a:pt x="171" y="192"/>
                  </a:lnTo>
                  <a:lnTo>
                    <a:pt x="174" y="185"/>
                  </a:lnTo>
                  <a:lnTo>
                    <a:pt x="178" y="179"/>
                  </a:lnTo>
                  <a:lnTo>
                    <a:pt x="180" y="172"/>
                  </a:lnTo>
                  <a:lnTo>
                    <a:pt x="180" y="166"/>
                  </a:lnTo>
                  <a:lnTo>
                    <a:pt x="169" y="171"/>
                  </a:lnTo>
                  <a:lnTo>
                    <a:pt x="157" y="179"/>
                  </a:lnTo>
                  <a:lnTo>
                    <a:pt x="145" y="187"/>
                  </a:lnTo>
                  <a:lnTo>
                    <a:pt x="133" y="196"/>
                  </a:lnTo>
                  <a:lnTo>
                    <a:pt x="120" y="202"/>
                  </a:lnTo>
                  <a:lnTo>
                    <a:pt x="106" y="210"/>
                  </a:lnTo>
                  <a:lnTo>
                    <a:pt x="93" y="216"/>
                  </a:lnTo>
                  <a:lnTo>
                    <a:pt x="80" y="222"/>
                  </a:lnTo>
                  <a:lnTo>
                    <a:pt x="82" y="207"/>
                  </a:lnTo>
                  <a:lnTo>
                    <a:pt x="87" y="196"/>
                  </a:lnTo>
                  <a:lnTo>
                    <a:pt x="94" y="184"/>
                  </a:lnTo>
                  <a:lnTo>
                    <a:pt x="103" y="175"/>
                  </a:lnTo>
                  <a:lnTo>
                    <a:pt x="111" y="163"/>
                  </a:lnTo>
                  <a:lnTo>
                    <a:pt x="120" y="154"/>
                  </a:lnTo>
                  <a:lnTo>
                    <a:pt x="127" y="143"/>
                  </a:lnTo>
                  <a:lnTo>
                    <a:pt x="134" y="133"/>
                  </a:lnTo>
                  <a:lnTo>
                    <a:pt x="128" y="124"/>
                  </a:lnTo>
                  <a:lnTo>
                    <a:pt x="111" y="136"/>
                  </a:lnTo>
                  <a:lnTo>
                    <a:pt x="97" y="152"/>
                  </a:lnTo>
                  <a:lnTo>
                    <a:pt x="82" y="167"/>
                  </a:lnTo>
                  <a:lnTo>
                    <a:pt x="70" y="184"/>
                  </a:lnTo>
                  <a:lnTo>
                    <a:pt x="56" y="198"/>
                  </a:lnTo>
                  <a:lnTo>
                    <a:pt x="43" y="214"/>
                  </a:lnTo>
                  <a:lnTo>
                    <a:pt x="27" y="225"/>
                  </a:lnTo>
                  <a:lnTo>
                    <a:pt x="11" y="237"/>
                  </a:lnTo>
                  <a:lnTo>
                    <a:pt x="3" y="233"/>
                  </a:lnTo>
                  <a:lnTo>
                    <a:pt x="0" y="225"/>
                  </a:lnTo>
                  <a:lnTo>
                    <a:pt x="6" y="202"/>
                  </a:lnTo>
                  <a:lnTo>
                    <a:pt x="16" y="179"/>
                  </a:lnTo>
                  <a:lnTo>
                    <a:pt x="27" y="157"/>
                  </a:lnTo>
                  <a:lnTo>
                    <a:pt x="43" y="136"/>
                  </a:lnTo>
                  <a:lnTo>
                    <a:pt x="57" y="117"/>
                  </a:lnTo>
                  <a:lnTo>
                    <a:pt x="76" y="102"/>
                  </a:lnTo>
                  <a:lnTo>
                    <a:pt x="95" y="89"/>
                  </a:lnTo>
                  <a:lnTo>
                    <a:pt x="117" y="81"/>
                  </a:lnTo>
                  <a:lnTo>
                    <a:pt x="132" y="79"/>
                  </a:lnTo>
                  <a:lnTo>
                    <a:pt x="151" y="79"/>
                  </a:lnTo>
                  <a:lnTo>
                    <a:pt x="171" y="80"/>
                  </a:lnTo>
                  <a:lnTo>
                    <a:pt x="193" y="83"/>
                  </a:lnTo>
                  <a:lnTo>
                    <a:pt x="212" y="81"/>
                  </a:lnTo>
                  <a:lnTo>
                    <a:pt x="233" y="80"/>
                  </a:lnTo>
                  <a:lnTo>
                    <a:pt x="253" y="74"/>
                  </a:lnTo>
                  <a:lnTo>
                    <a:pt x="272" y="65"/>
                  </a:lnTo>
                  <a:lnTo>
                    <a:pt x="282" y="59"/>
                  </a:lnTo>
                  <a:lnTo>
                    <a:pt x="290" y="62"/>
                  </a:lnTo>
                  <a:lnTo>
                    <a:pt x="296" y="68"/>
                  </a:lnTo>
                  <a:lnTo>
                    <a:pt x="302" y="79"/>
                  </a:lnTo>
                  <a:lnTo>
                    <a:pt x="306" y="89"/>
                  </a:lnTo>
                  <a:lnTo>
                    <a:pt x="311" y="99"/>
                  </a:lnTo>
                  <a:lnTo>
                    <a:pt x="316" y="108"/>
                  </a:lnTo>
                  <a:lnTo>
                    <a:pt x="326" y="116"/>
                  </a:lnTo>
                  <a:lnTo>
                    <a:pt x="340" y="130"/>
                  </a:lnTo>
                  <a:lnTo>
                    <a:pt x="358" y="144"/>
                  </a:lnTo>
                  <a:lnTo>
                    <a:pt x="377" y="156"/>
                  </a:lnTo>
                  <a:lnTo>
                    <a:pt x="396" y="165"/>
                  </a:lnTo>
                  <a:lnTo>
                    <a:pt x="414" y="170"/>
                  </a:lnTo>
                  <a:lnTo>
                    <a:pt x="435" y="171"/>
                  </a:lnTo>
                  <a:lnTo>
                    <a:pt x="455" y="166"/>
                  </a:lnTo>
                  <a:lnTo>
                    <a:pt x="476" y="157"/>
                  </a:lnTo>
                  <a:lnTo>
                    <a:pt x="491" y="147"/>
                  </a:lnTo>
                  <a:lnTo>
                    <a:pt x="507" y="135"/>
                  </a:lnTo>
                  <a:lnTo>
                    <a:pt x="519" y="120"/>
                  </a:lnTo>
                  <a:lnTo>
                    <a:pt x="533" y="103"/>
                  </a:lnTo>
                  <a:lnTo>
                    <a:pt x="543" y="84"/>
                  </a:lnTo>
                  <a:lnTo>
                    <a:pt x="553" y="65"/>
                  </a:lnTo>
                  <a:lnTo>
                    <a:pt x="560" y="45"/>
                  </a:lnTo>
                  <a:lnTo>
                    <a:pt x="567" y="26"/>
                  </a:lnTo>
                  <a:lnTo>
                    <a:pt x="617" y="23"/>
                  </a:lnTo>
                  <a:lnTo>
                    <a:pt x="669" y="17"/>
                  </a:lnTo>
                  <a:lnTo>
                    <a:pt x="720" y="8"/>
                  </a:lnTo>
                  <a:lnTo>
                    <a:pt x="771" y="3"/>
                  </a:lnTo>
                  <a:lnTo>
                    <a:pt x="820" y="0"/>
                  </a:lnTo>
                  <a:lnTo>
                    <a:pt x="870" y="7"/>
                  </a:lnTo>
                  <a:lnTo>
                    <a:pt x="917" y="22"/>
                  </a:lnTo>
                  <a:lnTo>
                    <a:pt x="964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26"/>
            <p:cNvSpPr>
              <a:spLocks/>
            </p:cNvSpPr>
            <p:nvPr/>
          </p:nvSpPr>
          <p:spPr bwMode="auto">
            <a:xfrm>
              <a:off x="5101" y="1934"/>
              <a:ext cx="188" cy="417"/>
            </a:xfrm>
            <a:custGeom>
              <a:avLst/>
              <a:gdLst>
                <a:gd name="T0" fmla="*/ 145 w 563"/>
                <a:gd name="T1" fmla="*/ 43 h 1251"/>
                <a:gd name="T2" fmla="*/ 142 w 563"/>
                <a:gd name="T3" fmla="*/ 48 h 1251"/>
                <a:gd name="T4" fmla="*/ 140 w 563"/>
                <a:gd name="T5" fmla="*/ 53 h 1251"/>
                <a:gd name="T6" fmla="*/ 139 w 563"/>
                <a:gd name="T7" fmla="*/ 58 h 1251"/>
                <a:gd name="T8" fmla="*/ 157 w 563"/>
                <a:gd name="T9" fmla="*/ 51 h 1251"/>
                <a:gd name="T10" fmla="*/ 159 w 563"/>
                <a:gd name="T11" fmla="*/ 74 h 1251"/>
                <a:gd name="T12" fmla="*/ 166 w 563"/>
                <a:gd name="T13" fmla="*/ 96 h 1251"/>
                <a:gd name="T14" fmla="*/ 176 w 563"/>
                <a:gd name="T15" fmla="*/ 117 h 1251"/>
                <a:gd name="T16" fmla="*/ 188 w 563"/>
                <a:gd name="T17" fmla="*/ 135 h 1251"/>
                <a:gd name="T18" fmla="*/ 181 w 563"/>
                <a:gd name="T19" fmla="*/ 140 h 1251"/>
                <a:gd name="T20" fmla="*/ 166 w 563"/>
                <a:gd name="T21" fmla="*/ 145 h 1251"/>
                <a:gd name="T22" fmla="*/ 153 w 563"/>
                <a:gd name="T23" fmla="*/ 150 h 1251"/>
                <a:gd name="T24" fmla="*/ 138 w 563"/>
                <a:gd name="T25" fmla="*/ 153 h 1251"/>
                <a:gd name="T26" fmla="*/ 128 w 563"/>
                <a:gd name="T27" fmla="*/ 153 h 1251"/>
                <a:gd name="T28" fmla="*/ 124 w 563"/>
                <a:gd name="T29" fmla="*/ 155 h 1251"/>
                <a:gd name="T30" fmla="*/ 125 w 563"/>
                <a:gd name="T31" fmla="*/ 164 h 1251"/>
                <a:gd name="T32" fmla="*/ 133 w 563"/>
                <a:gd name="T33" fmla="*/ 174 h 1251"/>
                <a:gd name="T34" fmla="*/ 143 w 563"/>
                <a:gd name="T35" fmla="*/ 181 h 1251"/>
                <a:gd name="T36" fmla="*/ 154 w 563"/>
                <a:gd name="T37" fmla="*/ 187 h 1251"/>
                <a:gd name="T38" fmla="*/ 162 w 563"/>
                <a:gd name="T39" fmla="*/ 191 h 1251"/>
                <a:gd name="T40" fmla="*/ 167 w 563"/>
                <a:gd name="T41" fmla="*/ 193 h 1251"/>
                <a:gd name="T42" fmla="*/ 171 w 563"/>
                <a:gd name="T43" fmla="*/ 194 h 1251"/>
                <a:gd name="T44" fmla="*/ 176 w 563"/>
                <a:gd name="T45" fmla="*/ 194 h 1251"/>
                <a:gd name="T46" fmla="*/ 178 w 563"/>
                <a:gd name="T47" fmla="*/ 198 h 1251"/>
                <a:gd name="T48" fmla="*/ 139 w 563"/>
                <a:gd name="T49" fmla="*/ 229 h 1251"/>
                <a:gd name="T50" fmla="*/ 99 w 563"/>
                <a:gd name="T51" fmla="*/ 261 h 1251"/>
                <a:gd name="T52" fmla="*/ 63 w 563"/>
                <a:gd name="T53" fmla="*/ 299 h 1251"/>
                <a:gd name="T54" fmla="*/ 33 w 563"/>
                <a:gd name="T55" fmla="*/ 348 h 1251"/>
                <a:gd name="T56" fmla="*/ 2 w 563"/>
                <a:gd name="T57" fmla="*/ 417 h 1251"/>
                <a:gd name="T58" fmla="*/ 8 w 563"/>
                <a:gd name="T59" fmla="*/ 357 h 1251"/>
                <a:gd name="T60" fmla="*/ 25 w 563"/>
                <a:gd name="T61" fmla="*/ 314 h 1251"/>
                <a:gd name="T62" fmla="*/ 44 w 563"/>
                <a:gd name="T63" fmla="*/ 272 h 1251"/>
                <a:gd name="T64" fmla="*/ 63 w 563"/>
                <a:gd name="T65" fmla="*/ 231 h 1251"/>
                <a:gd name="T66" fmla="*/ 81 w 563"/>
                <a:gd name="T67" fmla="*/ 189 h 1251"/>
                <a:gd name="T68" fmla="*/ 97 w 563"/>
                <a:gd name="T69" fmla="*/ 145 h 1251"/>
                <a:gd name="T70" fmla="*/ 110 w 563"/>
                <a:gd name="T71" fmla="*/ 100 h 1251"/>
                <a:gd name="T72" fmla="*/ 118 w 563"/>
                <a:gd name="T73" fmla="*/ 53 h 1251"/>
                <a:gd name="T74" fmla="*/ 122 w 563"/>
                <a:gd name="T75" fmla="*/ 27 h 1251"/>
                <a:gd name="T76" fmla="*/ 126 w 563"/>
                <a:gd name="T77" fmla="*/ 23 h 1251"/>
                <a:gd name="T78" fmla="*/ 130 w 563"/>
                <a:gd name="T79" fmla="*/ 19 h 1251"/>
                <a:gd name="T80" fmla="*/ 134 w 563"/>
                <a:gd name="T81" fmla="*/ 15 h 1251"/>
                <a:gd name="T82" fmla="*/ 135 w 563"/>
                <a:gd name="T83" fmla="*/ 26 h 1251"/>
                <a:gd name="T84" fmla="*/ 129 w 563"/>
                <a:gd name="T85" fmla="*/ 54 h 1251"/>
                <a:gd name="T86" fmla="*/ 121 w 563"/>
                <a:gd name="T87" fmla="*/ 82 h 1251"/>
                <a:gd name="T88" fmla="*/ 113 w 563"/>
                <a:gd name="T89" fmla="*/ 111 h 1251"/>
                <a:gd name="T90" fmla="*/ 110 w 563"/>
                <a:gd name="T91" fmla="*/ 126 h 1251"/>
                <a:gd name="T92" fmla="*/ 121 w 563"/>
                <a:gd name="T93" fmla="*/ 95 h 1251"/>
                <a:gd name="T94" fmla="*/ 131 w 563"/>
                <a:gd name="T95" fmla="*/ 64 h 1251"/>
                <a:gd name="T96" fmla="*/ 138 w 563"/>
                <a:gd name="T97" fmla="*/ 33 h 1251"/>
                <a:gd name="T98" fmla="*/ 141 w 563"/>
                <a:gd name="T99" fmla="*/ 0 h 1251"/>
                <a:gd name="T100" fmla="*/ 146 w 563"/>
                <a:gd name="T101" fmla="*/ 9 h 1251"/>
                <a:gd name="T102" fmla="*/ 148 w 563"/>
                <a:gd name="T103" fmla="*/ 19 h 1251"/>
                <a:gd name="T104" fmla="*/ 148 w 563"/>
                <a:gd name="T105" fmla="*/ 30 h 1251"/>
                <a:gd name="T106" fmla="*/ 146 w 563"/>
                <a:gd name="T107" fmla="*/ 40 h 12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1251"/>
                <a:gd name="T164" fmla="*/ 563 w 563"/>
                <a:gd name="T165" fmla="*/ 1251 h 12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1251">
                  <a:moveTo>
                    <a:pt x="437" y="121"/>
                  </a:moveTo>
                  <a:lnTo>
                    <a:pt x="434" y="129"/>
                  </a:lnTo>
                  <a:lnTo>
                    <a:pt x="431" y="136"/>
                  </a:lnTo>
                  <a:lnTo>
                    <a:pt x="426" y="144"/>
                  </a:lnTo>
                  <a:lnTo>
                    <a:pt x="423" y="153"/>
                  </a:lnTo>
                  <a:lnTo>
                    <a:pt x="419" y="160"/>
                  </a:lnTo>
                  <a:lnTo>
                    <a:pt x="417" y="167"/>
                  </a:lnTo>
                  <a:lnTo>
                    <a:pt x="415" y="175"/>
                  </a:lnTo>
                  <a:lnTo>
                    <a:pt x="417" y="183"/>
                  </a:lnTo>
                  <a:lnTo>
                    <a:pt x="471" y="152"/>
                  </a:lnTo>
                  <a:lnTo>
                    <a:pt x="471" y="187"/>
                  </a:lnTo>
                  <a:lnTo>
                    <a:pt x="476" y="222"/>
                  </a:lnTo>
                  <a:lnTo>
                    <a:pt x="486" y="256"/>
                  </a:lnTo>
                  <a:lnTo>
                    <a:pt x="498" y="289"/>
                  </a:lnTo>
                  <a:lnTo>
                    <a:pt x="513" y="319"/>
                  </a:lnTo>
                  <a:lnTo>
                    <a:pt x="528" y="350"/>
                  </a:lnTo>
                  <a:lnTo>
                    <a:pt x="545" y="377"/>
                  </a:lnTo>
                  <a:lnTo>
                    <a:pt x="563" y="405"/>
                  </a:lnTo>
                  <a:lnTo>
                    <a:pt x="563" y="414"/>
                  </a:lnTo>
                  <a:lnTo>
                    <a:pt x="541" y="420"/>
                  </a:lnTo>
                  <a:lnTo>
                    <a:pt x="520" y="428"/>
                  </a:lnTo>
                  <a:lnTo>
                    <a:pt x="498" y="436"/>
                  </a:lnTo>
                  <a:lnTo>
                    <a:pt x="479" y="445"/>
                  </a:lnTo>
                  <a:lnTo>
                    <a:pt x="457" y="451"/>
                  </a:lnTo>
                  <a:lnTo>
                    <a:pt x="436" y="456"/>
                  </a:lnTo>
                  <a:lnTo>
                    <a:pt x="413" y="459"/>
                  </a:lnTo>
                  <a:lnTo>
                    <a:pt x="391" y="459"/>
                  </a:lnTo>
                  <a:lnTo>
                    <a:pt x="383" y="460"/>
                  </a:lnTo>
                  <a:lnTo>
                    <a:pt x="377" y="461"/>
                  </a:lnTo>
                  <a:lnTo>
                    <a:pt x="371" y="464"/>
                  </a:lnTo>
                  <a:lnTo>
                    <a:pt x="366" y="473"/>
                  </a:lnTo>
                  <a:lnTo>
                    <a:pt x="373" y="492"/>
                  </a:lnTo>
                  <a:lnTo>
                    <a:pt x="385" y="509"/>
                  </a:lnTo>
                  <a:lnTo>
                    <a:pt x="397" y="522"/>
                  </a:lnTo>
                  <a:lnTo>
                    <a:pt x="413" y="534"/>
                  </a:lnTo>
                  <a:lnTo>
                    <a:pt x="429" y="543"/>
                  </a:lnTo>
                  <a:lnTo>
                    <a:pt x="446" y="552"/>
                  </a:lnTo>
                  <a:lnTo>
                    <a:pt x="462" y="561"/>
                  </a:lnTo>
                  <a:lnTo>
                    <a:pt x="479" y="573"/>
                  </a:lnTo>
                  <a:lnTo>
                    <a:pt x="485" y="573"/>
                  </a:lnTo>
                  <a:lnTo>
                    <a:pt x="492" y="576"/>
                  </a:lnTo>
                  <a:lnTo>
                    <a:pt x="499" y="578"/>
                  </a:lnTo>
                  <a:lnTo>
                    <a:pt x="507" y="581"/>
                  </a:lnTo>
                  <a:lnTo>
                    <a:pt x="513" y="582"/>
                  </a:lnTo>
                  <a:lnTo>
                    <a:pt x="520" y="583"/>
                  </a:lnTo>
                  <a:lnTo>
                    <a:pt x="527" y="583"/>
                  </a:lnTo>
                  <a:lnTo>
                    <a:pt x="535" y="585"/>
                  </a:lnTo>
                  <a:lnTo>
                    <a:pt x="533" y="594"/>
                  </a:lnTo>
                  <a:lnTo>
                    <a:pt x="473" y="640"/>
                  </a:lnTo>
                  <a:lnTo>
                    <a:pt x="415" y="686"/>
                  </a:lnTo>
                  <a:lnTo>
                    <a:pt x="355" y="732"/>
                  </a:lnTo>
                  <a:lnTo>
                    <a:pt x="297" y="784"/>
                  </a:lnTo>
                  <a:lnTo>
                    <a:pt x="241" y="837"/>
                  </a:lnTo>
                  <a:lnTo>
                    <a:pt x="189" y="898"/>
                  </a:lnTo>
                  <a:lnTo>
                    <a:pt x="140" y="965"/>
                  </a:lnTo>
                  <a:lnTo>
                    <a:pt x="100" y="1043"/>
                  </a:lnTo>
                  <a:lnTo>
                    <a:pt x="7" y="1216"/>
                  </a:lnTo>
                  <a:lnTo>
                    <a:pt x="5" y="1251"/>
                  </a:lnTo>
                  <a:lnTo>
                    <a:pt x="0" y="1138"/>
                  </a:lnTo>
                  <a:lnTo>
                    <a:pt x="24" y="1072"/>
                  </a:lnTo>
                  <a:lnTo>
                    <a:pt x="49" y="1007"/>
                  </a:lnTo>
                  <a:lnTo>
                    <a:pt x="76" y="943"/>
                  </a:lnTo>
                  <a:lnTo>
                    <a:pt x="104" y="881"/>
                  </a:lnTo>
                  <a:lnTo>
                    <a:pt x="132" y="817"/>
                  </a:lnTo>
                  <a:lnTo>
                    <a:pt x="161" y="754"/>
                  </a:lnTo>
                  <a:lnTo>
                    <a:pt x="190" y="692"/>
                  </a:lnTo>
                  <a:lnTo>
                    <a:pt x="220" y="632"/>
                  </a:lnTo>
                  <a:lnTo>
                    <a:pt x="244" y="567"/>
                  </a:lnTo>
                  <a:lnTo>
                    <a:pt x="268" y="501"/>
                  </a:lnTo>
                  <a:lnTo>
                    <a:pt x="290" y="436"/>
                  </a:lnTo>
                  <a:lnTo>
                    <a:pt x="312" y="370"/>
                  </a:lnTo>
                  <a:lnTo>
                    <a:pt x="330" y="301"/>
                  </a:lnTo>
                  <a:lnTo>
                    <a:pt x="344" y="231"/>
                  </a:lnTo>
                  <a:lnTo>
                    <a:pt x="354" y="160"/>
                  </a:lnTo>
                  <a:lnTo>
                    <a:pt x="360" y="85"/>
                  </a:lnTo>
                  <a:lnTo>
                    <a:pt x="365" y="80"/>
                  </a:lnTo>
                  <a:lnTo>
                    <a:pt x="371" y="76"/>
                  </a:lnTo>
                  <a:lnTo>
                    <a:pt x="378" y="70"/>
                  </a:lnTo>
                  <a:lnTo>
                    <a:pt x="384" y="65"/>
                  </a:lnTo>
                  <a:lnTo>
                    <a:pt x="389" y="57"/>
                  </a:lnTo>
                  <a:lnTo>
                    <a:pt x="395" y="50"/>
                  </a:lnTo>
                  <a:lnTo>
                    <a:pt x="402" y="44"/>
                  </a:lnTo>
                  <a:lnTo>
                    <a:pt x="408" y="38"/>
                  </a:lnTo>
                  <a:lnTo>
                    <a:pt x="403" y="79"/>
                  </a:lnTo>
                  <a:lnTo>
                    <a:pt x="395" y="121"/>
                  </a:lnTo>
                  <a:lnTo>
                    <a:pt x="385" y="163"/>
                  </a:lnTo>
                  <a:lnTo>
                    <a:pt x="373" y="206"/>
                  </a:lnTo>
                  <a:lnTo>
                    <a:pt x="361" y="247"/>
                  </a:lnTo>
                  <a:lnTo>
                    <a:pt x="348" y="289"/>
                  </a:lnTo>
                  <a:lnTo>
                    <a:pt x="337" y="332"/>
                  </a:lnTo>
                  <a:lnTo>
                    <a:pt x="328" y="374"/>
                  </a:lnTo>
                  <a:lnTo>
                    <a:pt x="330" y="377"/>
                  </a:lnTo>
                  <a:lnTo>
                    <a:pt x="345" y="330"/>
                  </a:lnTo>
                  <a:lnTo>
                    <a:pt x="361" y="285"/>
                  </a:lnTo>
                  <a:lnTo>
                    <a:pt x="377" y="239"/>
                  </a:lnTo>
                  <a:lnTo>
                    <a:pt x="392" y="193"/>
                  </a:lnTo>
                  <a:lnTo>
                    <a:pt x="404" y="145"/>
                  </a:lnTo>
                  <a:lnTo>
                    <a:pt x="414" y="98"/>
                  </a:lnTo>
                  <a:lnTo>
                    <a:pt x="420" y="49"/>
                  </a:lnTo>
                  <a:lnTo>
                    <a:pt x="423" y="0"/>
                  </a:lnTo>
                  <a:lnTo>
                    <a:pt x="430" y="12"/>
                  </a:lnTo>
                  <a:lnTo>
                    <a:pt x="436" y="26"/>
                  </a:lnTo>
                  <a:lnTo>
                    <a:pt x="439" y="41"/>
                  </a:lnTo>
                  <a:lnTo>
                    <a:pt x="442" y="57"/>
                  </a:lnTo>
                  <a:lnTo>
                    <a:pt x="442" y="72"/>
                  </a:lnTo>
                  <a:lnTo>
                    <a:pt x="442" y="89"/>
                  </a:lnTo>
                  <a:lnTo>
                    <a:pt x="439" y="104"/>
                  </a:lnTo>
                  <a:lnTo>
                    <a:pt x="437" y="121"/>
                  </a:lnTo>
                  <a:close/>
                </a:path>
              </a:pathLst>
            </a:custGeom>
            <a:solidFill>
              <a:srgbClr val="4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27"/>
            <p:cNvSpPr>
              <a:spLocks/>
            </p:cNvSpPr>
            <p:nvPr/>
          </p:nvSpPr>
          <p:spPr bwMode="auto">
            <a:xfrm>
              <a:off x="5099" y="1962"/>
              <a:ext cx="116" cy="333"/>
            </a:xfrm>
            <a:custGeom>
              <a:avLst/>
              <a:gdLst>
                <a:gd name="T0" fmla="*/ 12 w 348"/>
                <a:gd name="T1" fmla="*/ 307 h 998"/>
                <a:gd name="T2" fmla="*/ 10 w 348"/>
                <a:gd name="T3" fmla="*/ 315 h 998"/>
                <a:gd name="T4" fmla="*/ 8 w 348"/>
                <a:gd name="T5" fmla="*/ 322 h 998"/>
                <a:gd name="T6" fmla="*/ 5 w 348"/>
                <a:gd name="T7" fmla="*/ 330 h 998"/>
                <a:gd name="T8" fmla="*/ 4 w 348"/>
                <a:gd name="T9" fmla="*/ 236 h 998"/>
                <a:gd name="T10" fmla="*/ 20 w 348"/>
                <a:gd name="T11" fmla="*/ 215 h 998"/>
                <a:gd name="T12" fmla="*/ 20 w 348"/>
                <a:gd name="T13" fmla="*/ 220 h 998"/>
                <a:gd name="T14" fmla="*/ 22 w 348"/>
                <a:gd name="T15" fmla="*/ 225 h 998"/>
                <a:gd name="T16" fmla="*/ 25 w 348"/>
                <a:gd name="T17" fmla="*/ 229 h 998"/>
                <a:gd name="T18" fmla="*/ 28 w 348"/>
                <a:gd name="T19" fmla="*/ 228 h 998"/>
                <a:gd name="T20" fmla="*/ 28 w 348"/>
                <a:gd name="T21" fmla="*/ 223 h 998"/>
                <a:gd name="T22" fmla="*/ 28 w 348"/>
                <a:gd name="T23" fmla="*/ 218 h 998"/>
                <a:gd name="T24" fmla="*/ 28 w 348"/>
                <a:gd name="T25" fmla="*/ 214 h 998"/>
                <a:gd name="T26" fmla="*/ 25 w 348"/>
                <a:gd name="T27" fmla="*/ 204 h 998"/>
                <a:gd name="T28" fmla="*/ 20 w 348"/>
                <a:gd name="T29" fmla="*/ 188 h 998"/>
                <a:gd name="T30" fmla="*/ 15 w 348"/>
                <a:gd name="T31" fmla="*/ 172 h 998"/>
                <a:gd name="T32" fmla="*/ 6 w 348"/>
                <a:gd name="T33" fmla="*/ 160 h 998"/>
                <a:gd name="T34" fmla="*/ 3 w 348"/>
                <a:gd name="T35" fmla="*/ 148 h 998"/>
                <a:gd name="T36" fmla="*/ 13 w 348"/>
                <a:gd name="T37" fmla="*/ 138 h 998"/>
                <a:gd name="T38" fmla="*/ 25 w 348"/>
                <a:gd name="T39" fmla="*/ 131 h 998"/>
                <a:gd name="T40" fmla="*/ 37 w 348"/>
                <a:gd name="T41" fmla="*/ 124 h 998"/>
                <a:gd name="T42" fmla="*/ 50 w 348"/>
                <a:gd name="T43" fmla="*/ 112 h 998"/>
                <a:gd name="T44" fmla="*/ 65 w 348"/>
                <a:gd name="T45" fmla="*/ 94 h 998"/>
                <a:gd name="T46" fmla="*/ 79 w 348"/>
                <a:gd name="T47" fmla="*/ 76 h 998"/>
                <a:gd name="T48" fmla="*/ 94 w 348"/>
                <a:gd name="T49" fmla="*/ 58 h 998"/>
                <a:gd name="T50" fmla="*/ 106 w 348"/>
                <a:gd name="T51" fmla="*/ 44 h 998"/>
                <a:gd name="T52" fmla="*/ 110 w 348"/>
                <a:gd name="T53" fmla="*/ 32 h 998"/>
                <a:gd name="T54" fmla="*/ 112 w 348"/>
                <a:gd name="T55" fmla="*/ 19 h 998"/>
                <a:gd name="T56" fmla="*/ 114 w 348"/>
                <a:gd name="T57" fmla="*/ 6 h 998"/>
                <a:gd name="T58" fmla="*/ 112 w 348"/>
                <a:gd name="T59" fmla="*/ 41 h 998"/>
                <a:gd name="T60" fmla="*/ 92 w 348"/>
                <a:gd name="T61" fmla="*/ 120 h 998"/>
                <a:gd name="T62" fmla="*/ 62 w 348"/>
                <a:gd name="T63" fmla="*/ 194 h 998"/>
                <a:gd name="T64" fmla="*/ 29 w 348"/>
                <a:gd name="T65" fmla="*/ 267 h 9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8"/>
                <a:gd name="T100" fmla="*/ 0 h 998"/>
                <a:gd name="T101" fmla="*/ 348 w 348"/>
                <a:gd name="T102" fmla="*/ 998 h 9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8" h="998">
                  <a:moveTo>
                    <a:pt x="41" y="909"/>
                  </a:moveTo>
                  <a:lnTo>
                    <a:pt x="37" y="920"/>
                  </a:lnTo>
                  <a:lnTo>
                    <a:pt x="34" y="932"/>
                  </a:lnTo>
                  <a:lnTo>
                    <a:pt x="31" y="943"/>
                  </a:lnTo>
                  <a:lnTo>
                    <a:pt x="28" y="955"/>
                  </a:lnTo>
                  <a:lnTo>
                    <a:pt x="23" y="966"/>
                  </a:lnTo>
                  <a:lnTo>
                    <a:pt x="19" y="978"/>
                  </a:lnTo>
                  <a:lnTo>
                    <a:pt x="14" y="988"/>
                  </a:lnTo>
                  <a:lnTo>
                    <a:pt x="9" y="998"/>
                  </a:lnTo>
                  <a:lnTo>
                    <a:pt x="12" y="707"/>
                  </a:lnTo>
                  <a:lnTo>
                    <a:pt x="60" y="636"/>
                  </a:lnTo>
                  <a:lnTo>
                    <a:pt x="60" y="644"/>
                  </a:lnTo>
                  <a:lnTo>
                    <a:pt x="60" y="652"/>
                  </a:lnTo>
                  <a:lnTo>
                    <a:pt x="61" y="659"/>
                  </a:lnTo>
                  <a:lnTo>
                    <a:pt x="64" y="667"/>
                  </a:lnTo>
                  <a:lnTo>
                    <a:pt x="67" y="674"/>
                  </a:lnTo>
                  <a:lnTo>
                    <a:pt x="71" y="680"/>
                  </a:lnTo>
                  <a:lnTo>
                    <a:pt x="75" y="685"/>
                  </a:lnTo>
                  <a:lnTo>
                    <a:pt x="82" y="690"/>
                  </a:lnTo>
                  <a:lnTo>
                    <a:pt x="83" y="683"/>
                  </a:lnTo>
                  <a:lnTo>
                    <a:pt x="85" y="676"/>
                  </a:lnTo>
                  <a:lnTo>
                    <a:pt x="85" y="668"/>
                  </a:lnTo>
                  <a:lnTo>
                    <a:pt x="86" y="662"/>
                  </a:lnTo>
                  <a:lnTo>
                    <a:pt x="85" y="654"/>
                  </a:lnTo>
                  <a:lnTo>
                    <a:pt x="84" y="647"/>
                  </a:lnTo>
                  <a:lnTo>
                    <a:pt x="83" y="640"/>
                  </a:lnTo>
                  <a:lnTo>
                    <a:pt x="82" y="636"/>
                  </a:lnTo>
                  <a:lnTo>
                    <a:pt x="74" y="612"/>
                  </a:lnTo>
                  <a:lnTo>
                    <a:pt x="68" y="588"/>
                  </a:lnTo>
                  <a:lnTo>
                    <a:pt x="61" y="562"/>
                  </a:lnTo>
                  <a:lnTo>
                    <a:pt x="55" y="539"/>
                  </a:lnTo>
                  <a:lnTo>
                    <a:pt x="45" y="514"/>
                  </a:lnTo>
                  <a:lnTo>
                    <a:pt x="34" y="495"/>
                  </a:lnTo>
                  <a:lnTo>
                    <a:pt x="18" y="480"/>
                  </a:lnTo>
                  <a:lnTo>
                    <a:pt x="0" y="468"/>
                  </a:lnTo>
                  <a:lnTo>
                    <a:pt x="10" y="444"/>
                  </a:lnTo>
                  <a:lnTo>
                    <a:pt x="23" y="427"/>
                  </a:lnTo>
                  <a:lnTo>
                    <a:pt x="38" y="413"/>
                  </a:lnTo>
                  <a:lnTo>
                    <a:pt x="57" y="403"/>
                  </a:lnTo>
                  <a:lnTo>
                    <a:pt x="74" y="392"/>
                  </a:lnTo>
                  <a:lnTo>
                    <a:pt x="93" y="383"/>
                  </a:lnTo>
                  <a:lnTo>
                    <a:pt x="110" y="373"/>
                  </a:lnTo>
                  <a:lnTo>
                    <a:pt x="127" y="362"/>
                  </a:lnTo>
                  <a:lnTo>
                    <a:pt x="151" y="336"/>
                  </a:lnTo>
                  <a:lnTo>
                    <a:pt x="174" y="310"/>
                  </a:lnTo>
                  <a:lnTo>
                    <a:pt x="196" y="282"/>
                  </a:lnTo>
                  <a:lnTo>
                    <a:pt x="218" y="255"/>
                  </a:lnTo>
                  <a:lnTo>
                    <a:pt x="238" y="227"/>
                  </a:lnTo>
                  <a:lnTo>
                    <a:pt x="260" y="200"/>
                  </a:lnTo>
                  <a:lnTo>
                    <a:pt x="282" y="173"/>
                  </a:lnTo>
                  <a:lnTo>
                    <a:pt x="305" y="148"/>
                  </a:lnTo>
                  <a:lnTo>
                    <a:pt x="317" y="132"/>
                  </a:lnTo>
                  <a:lnTo>
                    <a:pt x="326" y="115"/>
                  </a:lnTo>
                  <a:lnTo>
                    <a:pt x="330" y="96"/>
                  </a:lnTo>
                  <a:lnTo>
                    <a:pt x="335" y="78"/>
                  </a:lnTo>
                  <a:lnTo>
                    <a:pt x="336" y="57"/>
                  </a:lnTo>
                  <a:lnTo>
                    <a:pt x="338" y="38"/>
                  </a:lnTo>
                  <a:lnTo>
                    <a:pt x="341" y="18"/>
                  </a:lnTo>
                  <a:lnTo>
                    <a:pt x="348" y="0"/>
                  </a:lnTo>
                  <a:lnTo>
                    <a:pt x="335" y="123"/>
                  </a:lnTo>
                  <a:lnTo>
                    <a:pt x="311" y="243"/>
                  </a:lnTo>
                  <a:lnTo>
                    <a:pt x="275" y="360"/>
                  </a:lnTo>
                  <a:lnTo>
                    <a:pt x="234" y="473"/>
                  </a:lnTo>
                  <a:lnTo>
                    <a:pt x="186" y="581"/>
                  </a:lnTo>
                  <a:lnTo>
                    <a:pt x="137" y="690"/>
                  </a:lnTo>
                  <a:lnTo>
                    <a:pt x="87" y="799"/>
                  </a:lnTo>
                  <a:lnTo>
                    <a:pt x="41" y="9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28"/>
            <p:cNvSpPr>
              <a:spLocks/>
            </p:cNvSpPr>
            <p:nvPr/>
          </p:nvSpPr>
          <p:spPr bwMode="auto">
            <a:xfrm>
              <a:off x="4999" y="1972"/>
              <a:ext cx="36" cy="70"/>
            </a:xfrm>
            <a:custGeom>
              <a:avLst/>
              <a:gdLst>
                <a:gd name="T0" fmla="*/ 36 w 107"/>
                <a:gd name="T1" fmla="*/ 5 h 211"/>
                <a:gd name="T2" fmla="*/ 27 w 107"/>
                <a:gd name="T3" fmla="*/ 63 h 211"/>
                <a:gd name="T4" fmla="*/ 24 w 107"/>
                <a:gd name="T5" fmla="*/ 65 h 211"/>
                <a:gd name="T6" fmla="*/ 21 w 107"/>
                <a:gd name="T7" fmla="*/ 67 h 211"/>
                <a:gd name="T8" fmla="*/ 18 w 107"/>
                <a:gd name="T9" fmla="*/ 68 h 211"/>
                <a:gd name="T10" fmla="*/ 16 w 107"/>
                <a:gd name="T11" fmla="*/ 69 h 211"/>
                <a:gd name="T12" fmla="*/ 12 w 107"/>
                <a:gd name="T13" fmla="*/ 69 h 211"/>
                <a:gd name="T14" fmla="*/ 9 w 107"/>
                <a:gd name="T15" fmla="*/ 70 h 211"/>
                <a:gd name="T16" fmla="*/ 6 w 107"/>
                <a:gd name="T17" fmla="*/ 70 h 211"/>
                <a:gd name="T18" fmla="*/ 3 w 107"/>
                <a:gd name="T19" fmla="*/ 70 h 211"/>
                <a:gd name="T20" fmla="*/ 0 w 107"/>
                <a:gd name="T21" fmla="*/ 65 h 211"/>
                <a:gd name="T22" fmla="*/ 3 w 107"/>
                <a:gd name="T23" fmla="*/ 8 h 211"/>
                <a:gd name="T24" fmla="*/ 5 w 107"/>
                <a:gd name="T25" fmla="*/ 7 h 211"/>
                <a:gd name="T26" fmla="*/ 8 w 107"/>
                <a:gd name="T27" fmla="*/ 7 h 211"/>
                <a:gd name="T28" fmla="*/ 10 w 107"/>
                <a:gd name="T29" fmla="*/ 7 h 211"/>
                <a:gd name="T30" fmla="*/ 12 w 107"/>
                <a:gd name="T31" fmla="*/ 7 h 211"/>
                <a:gd name="T32" fmla="*/ 14 w 107"/>
                <a:gd name="T33" fmla="*/ 7 h 211"/>
                <a:gd name="T34" fmla="*/ 17 w 107"/>
                <a:gd name="T35" fmla="*/ 6 h 211"/>
                <a:gd name="T36" fmla="*/ 19 w 107"/>
                <a:gd name="T37" fmla="*/ 4 h 211"/>
                <a:gd name="T38" fmla="*/ 20 w 107"/>
                <a:gd name="T39" fmla="*/ 1 h 211"/>
                <a:gd name="T40" fmla="*/ 20 w 107"/>
                <a:gd name="T41" fmla="*/ 0 h 211"/>
                <a:gd name="T42" fmla="*/ 22 w 107"/>
                <a:gd name="T43" fmla="*/ 0 h 211"/>
                <a:gd name="T44" fmla="*/ 24 w 107"/>
                <a:gd name="T45" fmla="*/ 1 h 211"/>
                <a:gd name="T46" fmla="*/ 26 w 107"/>
                <a:gd name="T47" fmla="*/ 1 h 211"/>
                <a:gd name="T48" fmla="*/ 28 w 107"/>
                <a:gd name="T49" fmla="*/ 3 h 211"/>
                <a:gd name="T50" fmla="*/ 30 w 107"/>
                <a:gd name="T51" fmla="*/ 4 h 211"/>
                <a:gd name="T52" fmla="*/ 32 w 107"/>
                <a:gd name="T53" fmla="*/ 4 h 211"/>
                <a:gd name="T54" fmla="*/ 34 w 107"/>
                <a:gd name="T55" fmla="*/ 4 h 211"/>
                <a:gd name="T56" fmla="*/ 36 w 107"/>
                <a:gd name="T57" fmla="*/ 5 h 2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7"/>
                <a:gd name="T88" fmla="*/ 0 h 211"/>
                <a:gd name="T89" fmla="*/ 107 w 107"/>
                <a:gd name="T90" fmla="*/ 211 h 2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7" h="211">
                  <a:moveTo>
                    <a:pt x="107" y="14"/>
                  </a:moveTo>
                  <a:lnTo>
                    <a:pt x="79" y="190"/>
                  </a:lnTo>
                  <a:lnTo>
                    <a:pt x="70" y="197"/>
                  </a:lnTo>
                  <a:lnTo>
                    <a:pt x="62" y="202"/>
                  </a:lnTo>
                  <a:lnTo>
                    <a:pt x="54" y="205"/>
                  </a:lnTo>
                  <a:lnTo>
                    <a:pt x="47" y="208"/>
                  </a:lnTo>
                  <a:lnTo>
                    <a:pt x="37" y="208"/>
                  </a:lnTo>
                  <a:lnTo>
                    <a:pt x="28" y="210"/>
                  </a:lnTo>
                  <a:lnTo>
                    <a:pt x="18" y="210"/>
                  </a:lnTo>
                  <a:lnTo>
                    <a:pt x="9" y="211"/>
                  </a:lnTo>
                  <a:lnTo>
                    <a:pt x="0" y="197"/>
                  </a:lnTo>
                  <a:lnTo>
                    <a:pt x="9" y="25"/>
                  </a:lnTo>
                  <a:lnTo>
                    <a:pt x="15" y="22"/>
                  </a:lnTo>
                  <a:lnTo>
                    <a:pt x="23" y="22"/>
                  </a:lnTo>
                  <a:lnTo>
                    <a:pt x="29" y="22"/>
                  </a:lnTo>
                  <a:lnTo>
                    <a:pt x="37" y="22"/>
                  </a:lnTo>
                  <a:lnTo>
                    <a:pt x="43" y="20"/>
                  </a:lnTo>
                  <a:lnTo>
                    <a:pt x="50" y="17"/>
                  </a:lnTo>
                  <a:lnTo>
                    <a:pt x="55" y="11"/>
                  </a:lnTo>
                  <a:lnTo>
                    <a:pt x="59" y="3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4"/>
                  </a:lnTo>
                  <a:lnTo>
                    <a:pt x="82" y="8"/>
                  </a:lnTo>
                  <a:lnTo>
                    <a:pt x="88" y="11"/>
                  </a:lnTo>
                  <a:lnTo>
                    <a:pt x="94" y="13"/>
                  </a:lnTo>
                  <a:lnTo>
                    <a:pt x="101" y="1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Freeform 29"/>
            <p:cNvSpPr>
              <a:spLocks/>
            </p:cNvSpPr>
            <p:nvPr/>
          </p:nvSpPr>
          <p:spPr bwMode="auto">
            <a:xfrm>
              <a:off x="5032" y="1973"/>
              <a:ext cx="24" cy="51"/>
            </a:xfrm>
            <a:custGeom>
              <a:avLst/>
              <a:gdLst>
                <a:gd name="T0" fmla="*/ 24 w 74"/>
                <a:gd name="T1" fmla="*/ 5 h 154"/>
                <a:gd name="T2" fmla="*/ 21 w 74"/>
                <a:gd name="T3" fmla="*/ 9 h 154"/>
                <a:gd name="T4" fmla="*/ 18 w 74"/>
                <a:gd name="T5" fmla="*/ 15 h 154"/>
                <a:gd name="T6" fmla="*/ 16 w 74"/>
                <a:gd name="T7" fmla="*/ 20 h 154"/>
                <a:gd name="T8" fmla="*/ 14 w 74"/>
                <a:gd name="T9" fmla="*/ 25 h 154"/>
                <a:gd name="T10" fmla="*/ 12 w 74"/>
                <a:gd name="T11" fmla="*/ 30 h 154"/>
                <a:gd name="T12" fmla="*/ 11 w 74"/>
                <a:gd name="T13" fmla="*/ 36 h 154"/>
                <a:gd name="T14" fmla="*/ 9 w 74"/>
                <a:gd name="T15" fmla="*/ 42 h 154"/>
                <a:gd name="T16" fmla="*/ 7 w 74"/>
                <a:gd name="T17" fmla="*/ 48 h 154"/>
                <a:gd name="T18" fmla="*/ 5 w 74"/>
                <a:gd name="T19" fmla="*/ 49 h 154"/>
                <a:gd name="T20" fmla="*/ 4 w 74"/>
                <a:gd name="T21" fmla="*/ 50 h 154"/>
                <a:gd name="T22" fmla="*/ 2 w 74"/>
                <a:gd name="T23" fmla="*/ 51 h 154"/>
                <a:gd name="T24" fmla="*/ 0 w 74"/>
                <a:gd name="T25" fmla="*/ 51 h 154"/>
                <a:gd name="T26" fmla="*/ 6 w 74"/>
                <a:gd name="T27" fmla="*/ 4 h 154"/>
                <a:gd name="T28" fmla="*/ 8 w 74"/>
                <a:gd name="T29" fmla="*/ 3 h 154"/>
                <a:gd name="T30" fmla="*/ 10 w 74"/>
                <a:gd name="T31" fmla="*/ 3 h 154"/>
                <a:gd name="T32" fmla="*/ 11 w 74"/>
                <a:gd name="T33" fmla="*/ 2 h 154"/>
                <a:gd name="T34" fmla="*/ 12 w 74"/>
                <a:gd name="T35" fmla="*/ 0 h 154"/>
                <a:gd name="T36" fmla="*/ 24 w 74"/>
                <a:gd name="T37" fmla="*/ 5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154"/>
                <a:gd name="T59" fmla="*/ 74 w 74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154">
                  <a:moveTo>
                    <a:pt x="74" y="14"/>
                  </a:moveTo>
                  <a:lnTo>
                    <a:pt x="64" y="28"/>
                  </a:lnTo>
                  <a:lnTo>
                    <a:pt x="57" y="44"/>
                  </a:lnTo>
                  <a:lnTo>
                    <a:pt x="49" y="59"/>
                  </a:lnTo>
                  <a:lnTo>
                    <a:pt x="44" y="76"/>
                  </a:lnTo>
                  <a:lnTo>
                    <a:pt x="38" y="91"/>
                  </a:lnTo>
                  <a:lnTo>
                    <a:pt x="33" y="109"/>
                  </a:lnTo>
                  <a:lnTo>
                    <a:pt x="28" y="127"/>
                  </a:lnTo>
                  <a:lnTo>
                    <a:pt x="22" y="146"/>
                  </a:lnTo>
                  <a:lnTo>
                    <a:pt x="16" y="148"/>
                  </a:lnTo>
                  <a:lnTo>
                    <a:pt x="11" y="150"/>
                  </a:lnTo>
                  <a:lnTo>
                    <a:pt x="5" y="153"/>
                  </a:lnTo>
                  <a:lnTo>
                    <a:pt x="0" y="154"/>
                  </a:lnTo>
                  <a:lnTo>
                    <a:pt x="20" y="11"/>
                  </a:lnTo>
                  <a:lnTo>
                    <a:pt x="25" y="9"/>
                  </a:lnTo>
                  <a:lnTo>
                    <a:pt x="31" y="8"/>
                  </a:lnTo>
                  <a:lnTo>
                    <a:pt x="35" y="5"/>
                  </a:lnTo>
                  <a:lnTo>
                    <a:pt x="38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Freeform 30"/>
            <p:cNvSpPr>
              <a:spLocks/>
            </p:cNvSpPr>
            <p:nvPr/>
          </p:nvSpPr>
          <p:spPr bwMode="auto">
            <a:xfrm>
              <a:off x="4947" y="1977"/>
              <a:ext cx="51" cy="75"/>
            </a:xfrm>
            <a:custGeom>
              <a:avLst/>
              <a:gdLst>
                <a:gd name="T0" fmla="*/ 19 w 153"/>
                <a:gd name="T1" fmla="*/ 12 h 225"/>
                <a:gd name="T2" fmla="*/ 21 w 153"/>
                <a:gd name="T3" fmla="*/ 12 h 225"/>
                <a:gd name="T4" fmla="*/ 24 w 153"/>
                <a:gd name="T5" fmla="*/ 11 h 225"/>
                <a:gd name="T6" fmla="*/ 26 w 153"/>
                <a:gd name="T7" fmla="*/ 10 h 225"/>
                <a:gd name="T8" fmla="*/ 29 w 153"/>
                <a:gd name="T9" fmla="*/ 9 h 225"/>
                <a:gd name="T10" fmla="*/ 30 w 153"/>
                <a:gd name="T11" fmla="*/ 7 h 225"/>
                <a:gd name="T12" fmla="*/ 32 w 153"/>
                <a:gd name="T13" fmla="*/ 5 h 225"/>
                <a:gd name="T14" fmla="*/ 34 w 153"/>
                <a:gd name="T15" fmla="*/ 2 h 225"/>
                <a:gd name="T16" fmla="*/ 35 w 153"/>
                <a:gd name="T17" fmla="*/ 0 h 225"/>
                <a:gd name="T18" fmla="*/ 51 w 153"/>
                <a:gd name="T19" fmla="*/ 3 h 225"/>
                <a:gd name="T20" fmla="*/ 51 w 153"/>
                <a:gd name="T21" fmla="*/ 11 h 225"/>
                <a:gd name="T22" fmla="*/ 50 w 153"/>
                <a:gd name="T23" fmla="*/ 20 h 225"/>
                <a:gd name="T24" fmla="*/ 50 w 153"/>
                <a:gd name="T25" fmla="*/ 28 h 225"/>
                <a:gd name="T26" fmla="*/ 50 w 153"/>
                <a:gd name="T27" fmla="*/ 37 h 225"/>
                <a:gd name="T28" fmla="*/ 49 w 153"/>
                <a:gd name="T29" fmla="*/ 44 h 225"/>
                <a:gd name="T30" fmla="*/ 49 w 153"/>
                <a:gd name="T31" fmla="*/ 52 h 225"/>
                <a:gd name="T32" fmla="*/ 48 w 153"/>
                <a:gd name="T33" fmla="*/ 61 h 225"/>
                <a:gd name="T34" fmla="*/ 48 w 153"/>
                <a:gd name="T35" fmla="*/ 69 h 225"/>
                <a:gd name="T36" fmla="*/ 42 w 153"/>
                <a:gd name="T37" fmla="*/ 71 h 225"/>
                <a:gd name="T38" fmla="*/ 37 w 153"/>
                <a:gd name="T39" fmla="*/ 73 h 225"/>
                <a:gd name="T40" fmla="*/ 31 w 153"/>
                <a:gd name="T41" fmla="*/ 74 h 225"/>
                <a:gd name="T42" fmla="*/ 25 w 153"/>
                <a:gd name="T43" fmla="*/ 75 h 225"/>
                <a:gd name="T44" fmla="*/ 20 w 153"/>
                <a:gd name="T45" fmla="*/ 75 h 225"/>
                <a:gd name="T46" fmla="*/ 14 w 153"/>
                <a:gd name="T47" fmla="*/ 73 h 225"/>
                <a:gd name="T48" fmla="*/ 10 w 153"/>
                <a:gd name="T49" fmla="*/ 70 h 225"/>
                <a:gd name="T50" fmla="*/ 6 w 153"/>
                <a:gd name="T51" fmla="*/ 66 h 225"/>
                <a:gd name="T52" fmla="*/ 5 w 153"/>
                <a:gd name="T53" fmla="*/ 58 h 225"/>
                <a:gd name="T54" fmla="*/ 5 w 153"/>
                <a:gd name="T55" fmla="*/ 50 h 225"/>
                <a:gd name="T56" fmla="*/ 4 w 153"/>
                <a:gd name="T57" fmla="*/ 41 h 225"/>
                <a:gd name="T58" fmla="*/ 4 w 153"/>
                <a:gd name="T59" fmla="*/ 33 h 225"/>
                <a:gd name="T60" fmla="*/ 3 w 153"/>
                <a:gd name="T61" fmla="*/ 24 h 225"/>
                <a:gd name="T62" fmla="*/ 2 w 153"/>
                <a:gd name="T63" fmla="*/ 16 h 225"/>
                <a:gd name="T64" fmla="*/ 1 w 153"/>
                <a:gd name="T65" fmla="*/ 8 h 225"/>
                <a:gd name="T66" fmla="*/ 0 w 153"/>
                <a:gd name="T67" fmla="*/ 0 h 225"/>
                <a:gd name="T68" fmla="*/ 1 w 153"/>
                <a:gd name="T69" fmla="*/ 2 h 225"/>
                <a:gd name="T70" fmla="*/ 3 w 153"/>
                <a:gd name="T71" fmla="*/ 5 h 225"/>
                <a:gd name="T72" fmla="*/ 6 w 153"/>
                <a:gd name="T73" fmla="*/ 7 h 225"/>
                <a:gd name="T74" fmla="*/ 8 w 153"/>
                <a:gd name="T75" fmla="*/ 8 h 225"/>
                <a:gd name="T76" fmla="*/ 11 w 153"/>
                <a:gd name="T77" fmla="*/ 10 h 225"/>
                <a:gd name="T78" fmla="*/ 13 w 153"/>
                <a:gd name="T79" fmla="*/ 11 h 225"/>
                <a:gd name="T80" fmla="*/ 16 w 153"/>
                <a:gd name="T81" fmla="*/ 11 h 225"/>
                <a:gd name="T82" fmla="*/ 19 w 153"/>
                <a:gd name="T83" fmla="*/ 12 h 2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3"/>
                <a:gd name="T127" fmla="*/ 0 h 225"/>
                <a:gd name="T128" fmla="*/ 153 w 153"/>
                <a:gd name="T129" fmla="*/ 225 h 2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3" h="225">
                  <a:moveTo>
                    <a:pt x="57" y="36"/>
                  </a:moveTo>
                  <a:lnTo>
                    <a:pt x="64" y="35"/>
                  </a:lnTo>
                  <a:lnTo>
                    <a:pt x="72" y="34"/>
                  </a:lnTo>
                  <a:lnTo>
                    <a:pt x="79" y="30"/>
                  </a:lnTo>
                  <a:lnTo>
                    <a:pt x="86" y="27"/>
                  </a:lnTo>
                  <a:lnTo>
                    <a:pt x="91" y="21"/>
                  </a:lnTo>
                  <a:lnTo>
                    <a:pt x="96" y="15"/>
                  </a:lnTo>
                  <a:lnTo>
                    <a:pt x="101" y="7"/>
                  </a:lnTo>
                  <a:lnTo>
                    <a:pt x="105" y="0"/>
                  </a:lnTo>
                  <a:lnTo>
                    <a:pt x="153" y="8"/>
                  </a:lnTo>
                  <a:lnTo>
                    <a:pt x="152" y="34"/>
                  </a:lnTo>
                  <a:lnTo>
                    <a:pt x="151" y="61"/>
                  </a:lnTo>
                  <a:lnTo>
                    <a:pt x="149" y="85"/>
                  </a:lnTo>
                  <a:lnTo>
                    <a:pt x="149" y="110"/>
                  </a:lnTo>
                  <a:lnTo>
                    <a:pt x="147" y="133"/>
                  </a:lnTo>
                  <a:lnTo>
                    <a:pt x="146" y="157"/>
                  </a:lnTo>
                  <a:lnTo>
                    <a:pt x="144" y="182"/>
                  </a:lnTo>
                  <a:lnTo>
                    <a:pt x="143" y="208"/>
                  </a:lnTo>
                  <a:lnTo>
                    <a:pt x="127" y="212"/>
                  </a:lnTo>
                  <a:lnTo>
                    <a:pt x="110" y="219"/>
                  </a:lnTo>
                  <a:lnTo>
                    <a:pt x="92" y="221"/>
                  </a:lnTo>
                  <a:lnTo>
                    <a:pt x="76" y="225"/>
                  </a:lnTo>
                  <a:lnTo>
                    <a:pt x="59" y="224"/>
                  </a:lnTo>
                  <a:lnTo>
                    <a:pt x="43" y="220"/>
                  </a:lnTo>
                  <a:lnTo>
                    <a:pt x="30" y="210"/>
                  </a:lnTo>
                  <a:lnTo>
                    <a:pt x="18" y="197"/>
                  </a:lnTo>
                  <a:lnTo>
                    <a:pt x="16" y="173"/>
                  </a:lnTo>
                  <a:lnTo>
                    <a:pt x="14" y="149"/>
                  </a:lnTo>
                  <a:lnTo>
                    <a:pt x="12" y="124"/>
                  </a:lnTo>
                  <a:lnTo>
                    <a:pt x="11" y="99"/>
                  </a:lnTo>
                  <a:lnTo>
                    <a:pt x="8" y="72"/>
                  </a:lnTo>
                  <a:lnTo>
                    <a:pt x="5" y="48"/>
                  </a:lnTo>
                  <a:lnTo>
                    <a:pt x="2" y="24"/>
                  </a:lnTo>
                  <a:lnTo>
                    <a:pt x="0" y="0"/>
                  </a:lnTo>
                  <a:lnTo>
                    <a:pt x="4" y="7"/>
                  </a:lnTo>
                  <a:lnTo>
                    <a:pt x="10" y="15"/>
                  </a:lnTo>
                  <a:lnTo>
                    <a:pt x="17" y="20"/>
                  </a:lnTo>
                  <a:lnTo>
                    <a:pt x="25" y="25"/>
                  </a:lnTo>
                  <a:lnTo>
                    <a:pt x="32" y="29"/>
                  </a:lnTo>
                  <a:lnTo>
                    <a:pt x="40" y="33"/>
                  </a:lnTo>
                  <a:lnTo>
                    <a:pt x="49" y="34"/>
                  </a:lnTo>
                  <a:lnTo>
                    <a:pt x="57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Freeform 31"/>
            <p:cNvSpPr>
              <a:spLocks/>
            </p:cNvSpPr>
            <p:nvPr/>
          </p:nvSpPr>
          <p:spPr bwMode="auto">
            <a:xfrm>
              <a:off x="5104" y="1978"/>
              <a:ext cx="286" cy="561"/>
            </a:xfrm>
            <a:custGeom>
              <a:avLst/>
              <a:gdLst>
                <a:gd name="T0" fmla="*/ 170 w 858"/>
                <a:gd name="T1" fmla="*/ 17 h 1683"/>
                <a:gd name="T2" fmla="*/ 183 w 858"/>
                <a:gd name="T3" fmla="*/ 11 h 1683"/>
                <a:gd name="T4" fmla="*/ 232 w 858"/>
                <a:gd name="T5" fmla="*/ 50 h 1683"/>
                <a:gd name="T6" fmla="*/ 233 w 858"/>
                <a:gd name="T7" fmla="*/ 128 h 1683"/>
                <a:gd name="T8" fmla="*/ 238 w 858"/>
                <a:gd name="T9" fmla="*/ 112 h 1683"/>
                <a:gd name="T10" fmla="*/ 240 w 858"/>
                <a:gd name="T11" fmla="*/ 170 h 1683"/>
                <a:gd name="T12" fmla="*/ 232 w 858"/>
                <a:gd name="T13" fmla="*/ 180 h 1683"/>
                <a:gd name="T14" fmla="*/ 233 w 858"/>
                <a:gd name="T15" fmla="*/ 209 h 1683"/>
                <a:gd name="T16" fmla="*/ 245 w 858"/>
                <a:gd name="T17" fmla="*/ 203 h 1683"/>
                <a:gd name="T18" fmla="*/ 253 w 858"/>
                <a:gd name="T19" fmla="*/ 263 h 1683"/>
                <a:gd name="T20" fmla="*/ 263 w 858"/>
                <a:gd name="T21" fmla="*/ 355 h 1683"/>
                <a:gd name="T22" fmla="*/ 237 w 858"/>
                <a:gd name="T23" fmla="*/ 284 h 1683"/>
                <a:gd name="T24" fmla="*/ 246 w 858"/>
                <a:gd name="T25" fmla="*/ 229 h 1683"/>
                <a:gd name="T26" fmla="*/ 241 w 858"/>
                <a:gd name="T27" fmla="*/ 346 h 1683"/>
                <a:gd name="T28" fmla="*/ 233 w 858"/>
                <a:gd name="T29" fmla="*/ 335 h 1683"/>
                <a:gd name="T30" fmla="*/ 228 w 858"/>
                <a:gd name="T31" fmla="*/ 250 h 1683"/>
                <a:gd name="T32" fmla="*/ 219 w 858"/>
                <a:gd name="T33" fmla="*/ 290 h 1683"/>
                <a:gd name="T34" fmla="*/ 216 w 858"/>
                <a:gd name="T35" fmla="*/ 315 h 1683"/>
                <a:gd name="T36" fmla="*/ 211 w 858"/>
                <a:gd name="T37" fmla="*/ 261 h 1683"/>
                <a:gd name="T38" fmla="*/ 205 w 858"/>
                <a:gd name="T39" fmla="*/ 282 h 1683"/>
                <a:gd name="T40" fmla="*/ 203 w 858"/>
                <a:gd name="T41" fmla="*/ 233 h 1683"/>
                <a:gd name="T42" fmla="*/ 196 w 858"/>
                <a:gd name="T43" fmla="*/ 240 h 1683"/>
                <a:gd name="T44" fmla="*/ 192 w 858"/>
                <a:gd name="T45" fmla="*/ 219 h 1683"/>
                <a:gd name="T46" fmla="*/ 199 w 858"/>
                <a:gd name="T47" fmla="*/ 193 h 1683"/>
                <a:gd name="T48" fmla="*/ 217 w 858"/>
                <a:gd name="T49" fmla="*/ 118 h 1683"/>
                <a:gd name="T50" fmla="*/ 218 w 858"/>
                <a:gd name="T51" fmla="*/ 85 h 1683"/>
                <a:gd name="T52" fmla="*/ 195 w 858"/>
                <a:gd name="T53" fmla="*/ 191 h 1683"/>
                <a:gd name="T54" fmla="*/ 196 w 858"/>
                <a:gd name="T55" fmla="*/ 103 h 1683"/>
                <a:gd name="T56" fmla="*/ 184 w 858"/>
                <a:gd name="T57" fmla="*/ 234 h 1683"/>
                <a:gd name="T58" fmla="*/ 192 w 858"/>
                <a:gd name="T59" fmla="*/ 264 h 1683"/>
                <a:gd name="T60" fmla="*/ 152 w 858"/>
                <a:gd name="T61" fmla="*/ 315 h 1683"/>
                <a:gd name="T62" fmla="*/ 170 w 858"/>
                <a:gd name="T63" fmla="*/ 309 h 1683"/>
                <a:gd name="T64" fmla="*/ 143 w 858"/>
                <a:gd name="T65" fmla="*/ 355 h 1683"/>
                <a:gd name="T66" fmla="*/ 186 w 858"/>
                <a:gd name="T67" fmla="*/ 312 h 1683"/>
                <a:gd name="T68" fmla="*/ 243 w 858"/>
                <a:gd name="T69" fmla="*/ 363 h 1683"/>
                <a:gd name="T70" fmla="*/ 270 w 858"/>
                <a:gd name="T71" fmla="*/ 413 h 1683"/>
                <a:gd name="T72" fmla="*/ 186 w 858"/>
                <a:gd name="T73" fmla="*/ 507 h 1683"/>
                <a:gd name="T74" fmla="*/ 96 w 858"/>
                <a:gd name="T75" fmla="*/ 561 h 1683"/>
                <a:gd name="T76" fmla="*/ 14 w 858"/>
                <a:gd name="T77" fmla="*/ 438 h 1683"/>
                <a:gd name="T78" fmla="*/ 6 w 858"/>
                <a:gd name="T79" fmla="*/ 379 h 1683"/>
                <a:gd name="T80" fmla="*/ 3 w 858"/>
                <a:gd name="T81" fmla="*/ 401 h 1683"/>
                <a:gd name="T82" fmla="*/ 49 w 858"/>
                <a:gd name="T83" fmla="*/ 415 h 1683"/>
                <a:gd name="T84" fmla="*/ 71 w 858"/>
                <a:gd name="T85" fmla="*/ 407 h 1683"/>
                <a:gd name="T86" fmla="*/ 25 w 858"/>
                <a:gd name="T87" fmla="*/ 407 h 1683"/>
                <a:gd name="T88" fmla="*/ 99 w 858"/>
                <a:gd name="T89" fmla="*/ 374 h 1683"/>
                <a:gd name="T90" fmla="*/ 15 w 858"/>
                <a:gd name="T91" fmla="*/ 393 h 1683"/>
                <a:gd name="T92" fmla="*/ 14 w 858"/>
                <a:gd name="T93" fmla="*/ 367 h 1683"/>
                <a:gd name="T94" fmla="*/ 12 w 858"/>
                <a:gd name="T95" fmla="*/ 354 h 1683"/>
                <a:gd name="T96" fmla="*/ 59 w 858"/>
                <a:gd name="T97" fmla="*/ 272 h 1683"/>
                <a:gd name="T98" fmla="*/ 138 w 858"/>
                <a:gd name="T99" fmla="*/ 253 h 1683"/>
                <a:gd name="T100" fmla="*/ 136 w 858"/>
                <a:gd name="T101" fmla="*/ 243 h 1683"/>
                <a:gd name="T102" fmla="*/ 81 w 858"/>
                <a:gd name="T103" fmla="*/ 270 h 1683"/>
                <a:gd name="T104" fmla="*/ 82 w 858"/>
                <a:gd name="T105" fmla="*/ 249 h 1683"/>
                <a:gd name="T106" fmla="*/ 135 w 858"/>
                <a:gd name="T107" fmla="*/ 228 h 1683"/>
                <a:gd name="T108" fmla="*/ 122 w 858"/>
                <a:gd name="T109" fmla="*/ 206 h 1683"/>
                <a:gd name="T110" fmla="*/ 165 w 858"/>
                <a:gd name="T111" fmla="*/ 140 h 1683"/>
                <a:gd name="T112" fmla="*/ 169 w 858"/>
                <a:gd name="T113" fmla="*/ 108 h 1683"/>
                <a:gd name="T114" fmla="*/ 184 w 858"/>
                <a:gd name="T115" fmla="*/ 73 h 1683"/>
                <a:gd name="T116" fmla="*/ 161 w 858"/>
                <a:gd name="T117" fmla="*/ 15 h 16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58"/>
                <a:gd name="T178" fmla="*/ 0 h 1683"/>
                <a:gd name="T179" fmla="*/ 858 w 858"/>
                <a:gd name="T180" fmla="*/ 1683 h 16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58" h="1683">
                  <a:moveTo>
                    <a:pt x="497" y="0"/>
                  </a:moveTo>
                  <a:lnTo>
                    <a:pt x="498" y="6"/>
                  </a:lnTo>
                  <a:lnTo>
                    <a:pt x="499" y="17"/>
                  </a:lnTo>
                  <a:lnTo>
                    <a:pt x="497" y="27"/>
                  </a:lnTo>
                  <a:lnTo>
                    <a:pt x="495" y="37"/>
                  </a:lnTo>
                  <a:lnTo>
                    <a:pt x="494" y="45"/>
                  </a:lnTo>
                  <a:lnTo>
                    <a:pt x="497" y="53"/>
                  </a:lnTo>
                  <a:lnTo>
                    <a:pt x="500" y="57"/>
                  </a:lnTo>
                  <a:lnTo>
                    <a:pt x="510" y="59"/>
                  </a:lnTo>
                  <a:lnTo>
                    <a:pt x="511" y="51"/>
                  </a:lnTo>
                  <a:lnTo>
                    <a:pt x="513" y="45"/>
                  </a:lnTo>
                  <a:lnTo>
                    <a:pt x="514" y="37"/>
                  </a:lnTo>
                  <a:lnTo>
                    <a:pt x="515" y="31"/>
                  </a:lnTo>
                  <a:lnTo>
                    <a:pt x="516" y="23"/>
                  </a:lnTo>
                  <a:lnTo>
                    <a:pt x="517" y="15"/>
                  </a:lnTo>
                  <a:lnTo>
                    <a:pt x="518" y="8"/>
                  </a:lnTo>
                  <a:lnTo>
                    <a:pt x="521" y="3"/>
                  </a:lnTo>
                  <a:lnTo>
                    <a:pt x="530" y="9"/>
                  </a:lnTo>
                  <a:lnTo>
                    <a:pt x="539" y="21"/>
                  </a:lnTo>
                  <a:lnTo>
                    <a:pt x="549" y="33"/>
                  </a:lnTo>
                  <a:lnTo>
                    <a:pt x="560" y="48"/>
                  </a:lnTo>
                  <a:lnTo>
                    <a:pt x="569" y="58"/>
                  </a:lnTo>
                  <a:lnTo>
                    <a:pt x="583" y="67"/>
                  </a:lnTo>
                  <a:lnTo>
                    <a:pt x="595" y="71"/>
                  </a:lnTo>
                  <a:lnTo>
                    <a:pt x="612" y="71"/>
                  </a:lnTo>
                  <a:lnTo>
                    <a:pt x="667" y="67"/>
                  </a:lnTo>
                  <a:lnTo>
                    <a:pt x="669" y="78"/>
                  </a:lnTo>
                  <a:lnTo>
                    <a:pt x="673" y="73"/>
                  </a:lnTo>
                  <a:lnTo>
                    <a:pt x="687" y="109"/>
                  </a:lnTo>
                  <a:lnTo>
                    <a:pt x="695" y="149"/>
                  </a:lnTo>
                  <a:lnTo>
                    <a:pt x="698" y="188"/>
                  </a:lnTo>
                  <a:lnTo>
                    <a:pt x="698" y="230"/>
                  </a:lnTo>
                  <a:lnTo>
                    <a:pt x="695" y="270"/>
                  </a:lnTo>
                  <a:lnTo>
                    <a:pt x="692" y="312"/>
                  </a:lnTo>
                  <a:lnTo>
                    <a:pt x="689" y="353"/>
                  </a:lnTo>
                  <a:lnTo>
                    <a:pt x="687" y="395"/>
                  </a:lnTo>
                  <a:lnTo>
                    <a:pt x="694" y="402"/>
                  </a:lnTo>
                  <a:lnTo>
                    <a:pt x="697" y="395"/>
                  </a:lnTo>
                  <a:lnTo>
                    <a:pt x="699" y="390"/>
                  </a:lnTo>
                  <a:lnTo>
                    <a:pt x="699" y="383"/>
                  </a:lnTo>
                  <a:lnTo>
                    <a:pt x="701" y="376"/>
                  </a:lnTo>
                  <a:lnTo>
                    <a:pt x="699" y="369"/>
                  </a:lnTo>
                  <a:lnTo>
                    <a:pt x="701" y="361"/>
                  </a:lnTo>
                  <a:lnTo>
                    <a:pt x="701" y="353"/>
                  </a:lnTo>
                  <a:lnTo>
                    <a:pt x="704" y="348"/>
                  </a:lnTo>
                  <a:lnTo>
                    <a:pt x="706" y="367"/>
                  </a:lnTo>
                  <a:lnTo>
                    <a:pt x="710" y="361"/>
                  </a:lnTo>
                  <a:lnTo>
                    <a:pt x="713" y="354"/>
                  </a:lnTo>
                  <a:lnTo>
                    <a:pt x="714" y="345"/>
                  </a:lnTo>
                  <a:lnTo>
                    <a:pt x="715" y="336"/>
                  </a:lnTo>
                  <a:lnTo>
                    <a:pt x="723" y="353"/>
                  </a:lnTo>
                  <a:lnTo>
                    <a:pt x="730" y="374"/>
                  </a:lnTo>
                  <a:lnTo>
                    <a:pt x="734" y="394"/>
                  </a:lnTo>
                  <a:lnTo>
                    <a:pt x="738" y="417"/>
                  </a:lnTo>
                  <a:lnTo>
                    <a:pt x="740" y="439"/>
                  </a:lnTo>
                  <a:lnTo>
                    <a:pt x="744" y="461"/>
                  </a:lnTo>
                  <a:lnTo>
                    <a:pt x="748" y="482"/>
                  </a:lnTo>
                  <a:lnTo>
                    <a:pt x="756" y="502"/>
                  </a:lnTo>
                  <a:lnTo>
                    <a:pt x="737" y="506"/>
                  </a:lnTo>
                  <a:lnTo>
                    <a:pt x="719" y="511"/>
                  </a:lnTo>
                  <a:lnTo>
                    <a:pt x="701" y="516"/>
                  </a:lnTo>
                  <a:lnTo>
                    <a:pt x="684" y="524"/>
                  </a:lnTo>
                  <a:lnTo>
                    <a:pt x="667" y="533"/>
                  </a:lnTo>
                  <a:lnTo>
                    <a:pt x="653" y="546"/>
                  </a:lnTo>
                  <a:lnTo>
                    <a:pt x="640" y="561"/>
                  </a:lnTo>
                  <a:lnTo>
                    <a:pt x="631" y="582"/>
                  </a:lnTo>
                  <a:lnTo>
                    <a:pt x="635" y="587"/>
                  </a:lnTo>
                  <a:lnTo>
                    <a:pt x="653" y="568"/>
                  </a:lnTo>
                  <a:lnTo>
                    <a:pt x="675" y="553"/>
                  </a:lnTo>
                  <a:lnTo>
                    <a:pt x="696" y="541"/>
                  </a:lnTo>
                  <a:lnTo>
                    <a:pt x="720" y="532"/>
                  </a:lnTo>
                  <a:lnTo>
                    <a:pt x="744" y="525"/>
                  </a:lnTo>
                  <a:lnTo>
                    <a:pt x="768" y="525"/>
                  </a:lnTo>
                  <a:lnTo>
                    <a:pt x="790" y="528"/>
                  </a:lnTo>
                  <a:lnTo>
                    <a:pt x="813" y="537"/>
                  </a:lnTo>
                  <a:lnTo>
                    <a:pt x="785" y="544"/>
                  </a:lnTo>
                  <a:lnTo>
                    <a:pt x="761" y="560"/>
                  </a:lnTo>
                  <a:lnTo>
                    <a:pt x="737" y="578"/>
                  </a:lnTo>
                  <a:lnTo>
                    <a:pt x="717" y="602"/>
                  </a:lnTo>
                  <a:lnTo>
                    <a:pt x="698" y="628"/>
                  </a:lnTo>
                  <a:lnTo>
                    <a:pt x="684" y="657"/>
                  </a:lnTo>
                  <a:lnTo>
                    <a:pt x="671" y="688"/>
                  </a:lnTo>
                  <a:lnTo>
                    <a:pt x="665" y="722"/>
                  </a:lnTo>
                  <a:lnTo>
                    <a:pt x="665" y="729"/>
                  </a:lnTo>
                  <a:lnTo>
                    <a:pt x="669" y="738"/>
                  </a:lnTo>
                  <a:lnTo>
                    <a:pt x="677" y="710"/>
                  </a:lnTo>
                  <a:lnTo>
                    <a:pt x="688" y="683"/>
                  </a:lnTo>
                  <a:lnTo>
                    <a:pt x="702" y="656"/>
                  </a:lnTo>
                  <a:lnTo>
                    <a:pt x="718" y="632"/>
                  </a:lnTo>
                  <a:lnTo>
                    <a:pt x="736" y="609"/>
                  </a:lnTo>
                  <a:lnTo>
                    <a:pt x="756" y="591"/>
                  </a:lnTo>
                  <a:lnTo>
                    <a:pt x="778" y="575"/>
                  </a:lnTo>
                  <a:lnTo>
                    <a:pt x="801" y="568"/>
                  </a:lnTo>
                  <a:lnTo>
                    <a:pt x="858" y="565"/>
                  </a:lnTo>
                  <a:lnTo>
                    <a:pt x="834" y="598"/>
                  </a:lnTo>
                  <a:lnTo>
                    <a:pt x="814" y="634"/>
                  </a:lnTo>
                  <a:lnTo>
                    <a:pt x="797" y="672"/>
                  </a:lnTo>
                  <a:lnTo>
                    <a:pt x="784" y="710"/>
                  </a:lnTo>
                  <a:lnTo>
                    <a:pt x="770" y="749"/>
                  </a:lnTo>
                  <a:lnTo>
                    <a:pt x="760" y="790"/>
                  </a:lnTo>
                  <a:lnTo>
                    <a:pt x="750" y="831"/>
                  </a:lnTo>
                  <a:lnTo>
                    <a:pt x="742" y="873"/>
                  </a:lnTo>
                  <a:lnTo>
                    <a:pt x="741" y="899"/>
                  </a:lnTo>
                  <a:lnTo>
                    <a:pt x="742" y="924"/>
                  </a:lnTo>
                  <a:lnTo>
                    <a:pt x="744" y="950"/>
                  </a:lnTo>
                  <a:lnTo>
                    <a:pt x="749" y="976"/>
                  </a:lnTo>
                  <a:lnTo>
                    <a:pt x="756" y="999"/>
                  </a:lnTo>
                  <a:lnTo>
                    <a:pt x="765" y="1022"/>
                  </a:lnTo>
                  <a:lnTo>
                    <a:pt x="775" y="1044"/>
                  </a:lnTo>
                  <a:lnTo>
                    <a:pt x="790" y="1064"/>
                  </a:lnTo>
                  <a:lnTo>
                    <a:pt x="772" y="1054"/>
                  </a:lnTo>
                  <a:lnTo>
                    <a:pt x="759" y="1041"/>
                  </a:lnTo>
                  <a:lnTo>
                    <a:pt x="746" y="1025"/>
                  </a:lnTo>
                  <a:lnTo>
                    <a:pt x="737" y="1007"/>
                  </a:lnTo>
                  <a:lnTo>
                    <a:pt x="728" y="985"/>
                  </a:lnTo>
                  <a:lnTo>
                    <a:pt x="722" y="963"/>
                  </a:lnTo>
                  <a:lnTo>
                    <a:pt x="717" y="940"/>
                  </a:lnTo>
                  <a:lnTo>
                    <a:pt x="715" y="918"/>
                  </a:lnTo>
                  <a:lnTo>
                    <a:pt x="712" y="885"/>
                  </a:lnTo>
                  <a:lnTo>
                    <a:pt x="712" y="851"/>
                  </a:lnTo>
                  <a:lnTo>
                    <a:pt x="714" y="818"/>
                  </a:lnTo>
                  <a:lnTo>
                    <a:pt x="719" y="787"/>
                  </a:lnTo>
                  <a:lnTo>
                    <a:pt x="726" y="755"/>
                  </a:lnTo>
                  <a:lnTo>
                    <a:pt x="736" y="725"/>
                  </a:lnTo>
                  <a:lnTo>
                    <a:pt x="748" y="697"/>
                  </a:lnTo>
                  <a:lnTo>
                    <a:pt x="765" y="672"/>
                  </a:lnTo>
                  <a:lnTo>
                    <a:pt x="757" y="668"/>
                  </a:lnTo>
                  <a:lnTo>
                    <a:pt x="749" y="672"/>
                  </a:lnTo>
                  <a:lnTo>
                    <a:pt x="743" y="678"/>
                  </a:lnTo>
                  <a:lnTo>
                    <a:pt x="738" y="686"/>
                  </a:lnTo>
                  <a:lnTo>
                    <a:pt x="718" y="724"/>
                  </a:lnTo>
                  <a:lnTo>
                    <a:pt x="706" y="768"/>
                  </a:lnTo>
                  <a:lnTo>
                    <a:pt x="698" y="813"/>
                  </a:lnTo>
                  <a:lnTo>
                    <a:pt x="697" y="862"/>
                  </a:lnTo>
                  <a:lnTo>
                    <a:pt x="699" y="909"/>
                  </a:lnTo>
                  <a:lnTo>
                    <a:pt x="709" y="957"/>
                  </a:lnTo>
                  <a:lnTo>
                    <a:pt x="721" y="1000"/>
                  </a:lnTo>
                  <a:lnTo>
                    <a:pt x="738" y="1041"/>
                  </a:lnTo>
                  <a:lnTo>
                    <a:pt x="723" y="1031"/>
                  </a:lnTo>
                  <a:lnTo>
                    <a:pt x="722" y="1037"/>
                  </a:lnTo>
                  <a:lnTo>
                    <a:pt x="724" y="1044"/>
                  </a:lnTo>
                  <a:lnTo>
                    <a:pt x="729" y="1049"/>
                  </a:lnTo>
                  <a:lnTo>
                    <a:pt x="733" y="1055"/>
                  </a:lnTo>
                  <a:lnTo>
                    <a:pt x="722" y="1050"/>
                  </a:lnTo>
                  <a:lnTo>
                    <a:pt x="716" y="1045"/>
                  </a:lnTo>
                  <a:lnTo>
                    <a:pt x="712" y="1037"/>
                  </a:lnTo>
                  <a:lnTo>
                    <a:pt x="709" y="1030"/>
                  </a:lnTo>
                  <a:lnTo>
                    <a:pt x="706" y="1021"/>
                  </a:lnTo>
                  <a:lnTo>
                    <a:pt x="704" y="1013"/>
                  </a:lnTo>
                  <a:lnTo>
                    <a:pt x="699" y="1004"/>
                  </a:lnTo>
                  <a:lnTo>
                    <a:pt x="696" y="996"/>
                  </a:lnTo>
                  <a:lnTo>
                    <a:pt x="683" y="969"/>
                  </a:lnTo>
                  <a:lnTo>
                    <a:pt x="675" y="940"/>
                  </a:lnTo>
                  <a:lnTo>
                    <a:pt x="670" y="908"/>
                  </a:lnTo>
                  <a:lnTo>
                    <a:pt x="669" y="877"/>
                  </a:lnTo>
                  <a:lnTo>
                    <a:pt x="669" y="844"/>
                  </a:lnTo>
                  <a:lnTo>
                    <a:pt x="673" y="813"/>
                  </a:lnTo>
                  <a:lnTo>
                    <a:pt x="679" y="781"/>
                  </a:lnTo>
                  <a:lnTo>
                    <a:pt x="687" y="752"/>
                  </a:lnTo>
                  <a:lnTo>
                    <a:pt x="683" y="750"/>
                  </a:lnTo>
                  <a:lnTo>
                    <a:pt x="679" y="750"/>
                  </a:lnTo>
                  <a:lnTo>
                    <a:pt x="670" y="760"/>
                  </a:lnTo>
                  <a:lnTo>
                    <a:pt x="666" y="772"/>
                  </a:lnTo>
                  <a:lnTo>
                    <a:pt x="662" y="784"/>
                  </a:lnTo>
                  <a:lnTo>
                    <a:pt x="661" y="800"/>
                  </a:lnTo>
                  <a:lnTo>
                    <a:pt x="659" y="813"/>
                  </a:lnTo>
                  <a:lnTo>
                    <a:pt x="658" y="827"/>
                  </a:lnTo>
                  <a:lnTo>
                    <a:pt x="657" y="841"/>
                  </a:lnTo>
                  <a:lnTo>
                    <a:pt x="656" y="854"/>
                  </a:lnTo>
                  <a:lnTo>
                    <a:pt x="656" y="869"/>
                  </a:lnTo>
                  <a:lnTo>
                    <a:pt x="656" y="886"/>
                  </a:lnTo>
                  <a:lnTo>
                    <a:pt x="657" y="904"/>
                  </a:lnTo>
                  <a:lnTo>
                    <a:pt x="660" y="923"/>
                  </a:lnTo>
                  <a:lnTo>
                    <a:pt x="662" y="940"/>
                  </a:lnTo>
                  <a:lnTo>
                    <a:pt x="666" y="958"/>
                  </a:lnTo>
                  <a:lnTo>
                    <a:pt x="671" y="975"/>
                  </a:lnTo>
                  <a:lnTo>
                    <a:pt x="679" y="991"/>
                  </a:lnTo>
                  <a:lnTo>
                    <a:pt x="665" y="978"/>
                  </a:lnTo>
                  <a:lnTo>
                    <a:pt x="656" y="963"/>
                  </a:lnTo>
                  <a:lnTo>
                    <a:pt x="647" y="946"/>
                  </a:lnTo>
                  <a:lnTo>
                    <a:pt x="641" y="928"/>
                  </a:lnTo>
                  <a:lnTo>
                    <a:pt x="636" y="906"/>
                  </a:lnTo>
                  <a:lnTo>
                    <a:pt x="633" y="886"/>
                  </a:lnTo>
                  <a:lnTo>
                    <a:pt x="631" y="864"/>
                  </a:lnTo>
                  <a:lnTo>
                    <a:pt x="631" y="842"/>
                  </a:lnTo>
                  <a:lnTo>
                    <a:pt x="630" y="829"/>
                  </a:lnTo>
                  <a:lnTo>
                    <a:pt x="630" y="818"/>
                  </a:lnTo>
                  <a:lnTo>
                    <a:pt x="631" y="806"/>
                  </a:lnTo>
                  <a:lnTo>
                    <a:pt x="632" y="795"/>
                  </a:lnTo>
                  <a:lnTo>
                    <a:pt x="632" y="783"/>
                  </a:lnTo>
                  <a:lnTo>
                    <a:pt x="633" y="772"/>
                  </a:lnTo>
                  <a:lnTo>
                    <a:pt x="632" y="761"/>
                  </a:lnTo>
                  <a:lnTo>
                    <a:pt x="631" y="752"/>
                  </a:lnTo>
                  <a:lnTo>
                    <a:pt x="624" y="763"/>
                  </a:lnTo>
                  <a:lnTo>
                    <a:pt x="619" y="774"/>
                  </a:lnTo>
                  <a:lnTo>
                    <a:pt x="615" y="787"/>
                  </a:lnTo>
                  <a:lnTo>
                    <a:pt x="615" y="802"/>
                  </a:lnTo>
                  <a:lnTo>
                    <a:pt x="614" y="817"/>
                  </a:lnTo>
                  <a:lnTo>
                    <a:pt x="614" y="832"/>
                  </a:lnTo>
                  <a:lnTo>
                    <a:pt x="614" y="846"/>
                  </a:lnTo>
                  <a:lnTo>
                    <a:pt x="614" y="862"/>
                  </a:lnTo>
                  <a:lnTo>
                    <a:pt x="626" y="930"/>
                  </a:lnTo>
                  <a:lnTo>
                    <a:pt x="610" y="906"/>
                  </a:lnTo>
                  <a:lnTo>
                    <a:pt x="602" y="881"/>
                  </a:lnTo>
                  <a:lnTo>
                    <a:pt x="595" y="851"/>
                  </a:lnTo>
                  <a:lnTo>
                    <a:pt x="594" y="822"/>
                  </a:lnTo>
                  <a:lnTo>
                    <a:pt x="594" y="790"/>
                  </a:lnTo>
                  <a:lnTo>
                    <a:pt x="597" y="759"/>
                  </a:lnTo>
                  <a:lnTo>
                    <a:pt x="602" y="727"/>
                  </a:lnTo>
                  <a:lnTo>
                    <a:pt x="608" y="700"/>
                  </a:lnTo>
                  <a:lnTo>
                    <a:pt x="609" y="691"/>
                  </a:lnTo>
                  <a:lnTo>
                    <a:pt x="611" y="683"/>
                  </a:lnTo>
                  <a:lnTo>
                    <a:pt x="613" y="675"/>
                  </a:lnTo>
                  <a:lnTo>
                    <a:pt x="614" y="672"/>
                  </a:lnTo>
                  <a:lnTo>
                    <a:pt x="606" y="674"/>
                  </a:lnTo>
                  <a:lnTo>
                    <a:pt x="601" y="682"/>
                  </a:lnTo>
                  <a:lnTo>
                    <a:pt x="596" y="689"/>
                  </a:lnTo>
                  <a:lnTo>
                    <a:pt x="594" y="700"/>
                  </a:lnTo>
                  <a:lnTo>
                    <a:pt x="591" y="710"/>
                  </a:lnTo>
                  <a:lnTo>
                    <a:pt x="589" y="720"/>
                  </a:lnTo>
                  <a:lnTo>
                    <a:pt x="587" y="731"/>
                  </a:lnTo>
                  <a:lnTo>
                    <a:pt x="585" y="741"/>
                  </a:lnTo>
                  <a:lnTo>
                    <a:pt x="585" y="729"/>
                  </a:lnTo>
                  <a:lnTo>
                    <a:pt x="584" y="718"/>
                  </a:lnTo>
                  <a:lnTo>
                    <a:pt x="581" y="706"/>
                  </a:lnTo>
                  <a:lnTo>
                    <a:pt x="579" y="696"/>
                  </a:lnTo>
                  <a:lnTo>
                    <a:pt x="576" y="684"/>
                  </a:lnTo>
                  <a:lnTo>
                    <a:pt x="575" y="675"/>
                  </a:lnTo>
                  <a:lnTo>
                    <a:pt x="574" y="665"/>
                  </a:lnTo>
                  <a:lnTo>
                    <a:pt x="576" y="657"/>
                  </a:lnTo>
                  <a:lnTo>
                    <a:pt x="580" y="655"/>
                  </a:lnTo>
                  <a:lnTo>
                    <a:pt x="583" y="650"/>
                  </a:lnTo>
                  <a:lnTo>
                    <a:pt x="584" y="642"/>
                  </a:lnTo>
                  <a:lnTo>
                    <a:pt x="586" y="636"/>
                  </a:lnTo>
                  <a:lnTo>
                    <a:pt x="587" y="625"/>
                  </a:lnTo>
                  <a:lnTo>
                    <a:pt x="588" y="618"/>
                  </a:lnTo>
                  <a:lnTo>
                    <a:pt x="590" y="609"/>
                  </a:lnTo>
                  <a:lnTo>
                    <a:pt x="594" y="603"/>
                  </a:lnTo>
                  <a:lnTo>
                    <a:pt x="595" y="591"/>
                  </a:lnTo>
                  <a:lnTo>
                    <a:pt x="597" y="578"/>
                  </a:lnTo>
                  <a:lnTo>
                    <a:pt x="601" y="566"/>
                  </a:lnTo>
                  <a:lnTo>
                    <a:pt x="604" y="555"/>
                  </a:lnTo>
                  <a:lnTo>
                    <a:pt x="607" y="543"/>
                  </a:lnTo>
                  <a:lnTo>
                    <a:pt x="610" y="532"/>
                  </a:lnTo>
                  <a:lnTo>
                    <a:pt x="614" y="520"/>
                  </a:lnTo>
                  <a:lnTo>
                    <a:pt x="619" y="508"/>
                  </a:lnTo>
                  <a:lnTo>
                    <a:pt x="625" y="467"/>
                  </a:lnTo>
                  <a:lnTo>
                    <a:pt x="633" y="429"/>
                  </a:lnTo>
                  <a:lnTo>
                    <a:pt x="642" y="392"/>
                  </a:lnTo>
                  <a:lnTo>
                    <a:pt x="652" y="354"/>
                  </a:lnTo>
                  <a:lnTo>
                    <a:pt x="659" y="316"/>
                  </a:lnTo>
                  <a:lnTo>
                    <a:pt x="664" y="279"/>
                  </a:lnTo>
                  <a:lnTo>
                    <a:pt x="666" y="240"/>
                  </a:lnTo>
                  <a:lnTo>
                    <a:pt x="665" y="202"/>
                  </a:lnTo>
                  <a:lnTo>
                    <a:pt x="660" y="199"/>
                  </a:lnTo>
                  <a:lnTo>
                    <a:pt x="657" y="209"/>
                  </a:lnTo>
                  <a:lnTo>
                    <a:pt x="656" y="221"/>
                  </a:lnTo>
                  <a:lnTo>
                    <a:pt x="654" y="231"/>
                  </a:lnTo>
                  <a:lnTo>
                    <a:pt x="654" y="243"/>
                  </a:lnTo>
                  <a:lnTo>
                    <a:pt x="653" y="254"/>
                  </a:lnTo>
                  <a:lnTo>
                    <a:pt x="652" y="266"/>
                  </a:lnTo>
                  <a:lnTo>
                    <a:pt x="651" y="277"/>
                  </a:lnTo>
                  <a:lnTo>
                    <a:pt x="651" y="291"/>
                  </a:lnTo>
                  <a:lnTo>
                    <a:pt x="641" y="333"/>
                  </a:lnTo>
                  <a:lnTo>
                    <a:pt x="632" y="374"/>
                  </a:lnTo>
                  <a:lnTo>
                    <a:pt x="622" y="413"/>
                  </a:lnTo>
                  <a:lnTo>
                    <a:pt x="614" y="455"/>
                  </a:lnTo>
                  <a:lnTo>
                    <a:pt x="605" y="494"/>
                  </a:lnTo>
                  <a:lnTo>
                    <a:pt x="595" y="534"/>
                  </a:lnTo>
                  <a:lnTo>
                    <a:pt x="584" y="574"/>
                  </a:lnTo>
                  <a:lnTo>
                    <a:pt x="574" y="615"/>
                  </a:lnTo>
                  <a:lnTo>
                    <a:pt x="572" y="578"/>
                  </a:lnTo>
                  <a:lnTo>
                    <a:pt x="574" y="541"/>
                  </a:lnTo>
                  <a:lnTo>
                    <a:pt x="574" y="502"/>
                  </a:lnTo>
                  <a:lnTo>
                    <a:pt x="577" y="465"/>
                  </a:lnTo>
                  <a:lnTo>
                    <a:pt x="579" y="426"/>
                  </a:lnTo>
                  <a:lnTo>
                    <a:pt x="583" y="388"/>
                  </a:lnTo>
                  <a:lnTo>
                    <a:pt x="586" y="349"/>
                  </a:lnTo>
                  <a:lnTo>
                    <a:pt x="592" y="315"/>
                  </a:lnTo>
                  <a:lnTo>
                    <a:pt x="587" y="309"/>
                  </a:lnTo>
                  <a:lnTo>
                    <a:pt x="583" y="308"/>
                  </a:lnTo>
                  <a:lnTo>
                    <a:pt x="575" y="336"/>
                  </a:lnTo>
                  <a:lnTo>
                    <a:pt x="569" y="367"/>
                  </a:lnTo>
                  <a:lnTo>
                    <a:pt x="565" y="398"/>
                  </a:lnTo>
                  <a:lnTo>
                    <a:pt x="563" y="430"/>
                  </a:lnTo>
                  <a:lnTo>
                    <a:pt x="561" y="461"/>
                  </a:lnTo>
                  <a:lnTo>
                    <a:pt x="560" y="492"/>
                  </a:lnTo>
                  <a:lnTo>
                    <a:pt x="558" y="523"/>
                  </a:lnTo>
                  <a:lnTo>
                    <a:pt x="556" y="553"/>
                  </a:lnTo>
                  <a:lnTo>
                    <a:pt x="553" y="702"/>
                  </a:lnTo>
                  <a:lnTo>
                    <a:pt x="556" y="709"/>
                  </a:lnTo>
                  <a:lnTo>
                    <a:pt x="560" y="719"/>
                  </a:lnTo>
                  <a:lnTo>
                    <a:pt x="563" y="728"/>
                  </a:lnTo>
                  <a:lnTo>
                    <a:pt x="567" y="740"/>
                  </a:lnTo>
                  <a:lnTo>
                    <a:pt x="568" y="750"/>
                  </a:lnTo>
                  <a:lnTo>
                    <a:pt x="570" y="760"/>
                  </a:lnTo>
                  <a:lnTo>
                    <a:pt x="569" y="770"/>
                  </a:lnTo>
                  <a:lnTo>
                    <a:pt x="569" y="781"/>
                  </a:lnTo>
                  <a:lnTo>
                    <a:pt x="572" y="786"/>
                  </a:lnTo>
                  <a:lnTo>
                    <a:pt x="575" y="793"/>
                  </a:lnTo>
                  <a:lnTo>
                    <a:pt x="574" y="801"/>
                  </a:lnTo>
                  <a:lnTo>
                    <a:pt x="574" y="809"/>
                  </a:lnTo>
                  <a:lnTo>
                    <a:pt x="570" y="815"/>
                  </a:lnTo>
                  <a:lnTo>
                    <a:pt x="568" y="823"/>
                  </a:lnTo>
                  <a:lnTo>
                    <a:pt x="565" y="829"/>
                  </a:lnTo>
                  <a:lnTo>
                    <a:pt x="564" y="837"/>
                  </a:lnTo>
                  <a:lnTo>
                    <a:pt x="539" y="869"/>
                  </a:lnTo>
                  <a:lnTo>
                    <a:pt x="512" y="899"/>
                  </a:lnTo>
                  <a:lnTo>
                    <a:pt x="484" y="922"/>
                  </a:lnTo>
                  <a:lnTo>
                    <a:pt x="455" y="945"/>
                  </a:lnTo>
                  <a:lnTo>
                    <a:pt x="424" y="966"/>
                  </a:lnTo>
                  <a:lnTo>
                    <a:pt x="393" y="986"/>
                  </a:lnTo>
                  <a:lnTo>
                    <a:pt x="365" y="1009"/>
                  </a:lnTo>
                  <a:lnTo>
                    <a:pt x="339" y="1036"/>
                  </a:lnTo>
                  <a:lnTo>
                    <a:pt x="367" y="1021"/>
                  </a:lnTo>
                  <a:lnTo>
                    <a:pt x="397" y="1005"/>
                  </a:lnTo>
                  <a:lnTo>
                    <a:pt x="426" y="987"/>
                  </a:lnTo>
                  <a:lnTo>
                    <a:pt x="455" y="969"/>
                  </a:lnTo>
                  <a:lnTo>
                    <a:pt x="483" y="948"/>
                  </a:lnTo>
                  <a:lnTo>
                    <a:pt x="511" y="926"/>
                  </a:lnTo>
                  <a:lnTo>
                    <a:pt x="537" y="903"/>
                  </a:lnTo>
                  <a:lnTo>
                    <a:pt x="564" y="880"/>
                  </a:lnTo>
                  <a:lnTo>
                    <a:pt x="554" y="908"/>
                  </a:lnTo>
                  <a:lnTo>
                    <a:pt x="540" y="935"/>
                  </a:lnTo>
                  <a:lnTo>
                    <a:pt x="524" y="960"/>
                  </a:lnTo>
                  <a:lnTo>
                    <a:pt x="506" y="985"/>
                  </a:lnTo>
                  <a:lnTo>
                    <a:pt x="486" y="1007"/>
                  </a:lnTo>
                  <a:lnTo>
                    <a:pt x="466" y="1027"/>
                  </a:lnTo>
                  <a:lnTo>
                    <a:pt x="448" y="1045"/>
                  </a:lnTo>
                  <a:lnTo>
                    <a:pt x="430" y="1064"/>
                  </a:lnTo>
                  <a:lnTo>
                    <a:pt x="439" y="1066"/>
                  </a:lnTo>
                  <a:lnTo>
                    <a:pt x="450" y="1061"/>
                  </a:lnTo>
                  <a:lnTo>
                    <a:pt x="460" y="1052"/>
                  </a:lnTo>
                  <a:lnTo>
                    <a:pt x="472" y="1048"/>
                  </a:lnTo>
                  <a:lnTo>
                    <a:pt x="488" y="1031"/>
                  </a:lnTo>
                  <a:lnTo>
                    <a:pt x="505" y="1013"/>
                  </a:lnTo>
                  <a:lnTo>
                    <a:pt x="519" y="994"/>
                  </a:lnTo>
                  <a:lnTo>
                    <a:pt x="535" y="976"/>
                  </a:lnTo>
                  <a:lnTo>
                    <a:pt x="546" y="955"/>
                  </a:lnTo>
                  <a:lnTo>
                    <a:pt x="559" y="935"/>
                  </a:lnTo>
                  <a:lnTo>
                    <a:pt x="568" y="912"/>
                  </a:lnTo>
                  <a:lnTo>
                    <a:pt x="578" y="890"/>
                  </a:lnTo>
                  <a:lnTo>
                    <a:pt x="591" y="917"/>
                  </a:lnTo>
                  <a:lnTo>
                    <a:pt x="608" y="945"/>
                  </a:lnTo>
                  <a:lnTo>
                    <a:pt x="626" y="969"/>
                  </a:lnTo>
                  <a:lnTo>
                    <a:pt x="646" y="995"/>
                  </a:lnTo>
                  <a:lnTo>
                    <a:pt x="667" y="1018"/>
                  </a:lnTo>
                  <a:lnTo>
                    <a:pt x="688" y="1041"/>
                  </a:lnTo>
                  <a:lnTo>
                    <a:pt x="709" y="1064"/>
                  </a:lnTo>
                  <a:lnTo>
                    <a:pt x="729" y="1090"/>
                  </a:lnTo>
                  <a:lnTo>
                    <a:pt x="741" y="1100"/>
                  </a:lnTo>
                  <a:lnTo>
                    <a:pt x="755" y="1112"/>
                  </a:lnTo>
                  <a:lnTo>
                    <a:pt x="767" y="1122"/>
                  </a:lnTo>
                  <a:lnTo>
                    <a:pt x="781" y="1134"/>
                  </a:lnTo>
                  <a:lnTo>
                    <a:pt x="793" y="1145"/>
                  </a:lnTo>
                  <a:lnTo>
                    <a:pt x="806" y="1157"/>
                  </a:lnTo>
                  <a:lnTo>
                    <a:pt x="817" y="1170"/>
                  </a:lnTo>
                  <a:lnTo>
                    <a:pt x="829" y="1185"/>
                  </a:lnTo>
                  <a:lnTo>
                    <a:pt x="820" y="1212"/>
                  </a:lnTo>
                  <a:lnTo>
                    <a:pt x="811" y="1239"/>
                  </a:lnTo>
                  <a:lnTo>
                    <a:pt x="797" y="1265"/>
                  </a:lnTo>
                  <a:lnTo>
                    <a:pt x="783" y="1289"/>
                  </a:lnTo>
                  <a:lnTo>
                    <a:pt x="766" y="1311"/>
                  </a:lnTo>
                  <a:lnTo>
                    <a:pt x="748" y="1334"/>
                  </a:lnTo>
                  <a:lnTo>
                    <a:pt x="731" y="1355"/>
                  </a:lnTo>
                  <a:lnTo>
                    <a:pt x="715" y="1376"/>
                  </a:lnTo>
                  <a:lnTo>
                    <a:pt x="678" y="1419"/>
                  </a:lnTo>
                  <a:lnTo>
                    <a:pt x="639" y="1456"/>
                  </a:lnTo>
                  <a:lnTo>
                    <a:pt x="597" y="1489"/>
                  </a:lnTo>
                  <a:lnTo>
                    <a:pt x="557" y="1521"/>
                  </a:lnTo>
                  <a:lnTo>
                    <a:pt x="514" y="1548"/>
                  </a:lnTo>
                  <a:lnTo>
                    <a:pt x="473" y="1577"/>
                  </a:lnTo>
                  <a:lnTo>
                    <a:pt x="431" y="1605"/>
                  </a:lnTo>
                  <a:lnTo>
                    <a:pt x="391" y="1637"/>
                  </a:lnTo>
                  <a:lnTo>
                    <a:pt x="375" y="1647"/>
                  </a:lnTo>
                  <a:lnTo>
                    <a:pt x="358" y="1659"/>
                  </a:lnTo>
                  <a:lnTo>
                    <a:pt x="341" y="1668"/>
                  </a:lnTo>
                  <a:lnTo>
                    <a:pt x="325" y="1677"/>
                  </a:lnTo>
                  <a:lnTo>
                    <a:pt x="307" y="1681"/>
                  </a:lnTo>
                  <a:lnTo>
                    <a:pt x="289" y="1683"/>
                  </a:lnTo>
                  <a:lnTo>
                    <a:pt x="272" y="1678"/>
                  </a:lnTo>
                  <a:lnTo>
                    <a:pt x="255" y="1670"/>
                  </a:lnTo>
                  <a:lnTo>
                    <a:pt x="223" y="1627"/>
                  </a:lnTo>
                  <a:lnTo>
                    <a:pt x="196" y="1580"/>
                  </a:lnTo>
                  <a:lnTo>
                    <a:pt x="172" y="1533"/>
                  </a:lnTo>
                  <a:lnTo>
                    <a:pt x="150" y="1487"/>
                  </a:lnTo>
                  <a:lnTo>
                    <a:pt x="126" y="1439"/>
                  </a:lnTo>
                  <a:lnTo>
                    <a:pt x="102" y="1394"/>
                  </a:lnTo>
                  <a:lnTo>
                    <a:pt x="73" y="1352"/>
                  </a:lnTo>
                  <a:lnTo>
                    <a:pt x="41" y="1315"/>
                  </a:lnTo>
                  <a:lnTo>
                    <a:pt x="22" y="1298"/>
                  </a:lnTo>
                  <a:lnTo>
                    <a:pt x="11" y="1279"/>
                  </a:lnTo>
                  <a:lnTo>
                    <a:pt x="5" y="1257"/>
                  </a:lnTo>
                  <a:lnTo>
                    <a:pt x="3" y="1233"/>
                  </a:lnTo>
                  <a:lnTo>
                    <a:pt x="2" y="1206"/>
                  </a:lnTo>
                  <a:lnTo>
                    <a:pt x="3" y="1180"/>
                  </a:lnTo>
                  <a:lnTo>
                    <a:pt x="2" y="1154"/>
                  </a:lnTo>
                  <a:lnTo>
                    <a:pt x="0" y="1131"/>
                  </a:lnTo>
                  <a:lnTo>
                    <a:pt x="7" y="1139"/>
                  </a:lnTo>
                  <a:lnTo>
                    <a:pt x="18" y="1138"/>
                  </a:lnTo>
                  <a:lnTo>
                    <a:pt x="15" y="1148"/>
                  </a:lnTo>
                  <a:lnTo>
                    <a:pt x="13" y="1161"/>
                  </a:lnTo>
                  <a:lnTo>
                    <a:pt x="14" y="1174"/>
                  </a:lnTo>
                  <a:lnTo>
                    <a:pt x="18" y="1188"/>
                  </a:lnTo>
                  <a:lnTo>
                    <a:pt x="23" y="1194"/>
                  </a:lnTo>
                  <a:lnTo>
                    <a:pt x="19" y="1193"/>
                  </a:lnTo>
                  <a:lnTo>
                    <a:pt x="16" y="1189"/>
                  </a:lnTo>
                  <a:lnTo>
                    <a:pt x="13" y="1186"/>
                  </a:lnTo>
                  <a:lnTo>
                    <a:pt x="9" y="1194"/>
                  </a:lnTo>
                  <a:lnTo>
                    <a:pt x="8" y="1204"/>
                  </a:lnTo>
                  <a:lnTo>
                    <a:pt x="11" y="1212"/>
                  </a:lnTo>
                  <a:lnTo>
                    <a:pt x="17" y="1216"/>
                  </a:lnTo>
                  <a:lnTo>
                    <a:pt x="24" y="1221"/>
                  </a:lnTo>
                  <a:lnTo>
                    <a:pt x="31" y="1224"/>
                  </a:lnTo>
                  <a:lnTo>
                    <a:pt x="40" y="1227"/>
                  </a:lnTo>
                  <a:lnTo>
                    <a:pt x="47" y="1233"/>
                  </a:lnTo>
                  <a:lnTo>
                    <a:pt x="54" y="1242"/>
                  </a:lnTo>
                  <a:lnTo>
                    <a:pt x="83" y="1243"/>
                  </a:lnTo>
                  <a:lnTo>
                    <a:pt x="115" y="1244"/>
                  </a:lnTo>
                  <a:lnTo>
                    <a:pt x="146" y="1245"/>
                  </a:lnTo>
                  <a:lnTo>
                    <a:pt x="177" y="1247"/>
                  </a:lnTo>
                  <a:lnTo>
                    <a:pt x="206" y="1244"/>
                  </a:lnTo>
                  <a:lnTo>
                    <a:pt x="236" y="1240"/>
                  </a:lnTo>
                  <a:lnTo>
                    <a:pt x="263" y="1234"/>
                  </a:lnTo>
                  <a:lnTo>
                    <a:pt x="291" y="1225"/>
                  </a:lnTo>
                  <a:lnTo>
                    <a:pt x="276" y="1221"/>
                  </a:lnTo>
                  <a:lnTo>
                    <a:pt x="261" y="1221"/>
                  </a:lnTo>
                  <a:lnTo>
                    <a:pt x="246" y="1221"/>
                  </a:lnTo>
                  <a:lnTo>
                    <a:pt x="230" y="1222"/>
                  </a:lnTo>
                  <a:lnTo>
                    <a:pt x="213" y="1222"/>
                  </a:lnTo>
                  <a:lnTo>
                    <a:pt x="197" y="1225"/>
                  </a:lnTo>
                  <a:lnTo>
                    <a:pt x="181" y="1226"/>
                  </a:lnTo>
                  <a:lnTo>
                    <a:pt x="166" y="1227"/>
                  </a:lnTo>
                  <a:lnTo>
                    <a:pt x="153" y="1227"/>
                  </a:lnTo>
                  <a:lnTo>
                    <a:pt x="141" y="1227"/>
                  </a:lnTo>
                  <a:lnTo>
                    <a:pt x="127" y="1226"/>
                  </a:lnTo>
                  <a:lnTo>
                    <a:pt x="115" y="1226"/>
                  </a:lnTo>
                  <a:lnTo>
                    <a:pt x="100" y="1224"/>
                  </a:lnTo>
                  <a:lnTo>
                    <a:pt x="87" y="1222"/>
                  </a:lnTo>
                  <a:lnTo>
                    <a:pt x="74" y="1220"/>
                  </a:lnTo>
                  <a:lnTo>
                    <a:pt x="61" y="1218"/>
                  </a:lnTo>
                  <a:lnTo>
                    <a:pt x="91" y="1209"/>
                  </a:lnTo>
                  <a:lnTo>
                    <a:pt x="121" y="1200"/>
                  </a:lnTo>
                  <a:lnTo>
                    <a:pt x="150" y="1190"/>
                  </a:lnTo>
                  <a:lnTo>
                    <a:pt x="181" y="1180"/>
                  </a:lnTo>
                  <a:lnTo>
                    <a:pt x="210" y="1167"/>
                  </a:lnTo>
                  <a:lnTo>
                    <a:pt x="239" y="1154"/>
                  </a:lnTo>
                  <a:lnTo>
                    <a:pt x="269" y="1141"/>
                  </a:lnTo>
                  <a:lnTo>
                    <a:pt x="298" y="1129"/>
                  </a:lnTo>
                  <a:lnTo>
                    <a:pt x="298" y="1121"/>
                  </a:lnTo>
                  <a:lnTo>
                    <a:pt x="264" y="1130"/>
                  </a:lnTo>
                  <a:lnTo>
                    <a:pt x="232" y="1140"/>
                  </a:lnTo>
                  <a:lnTo>
                    <a:pt x="200" y="1152"/>
                  </a:lnTo>
                  <a:lnTo>
                    <a:pt x="168" y="1165"/>
                  </a:lnTo>
                  <a:lnTo>
                    <a:pt x="133" y="1175"/>
                  </a:lnTo>
                  <a:lnTo>
                    <a:pt x="100" y="1185"/>
                  </a:lnTo>
                  <a:lnTo>
                    <a:pt x="65" y="1191"/>
                  </a:lnTo>
                  <a:lnTo>
                    <a:pt x="29" y="1199"/>
                  </a:lnTo>
                  <a:lnTo>
                    <a:pt x="36" y="1190"/>
                  </a:lnTo>
                  <a:lnTo>
                    <a:pt x="46" y="1179"/>
                  </a:lnTo>
                  <a:lnTo>
                    <a:pt x="50" y="1171"/>
                  </a:lnTo>
                  <a:lnTo>
                    <a:pt x="54" y="1165"/>
                  </a:lnTo>
                  <a:lnTo>
                    <a:pt x="56" y="1158"/>
                  </a:lnTo>
                  <a:lnTo>
                    <a:pt x="59" y="1152"/>
                  </a:lnTo>
                  <a:lnTo>
                    <a:pt x="58" y="1144"/>
                  </a:lnTo>
                  <a:lnTo>
                    <a:pt x="58" y="1136"/>
                  </a:lnTo>
                  <a:lnTo>
                    <a:pt x="56" y="1129"/>
                  </a:lnTo>
                  <a:lnTo>
                    <a:pt x="55" y="1122"/>
                  </a:lnTo>
                  <a:lnTo>
                    <a:pt x="50" y="1109"/>
                  </a:lnTo>
                  <a:lnTo>
                    <a:pt x="43" y="1100"/>
                  </a:lnTo>
                  <a:lnTo>
                    <a:pt x="37" y="1105"/>
                  </a:lnTo>
                  <a:lnTo>
                    <a:pt x="32" y="1112"/>
                  </a:lnTo>
                  <a:lnTo>
                    <a:pt x="27" y="1116"/>
                  </a:lnTo>
                  <a:lnTo>
                    <a:pt x="23" y="1123"/>
                  </a:lnTo>
                  <a:lnTo>
                    <a:pt x="20" y="1113"/>
                  </a:lnTo>
                  <a:lnTo>
                    <a:pt x="20" y="1103"/>
                  </a:lnTo>
                  <a:lnTo>
                    <a:pt x="21" y="1093"/>
                  </a:lnTo>
                  <a:lnTo>
                    <a:pt x="26" y="1082"/>
                  </a:lnTo>
                  <a:lnTo>
                    <a:pt x="30" y="1071"/>
                  </a:lnTo>
                  <a:lnTo>
                    <a:pt x="35" y="1061"/>
                  </a:lnTo>
                  <a:lnTo>
                    <a:pt x="41" y="1050"/>
                  </a:lnTo>
                  <a:lnTo>
                    <a:pt x="46" y="1041"/>
                  </a:lnTo>
                  <a:lnTo>
                    <a:pt x="60" y="1012"/>
                  </a:lnTo>
                  <a:lnTo>
                    <a:pt x="76" y="983"/>
                  </a:lnTo>
                  <a:lnTo>
                    <a:pt x="92" y="955"/>
                  </a:lnTo>
                  <a:lnTo>
                    <a:pt x="107" y="927"/>
                  </a:lnTo>
                  <a:lnTo>
                    <a:pt x="123" y="899"/>
                  </a:lnTo>
                  <a:lnTo>
                    <a:pt x="141" y="871"/>
                  </a:lnTo>
                  <a:lnTo>
                    <a:pt x="158" y="844"/>
                  </a:lnTo>
                  <a:lnTo>
                    <a:pt x="177" y="817"/>
                  </a:lnTo>
                  <a:lnTo>
                    <a:pt x="205" y="824"/>
                  </a:lnTo>
                  <a:lnTo>
                    <a:pt x="235" y="831"/>
                  </a:lnTo>
                  <a:lnTo>
                    <a:pt x="265" y="833"/>
                  </a:lnTo>
                  <a:lnTo>
                    <a:pt x="296" y="832"/>
                  </a:lnTo>
                  <a:lnTo>
                    <a:pt x="325" y="826"/>
                  </a:lnTo>
                  <a:lnTo>
                    <a:pt x="353" y="815"/>
                  </a:lnTo>
                  <a:lnTo>
                    <a:pt x="380" y="800"/>
                  </a:lnTo>
                  <a:lnTo>
                    <a:pt x="405" y="781"/>
                  </a:lnTo>
                  <a:lnTo>
                    <a:pt x="409" y="769"/>
                  </a:lnTo>
                  <a:lnTo>
                    <a:pt x="414" y="758"/>
                  </a:lnTo>
                  <a:lnTo>
                    <a:pt x="419" y="746"/>
                  </a:lnTo>
                  <a:lnTo>
                    <a:pt x="426" y="734"/>
                  </a:lnTo>
                  <a:lnTo>
                    <a:pt x="428" y="723"/>
                  </a:lnTo>
                  <a:lnTo>
                    <a:pt x="431" y="711"/>
                  </a:lnTo>
                  <a:lnTo>
                    <a:pt x="430" y="700"/>
                  </a:lnTo>
                  <a:lnTo>
                    <a:pt x="428" y="688"/>
                  </a:lnTo>
                  <a:lnTo>
                    <a:pt x="421" y="696"/>
                  </a:lnTo>
                  <a:lnTo>
                    <a:pt x="415" y="706"/>
                  </a:lnTo>
                  <a:lnTo>
                    <a:pt x="410" y="718"/>
                  </a:lnTo>
                  <a:lnTo>
                    <a:pt x="407" y="729"/>
                  </a:lnTo>
                  <a:lnTo>
                    <a:pt x="404" y="741"/>
                  </a:lnTo>
                  <a:lnTo>
                    <a:pt x="401" y="754"/>
                  </a:lnTo>
                  <a:lnTo>
                    <a:pt x="397" y="764"/>
                  </a:lnTo>
                  <a:lnTo>
                    <a:pt x="393" y="776"/>
                  </a:lnTo>
                  <a:lnTo>
                    <a:pt x="370" y="787"/>
                  </a:lnTo>
                  <a:lnTo>
                    <a:pt x="346" y="799"/>
                  </a:lnTo>
                  <a:lnTo>
                    <a:pt x="321" y="805"/>
                  </a:lnTo>
                  <a:lnTo>
                    <a:pt x="296" y="810"/>
                  </a:lnTo>
                  <a:lnTo>
                    <a:pt x="269" y="810"/>
                  </a:lnTo>
                  <a:lnTo>
                    <a:pt x="244" y="810"/>
                  </a:lnTo>
                  <a:lnTo>
                    <a:pt x="218" y="806"/>
                  </a:lnTo>
                  <a:lnTo>
                    <a:pt x="194" y="800"/>
                  </a:lnTo>
                  <a:lnTo>
                    <a:pt x="197" y="790"/>
                  </a:lnTo>
                  <a:lnTo>
                    <a:pt x="203" y="781"/>
                  </a:lnTo>
                  <a:lnTo>
                    <a:pt x="209" y="769"/>
                  </a:lnTo>
                  <a:lnTo>
                    <a:pt x="215" y="761"/>
                  </a:lnTo>
                  <a:lnTo>
                    <a:pt x="222" y="752"/>
                  </a:lnTo>
                  <a:lnTo>
                    <a:pt x="230" y="747"/>
                  </a:lnTo>
                  <a:lnTo>
                    <a:pt x="237" y="745"/>
                  </a:lnTo>
                  <a:lnTo>
                    <a:pt x="246" y="747"/>
                  </a:lnTo>
                  <a:lnTo>
                    <a:pt x="270" y="749"/>
                  </a:lnTo>
                  <a:lnTo>
                    <a:pt x="294" y="747"/>
                  </a:lnTo>
                  <a:lnTo>
                    <a:pt x="317" y="742"/>
                  </a:lnTo>
                  <a:lnTo>
                    <a:pt x="341" y="734"/>
                  </a:lnTo>
                  <a:lnTo>
                    <a:pt x="363" y="723"/>
                  </a:lnTo>
                  <a:lnTo>
                    <a:pt x="385" y="710"/>
                  </a:lnTo>
                  <a:lnTo>
                    <a:pt x="406" y="695"/>
                  </a:lnTo>
                  <a:lnTo>
                    <a:pt x="426" y="679"/>
                  </a:lnTo>
                  <a:lnTo>
                    <a:pt x="426" y="677"/>
                  </a:lnTo>
                  <a:lnTo>
                    <a:pt x="404" y="683"/>
                  </a:lnTo>
                  <a:lnTo>
                    <a:pt x="382" y="693"/>
                  </a:lnTo>
                  <a:lnTo>
                    <a:pt x="361" y="704"/>
                  </a:lnTo>
                  <a:lnTo>
                    <a:pt x="340" y="715"/>
                  </a:lnTo>
                  <a:lnTo>
                    <a:pt x="317" y="723"/>
                  </a:lnTo>
                  <a:lnTo>
                    <a:pt x="296" y="729"/>
                  </a:lnTo>
                  <a:lnTo>
                    <a:pt x="273" y="729"/>
                  </a:lnTo>
                  <a:lnTo>
                    <a:pt x="250" y="724"/>
                  </a:lnTo>
                  <a:lnTo>
                    <a:pt x="286" y="684"/>
                  </a:lnTo>
                  <a:lnTo>
                    <a:pt x="327" y="650"/>
                  </a:lnTo>
                  <a:lnTo>
                    <a:pt x="367" y="618"/>
                  </a:lnTo>
                  <a:lnTo>
                    <a:pt x="409" y="588"/>
                  </a:lnTo>
                  <a:lnTo>
                    <a:pt x="449" y="556"/>
                  </a:lnTo>
                  <a:lnTo>
                    <a:pt x="489" y="523"/>
                  </a:lnTo>
                  <a:lnTo>
                    <a:pt x="528" y="484"/>
                  </a:lnTo>
                  <a:lnTo>
                    <a:pt x="564" y="443"/>
                  </a:lnTo>
                  <a:lnTo>
                    <a:pt x="560" y="431"/>
                  </a:lnTo>
                  <a:lnTo>
                    <a:pt x="553" y="424"/>
                  </a:lnTo>
                  <a:lnTo>
                    <a:pt x="534" y="425"/>
                  </a:lnTo>
                  <a:lnTo>
                    <a:pt x="515" y="424"/>
                  </a:lnTo>
                  <a:lnTo>
                    <a:pt x="495" y="419"/>
                  </a:lnTo>
                  <a:lnTo>
                    <a:pt x="476" y="412"/>
                  </a:lnTo>
                  <a:lnTo>
                    <a:pt x="456" y="401"/>
                  </a:lnTo>
                  <a:lnTo>
                    <a:pt x="437" y="388"/>
                  </a:lnTo>
                  <a:lnTo>
                    <a:pt x="419" y="372"/>
                  </a:lnTo>
                  <a:lnTo>
                    <a:pt x="405" y="357"/>
                  </a:lnTo>
                  <a:lnTo>
                    <a:pt x="425" y="353"/>
                  </a:lnTo>
                  <a:lnTo>
                    <a:pt x="447" y="347"/>
                  </a:lnTo>
                  <a:lnTo>
                    <a:pt x="466" y="339"/>
                  </a:lnTo>
                  <a:lnTo>
                    <a:pt x="488" y="333"/>
                  </a:lnTo>
                  <a:lnTo>
                    <a:pt x="508" y="325"/>
                  </a:lnTo>
                  <a:lnTo>
                    <a:pt x="529" y="318"/>
                  </a:lnTo>
                  <a:lnTo>
                    <a:pt x="551" y="313"/>
                  </a:lnTo>
                  <a:lnTo>
                    <a:pt x="574" y="312"/>
                  </a:lnTo>
                  <a:lnTo>
                    <a:pt x="580" y="311"/>
                  </a:lnTo>
                  <a:lnTo>
                    <a:pt x="583" y="303"/>
                  </a:lnTo>
                  <a:lnTo>
                    <a:pt x="582" y="293"/>
                  </a:lnTo>
                  <a:lnTo>
                    <a:pt x="576" y="286"/>
                  </a:lnTo>
                  <a:lnTo>
                    <a:pt x="570" y="261"/>
                  </a:lnTo>
                  <a:lnTo>
                    <a:pt x="562" y="239"/>
                  </a:lnTo>
                  <a:lnTo>
                    <a:pt x="551" y="218"/>
                  </a:lnTo>
                  <a:lnTo>
                    <a:pt x="539" y="199"/>
                  </a:lnTo>
                  <a:lnTo>
                    <a:pt x="526" y="177"/>
                  </a:lnTo>
                  <a:lnTo>
                    <a:pt x="514" y="157"/>
                  </a:lnTo>
                  <a:lnTo>
                    <a:pt x="505" y="135"/>
                  </a:lnTo>
                  <a:lnTo>
                    <a:pt x="499" y="112"/>
                  </a:lnTo>
                  <a:lnTo>
                    <a:pt x="493" y="98"/>
                  </a:lnTo>
                  <a:lnTo>
                    <a:pt x="490" y="85"/>
                  </a:lnTo>
                  <a:lnTo>
                    <a:pt x="487" y="72"/>
                  </a:lnTo>
                  <a:lnTo>
                    <a:pt x="485" y="59"/>
                  </a:lnTo>
                  <a:lnTo>
                    <a:pt x="483" y="45"/>
                  </a:lnTo>
                  <a:lnTo>
                    <a:pt x="483" y="31"/>
                  </a:lnTo>
                  <a:lnTo>
                    <a:pt x="484" y="17"/>
                  </a:lnTo>
                  <a:lnTo>
                    <a:pt x="487" y="3"/>
                  </a:lnTo>
                  <a:lnTo>
                    <a:pt x="491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4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32"/>
            <p:cNvSpPr>
              <a:spLocks/>
            </p:cNvSpPr>
            <p:nvPr/>
          </p:nvSpPr>
          <p:spPr bwMode="auto">
            <a:xfrm>
              <a:off x="4902" y="1979"/>
              <a:ext cx="48" cy="73"/>
            </a:xfrm>
            <a:custGeom>
              <a:avLst/>
              <a:gdLst>
                <a:gd name="T0" fmla="*/ 10 w 144"/>
                <a:gd name="T1" fmla="*/ 10 h 219"/>
                <a:gd name="T2" fmla="*/ 14 w 144"/>
                <a:gd name="T3" fmla="*/ 9 h 219"/>
                <a:gd name="T4" fmla="*/ 18 w 144"/>
                <a:gd name="T5" fmla="*/ 8 h 219"/>
                <a:gd name="T6" fmla="*/ 22 w 144"/>
                <a:gd name="T7" fmla="*/ 7 h 219"/>
                <a:gd name="T8" fmla="*/ 26 w 144"/>
                <a:gd name="T9" fmla="*/ 6 h 219"/>
                <a:gd name="T10" fmla="*/ 30 w 144"/>
                <a:gd name="T11" fmla="*/ 5 h 219"/>
                <a:gd name="T12" fmla="*/ 33 w 144"/>
                <a:gd name="T13" fmla="*/ 3 h 219"/>
                <a:gd name="T14" fmla="*/ 37 w 144"/>
                <a:gd name="T15" fmla="*/ 2 h 219"/>
                <a:gd name="T16" fmla="*/ 41 w 144"/>
                <a:gd name="T17" fmla="*/ 0 h 219"/>
                <a:gd name="T18" fmla="*/ 48 w 144"/>
                <a:gd name="T19" fmla="*/ 65 h 219"/>
                <a:gd name="T20" fmla="*/ 47 w 144"/>
                <a:gd name="T21" fmla="*/ 67 h 219"/>
                <a:gd name="T22" fmla="*/ 45 w 144"/>
                <a:gd name="T23" fmla="*/ 69 h 219"/>
                <a:gd name="T24" fmla="*/ 43 w 144"/>
                <a:gd name="T25" fmla="*/ 70 h 219"/>
                <a:gd name="T26" fmla="*/ 41 w 144"/>
                <a:gd name="T27" fmla="*/ 71 h 219"/>
                <a:gd name="T28" fmla="*/ 38 w 144"/>
                <a:gd name="T29" fmla="*/ 71 h 219"/>
                <a:gd name="T30" fmla="*/ 36 w 144"/>
                <a:gd name="T31" fmla="*/ 72 h 219"/>
                <a:gd name="T32" fmla="*/ 34 w 144"/>
                <a:gd name="T33" fmla="*/ 72 h 219"/>
                <a:gd name="T34" fmla="*/ 32 w 144"/>
                <a:gd name="T35" fmla="*/ 73 h 219"/>
                <a:gd name="T36" fmla="*/ 25 w 144"/>
                <a:gd name="T37" fmla="*/ 72 h 219"/>
                <a:gd name="T38" fmla="*/ 20 w 144"/>
                <a:gd name="T39" fmla="*/ 69 h 219"/>
                <a:gd name="T40" fmla="*/ 17 w 144"/>
                <a:gd name="T41" fmla="*/ 64 h 219"/>
                <a:gd name="T42" fmla="*/ 15 w 144"/>
                <a:gd name="T43" fmla="*/ 58 h 219"/>
                <a:gd name="T44" fmla="*/ 14 w 144"/>
                <a:gd name="T45" fmla="*/ 50 h 219"/>
                <a:gd name="T46" fmla="*/ 13 w 144"/>
                <a:gd name="T47" fmla="*/ 43 h 219"/>
                <a:gd name="T48" fmla="*/ 11 w 144"/>
                <a:gd name="T49" fmla="*/ 36 h 219"/>
                <a:gd name="T50" fmla="*/ 8 w 144"/>
                <a:gd name="T51" fmla="*/ 31 h 219"/>
                <a:gd name="T52" fmla="*/ 0 w 144"/>
                <a:gd name="T53" fmla="*/ 5 h 219"/>
                <a:gd name="T54" fmla="*/ 2 w 144"/>
                <a:gd name="T55" fmla="*/ 1 h 219"/>
                <a:gd name="T56" fmla="*/ 5 w 144"/>
                <a:gd name="T57" fmla="*/ 0 h 219"/>
                <a:gd name="T58" fmla="*/ 5 w 144"/>
                <a:gd name="T59" fmla="*/ 3 h 219"/>
                <a:gd name="T60" fmla="*/ 6 w 144"/>
                <a:gd name="T61" fmla="*/ 6 h 219"/>
                <a:gd name="T62" fmla="*/ 8 w 144"/>
                <a:gd name="T63" fmla="*/ 8 h 219"/>
                <a:gd name="T64" fmla="*/ 10 w 144"/>
                <a:gd name="T65" fmla="*/ 10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219"/>
                <a:gd name="T101" fmla="*/ 144 w 144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219">
                  <a:moveTo>
                    <a:pt x="31" y="30"/>
                  </a:moveTo>
                  <a:lnTo>
                    <a:pt x="42" y="27"/>
                  </a:lnTo>
                  <a:lnTo>
                    <a:pt x="53" y="24"/>
                  </a:lnTo>
                  <a:lnTo>
                    <a:pt x="65" y="20"/>
                  </a:lnTo>
                  <a:lnTo>
                    <a:pt x="77" y="18"/>
                  </a:lnTo>
                  <a:lnTo>
                    <a:pt x="89" y="14"/>
                  </a:lnTo>
                  <a:lnTo>
                    <a:pt x="100" y="10"/>
                  </a:lnTo>
                  <a:lnTo>
                    <a:pt x="112" y="5"/>
                  </a:lnTo>
                  <a:lnTo>
                    <a:pt x="123" y="0"/>
                  </a:lnTo>
                  <a:lnTo>
                    <a:pt x="144" y="196"/>
                  </a:lnTo>
                  <a:lnTo>
                    <a:pt x="140" y="202"/>
                  </a:lnTo>
                  <a:lnTo>
                    <a:pt x="135" y="208"/>
                  </a:lnTo>
                  <a:lnTo>
                    <a:pt x="128" y="210"/>
                  </a:lnTo>
                  <a:lnTo>
                    <a:pt x="123" y="213"/>
                  </a:lnTo>
                  <a:lnTo>
                    <a:pt x="115" y="214"/>
                  </a:lnTo>
                  <a:lnTo>
                    <a:pt x="109" y="215"/>
                  </a:lnTo>
                  <a:lnTo>
                    <a:pt x="101" y="215"/>
                  </a:lnTo>
                  <a:lnTo>
                    <a:pt x="96" y="219"/>
                  </a:lnTo>
                  <a:lnTo>
                    <a:pt x="74" y="217"/>
                  </a:lnTo>
                  <a:lnTo>
                    <a:pt x="61" y="208"/>
                  </a:lnTo>
                  <a:lnTo>
                    <a:pt x="51" y="192"/>
                  </a:lnTo>
                  <a:lnTo>
                    <a:pt x="46" y="174"/>
                  </a:lnTo>
                  <a:lnTo>
                    <a:pt x="42" y="151"/>
                  </a:lnTo>
                  <a:lnTo>
                    <a:pt x="38" y="129"/>
                  </a:lnTo>
                  <a:lnTo>
                    <a:pt x="33" y="109"/>
                  </a:lnTo>
                  <a:lnTo>
                    <a:pt x="25" y="92"/>
                  </a:lnTo>
                  <a:lnTo>
                    <a:pt x="0" y="14"/>
                  </a:lnTo>
                  <a:lnTo>
                    <a:pt x="7" y="3"/>
                  </a:lnTo>
                  <a:lnTo>
                    <a:pt x="16" y="0"/>
                  </a:lnTo>
                  <a:lnTo>
                    <a:pt x="15" y="9"/>
                  </a:lnTo>
                  <a:lnTo>
                    <a:pt x="18" y="18"/>
                  </a:lnTo>
                  <a:lnTo>
                    <a:pt x="23" y="25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33"/>
            <p:cNvSpPr>
              <a:spLocks/>
            </p:cNvSpPr>
            <p:nvPr/>
          </p:nvSpPr>
          <p:spPr bwMode="auto">
            <a:xfrm>
              <a:off x="4880" y="1984"/>
              <a:ext cx="49" cy="114"/>
            </a:xfrm>
            <a:custGeom>
              <a:avLst/>
              <a:gdLst>
                <a:gd name="T0" fmla="*/ 47 w 148"/>
                <a:gd name="T1" fmla="*/ 103 h 343"/>
                <a:gd name="T2" fmla="*/ 49 w 148"/>
                <a:gd name="T3" fmla="*/ 114 h 343"/>
                <a:gd name="T4" fmla="*/ 36 w 148"/>
                <a:gd name="T5" fmla="*/ 109 h 343"/>
                <a:gd name="T6" fmla="*/ 34 w 148"/>
                <a:gd name="T7" fmla="*/ 104 h 343"/>
                <a:gd name="T8" fmla="*/ 32 w 148"/>
                <a:gd name="T9" fmla="*/ 98 h 343"/>
                <a:gd name="T10" fmla="*/ 30 w 148"/>
                <a:gd name="T11" fmla="*/ 93 h 343"/>
                <a:gd name="T12" fmla="*/ 29 w 148"/>
                <a:gd name="T13" fmla="*/ 88 h 343"/>
                <a:gd name="T14" fmla="*/ 27 w 148"/>
                <a:gd name="T15" fmla="*/ 82 h 343"/>
                <a:gd name="T16" fmla="*/ 25 w 148"/>
                <a:gd name="T17" fmla="*/ 76 h 343"/>
                <a:gd name="T18" fmla="*/ 24 w 148"/>
                <a:gd name="T19" fmla="*/ 71 h 343"/>
                <a:gd name="T20" fmla="*/ 22 w 148"/>
                <a:gd name="T21" fmla="*/ 66 h 343"/>
                <a:gd name="T22" fmla="*/ 23 w 148"/>
                <a:gd name="T23" fmla="*/ 65 h 343"/>
                <a:gd name="T24" fmla="*/ 25 w 148"/>
                <a:gd name="T25" fmla="*/ 65 h 343"/>
                <a:gd name="T26" fmla="*/ 27 w 148"/>
                <a:gd name="T27" fmla="*/ 65 h 343"/>
                <a:gd name="T28" fmla="*/ 29 w 148"/>
                <a:gd name="T29" fmla="*/ 65 h 343"/>
                <a:gd name="T30" fmla="*/ 31 w 148"/>
                <a:gd name="T31" fmla="*/ 65 h 343"/>
                <a:gd name="T32" fmla="*/ 33 w 148"/>
                <a:gd name="T33" fmla="*/ 64 h 343"/>
                <a:gd name="T34" fmla="*/ 34 w 148"/>
                <a:gd name="T35" fmla="*/ 63 h 343"/>
                <a:gd name="T36" fmla="*/ 35 w 148"/>
                <a:gd name="T37" fmla="*/ 61 h 343"/>
                <a:gd name="T38" fmla="*/ 20 w 148"/>
                <a:gd name="T39" fmla="*/ 60 h 343"/>
                <a:gd name="T40" fmla="*/ 17 w 148"/>
                <a:gd name="T41" fmla="*/ 53 h 343"/>
                <a:gd name="T42" fmla="*/ 15 w 148"/>
                <a:gd name="T43" fmla="*/ 47 h 343"/>
                <a:gd name="T44" fmla="*/ 12 w 148"/>
                <a:gd name="T45" fmla="*/ 40 h 343"/>
                <a:gd name="T46" fmla="*/ 10 w 148"/>
                <a:gd name="T47" fmla="*/ 33 h 343"/>
                <a:gd name="T48" fmla="*/ 8 w 148"/>
                <a:gd name="T49" fmla="*/ 26 h 343"/>
                <a:gd name="T50" fmla="*/ 5 w 148"/>
                <a:gd name="T51" fmla="*/ 19 h 343"/>
                <a:gd name="T52" fmla="*/ 3 w 148"/>
                <a:gd name="T53" fmla="*/ 13 h 343"/>
                <a:gd name="T54" fmla="*/ 0 w 148"/>
                <a:gd name="T55" fmla="*/ 7 h 343"/>
                <a:gd name="T56" fmla="*/ 2 w 148"/>
                <a:gd name="T57" fmla="*/ 6 h 343"/>
                <a:gd name="T58" fmla="*/ 4 w 148"/>
                <a:gd name="T59" fmla="*/ 6 h 343"/>
                <a:gd name="T60" fmla="*/ 7 w 148"/>
                <a:gd name="T61" fmla="*/ 5 h 343"/>
                <a:gd name="T62" fmla="*/ 9 w 148"/>
                <a:gd name="T63" fmla="*/ 4 h 343"/>
                <a:gd name="T64" fmla="*/ 12 w 148"/>
                <a:gd name="T65" fmla="*/ 3 h 343"/>
                <a:gd name="T66" fmla="*/ 14 w 148"/>
                <a:gd name="T67" fmla="*/ 2 h 343"/>
                <a:gd name="T68" fmla="*/ 17 w 148"/>
                <a:gd name="T69" fmla="*/ 1 h 343"/>
                <a:gd name="T70" fmla="*/ 19 w 148"/>
                <a:gd name="T71" fmla="*/ 0 h 343"/>
                <a:gd name="T72" fmla="*/ 23 w 148"/>
                <a:gd name="T73" fmla="*/ 13 h 343"/>
                <a:gd name="T74" fmla="*/ 27 w 148"/>
                <a:gd name="T75" fmla="*/ 25 h 343"/>
                <a:gd name="T76" fmla="*/ 30 w 148"/>
                <a:gd name="T77" fmla="*/ 38 h 343"/>
                <a:gd name="T78" fmla="*/ 34 w 148"/>
                <a:gd name="T79" fmla="*/ 51 h 343"/>
                <a:gd name="T80" fmla="*/ 36 w 148"/>
                <a:gd name="T81" fmla="*/ 64 h 343"/>
                <a:gd name="T82" fmla="*/ 39 w 148"/>
                <a:gd name="T83" fmla="*/ 77 h 343"/>
                <a:gd name="T84" fmla="*/ 43 w 148"/>
                <a:gd name="T85" fmla="*/ 90 h 343"/>
                <a:gd name="T86" fmla="*/ 47 w 148"/>
                <a:gd name="T87" fmla="*/ 103 h 3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8"/>
                <a:gd name="T133" fmla="*/ 0 h 343"/>
                <a:gd name="T134" fmla="*/ 148 w 148"/>
                <a:gd name="T135" fmla="*/ 343 h 3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8" h="343">
                  <a:moveTo>
                    <a:pt x="143" y="310"/>
                  </a:moveTo>
                  <a:lnTo>
                    <a:pt x="148" y="343"/>
                  </a:lnTo>
                  <a:lnTo>
                    <a:pt x="109" y="329"/>
                  </a:lnTo>
                  <a:lnTo>
                    <a:pt x="103" y="312"/>
                  </a:lnTo>
                  <a:lnTo>
                    <a:pt x="97" y="296"/>
                  </a:lnTo>
                  <a:lnTo>
                    <a:pt x="91" y="279"/>
                  </a:lnTo>
                  <a:lnTo>
                    <a:pt x="87" y="264"/>
                  </a:lnTo>
                  <a:lnTo>
                    <a:pt x="82" y="247"/>
                  </a:lnTo>
                  <a:lnTo>
                    <a:pt x="77" y="230"/>
                  </a:lnTo>
                  <a:lnTo>
                    <a:pt x="71" y="215"/>
                  </a:lnTo>
                  <a:lnTo>
                    <a:pt x="66" y="199"/>
                  </a:lnTo>
                  <a:lnTo>
                    <a:pt x="70" y="197"/>
                  </a:lnTo>
                  <a:lnTo>
                    <a:pt x="77" y="195"/>
                  </a:lnTo>
                  <a:lnTo>
                    <a:pt x="83" y="195"/>
                  </a:lnTo>
                  <a:lnTo>
                    <a:pt x="89" y="197"/>
                  </a:lnTo>
                  <a:lnTo>
                    <a:pt x="94" y="195"/>
                  </a:lnTo>
                  <a:lnTo>
                    <a:pt x="100" y="194"/>
                  </a:lnTo>
                  <a:lnTo>
                    <a:pt x="104" y="189"/>
                  </a:lnTo>
                  <a:lnTo>
                    <a:pt x="107" y="183"/>
                  </a:lnTo>
                  <a:lnTo>
                    <a:pt x="59" y="180"/>
                  </a:lnTo>
                  <a:lnTo>
                    <a:pt x="51" y="160"/>
                  </a:lnTo>
                  <a:lnTo>
                    <a:pt x="44" y="140"/>
                  </a:lnTo>
                  <a:lnTo>
                    <a:pt x="37" y="120"/>
                  </a:lnTo>
                  <a:lnTo>
                    <a:pt x="31" y="99"/>
                  </a:lnTo>
                  <a:lnTo>
                    <a:pt x="24" y="79"/>
                  </a:lnTo>
                  <a:lnTo>
                    <a:pt x="16" y="58"/>
                  </a:lnTo>
                  <a:lnTo>
                    <a:pt x="8" y="39"/>
                  </a:lnTo>
                  <a:lnTo>
                    <a:pt x="0" y="20"/>
                  </a:lnTo>
                  <a:lnTo>
                    <a:pt x="6" y="18"/>
                  </a:lnTo>
                  <a:lnTo>
                    <a:pt x="13" y="17"/>
                  </a:lnTo>
                  <a:lnTo>
                    <a:pt x="20" y="14"/>
                  </a:lnTo>
                  <a:lnTo>
                    <a:pt x="28" y="13"/>
                  </a:lnTo>
                  <a:lnTo>
                    <a:pt x="35" y="9"/>
                  </a:lnTo>
                  <a:lnTo>
                    <a:pt x="42" y="7"/>
                  </a:lnTo>
                  <a:lnTo>
                    <a:pt x="50" y="3"/>
                  </a:lnTo>
                  <a:lnTo>
                    <a:pt x="57" y="0"/>
                  </a:lnTo>
                  <a:lnTo>
                    <a:pt x="70" y="38"/>
                  </a:lnTo>
                  <a:lnTo>
                    <a:pt x="82" y="76"/>
                  </a:lnTo>
                  <a:lnTo>
                    <a:pt x="91" y="115"/>
                  </a:lnTo>
                  <a:lnTo>
                    <a:pt x="102" y="154"/>
                  </a:lnTo>
                  <a:lnTo>
                    <a:pt x="110" y="193"/>
                  </a:lnTo>
                  <a:lnTo>
                    <a:pt x="119" y="231"/>
                  </a:lnTo>
                  <a:lnTo>
                    <a:pt x="130" y="270"/>
                  </a:lnTo>
                  <a:lnTo>
                    <a:pt x="143" y="3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34"/>
            <p:cNvSpPr>
              <a:spLocks/>
            </p:cNvSpPr>
            <p:nvPr/>
          </p:nvSpPr>
          <p:spPr bwMode="auto">
            <a:xfrm>
              <a:off x="5308" y="2014"/>
              <a:ext cx="7" cy="26"/>
            </a:xfrm>
            <a:custGeom>
              <a:avLst/>
              <a:gdLst>
                <a:gd name="T0" fmla="*/ 7 w 23"/>
                <a:gd name="T1" fmla="*/ 2 h 79"/>
                <a:gd name="T2" fmla="*/ 5 w 23"/>
                <a:gd name="T3" fmla="*/ 4 h 79"/>
                <a:gd name="T4" fmla="*/ 5 w 23"/>
                <a:gd name="T5" fmla="*/ 7 h 79"/>
                <a:gd name="T6" fmla="*/ 4 w 23"/>
                <a:gd name="T7" fmla="*/ 10 h 79"/>
                <a:gd name="T8" fmla="*/ 4 w 23"/>
                <a:gd name="T9" fmla="*/ 14 h 79"/>
                <a:gd name="T10" fmla="*/ 3 w 23"/>
                <a:gd name="T11" fmla="*/ 17 h 79"/>
                <a:gd name="T12" fmla="*/ 2 w 23"/>
                <a:gd name="T13" fmla="*/ 20 h 79"/>
                <a:gd name="T14" fmla="*/ 2 w 23"/>
                <a:gd name="T15" fmla="*/ 23 h 79"/>
                <a:gd name="T16" fmla="*/ 1 w 23"/>
                <a:gd name="T17" fmla="*/ 26 h 79"/>
                <a:gd name="T18" fmla="*/ 0 w 23"/>
                <a:gd name="T19" fmla="*/ 22 h 79"/>
                <a:gd name="T20" fmla="*/ 0 w 23"/>
                <a:gd name="T21" fmla="*/ 19 h 79"/>
                <a:gd name="T22" fmla="*/ 0 w 23"/>
                <a:gd name="T23" fmla="*/ 15 h 79"/>
                <a:gd name="T24" fmla="*/ 1 w 23"/>
                <a:gd name="T25" fmla="*/ 12 h 79"/>
                <a:gd name="T26" fmla="*/ 1 w 23"/>
                <a:gd name="T27" fmla="*/ 8 h 79"/>
                <a:gd name="T28" fmla="*/ 2 w 23"/>
                <a:gd name="T29" fmla="*/ 5 h 79"/>
                <a:gd name="T30" fmla="*/ 4 w 23"/>
                <a:gd name="T31" fmla="*/ 2 h 79"/>
                <a:gd name="T32" fmla="*/ 6 w 23"/>
                <a:gd name="T33" fmla="*/ 0 h 79"/>
                <a:gd name="T34" fmla="*/ 7 w 2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79"/>
                <a:gd name="T56" fmla="*/ 23 w 23"/>
                <a:gd name="T57" fmla="*/ 79 h 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79">
                  <a:moveTo>
                    <a:pt x="23" y="7"/>
                  </a:moveTo>
                  <a:lnTo>
                    <a:pt x="18" y="13"/>
                  </a:lnTo>
                  <a:lnTo>
                    <a:pt x="16" y="22"/>
                  </a:lnTo>
                  <a:lnTo>
                    <a:pt x="14" y="31"/>
                  </a:lnTo>
                  <a:lnTo>
                    <a:pt x="13" y="43"/>
                  </a:lnTo>
                  <a:lnTo>
                    <a:pt x="10" y="52"/>
                  </a:lnTo>
                  <a:lnTo>
                    <a:pt x="8" y="61"/>
                  </a:lnTo>
                  <a:lnTo>
                    <a:pt x="5" y="70"/>
                  </a:lnTo>
                  <a:lnTo>
                    <a:pt x="2" y="79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2" y="35"/>
                  </a:lnTo>
                  <a:lnTo>
                    <a:pt x="3" y="23"/>
                  </a:lnTo>
                  <a:lnTo>
                    <a:pt x="7" y="14"/>
                  </a:lnTo>
                  <a:lnTo>
                    <a:pt x="12" y="7"/>
                  </a:lnTo>
                  <a:lnTo>
                    <a:pt x="19" y="0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35"/>
            <p:cNvSpPr>
              <a:spLocks/>
            </p:cNvSpPr>
            <p:nvPr/>
          </p:nvSpPr>
          <p:spPr bwMode="auto">
            <a:xfrm>
              <a:off x="5392" y="2023"/>
              <a:ext cx="93" cy="206"/>
            </a:xfrm>
            <a:custGeom>
              <a:avLst/>
              <a:gdLst>
                <a:gd name="T0" fmla="*/ 89 w 279"/>
                <a:gd name="T1" fmla="*/ 17 h 618"/>
                <a:gd name="T2" fmla="*/ 91 w 279"/>
                <a:gd name="T3" fmla="*/ 30 h 618"/>
                <a:gd name="T4" fmla="*/ 93 w 279"/>
                <a:gd name="T5" fmla="*/ 43 h 618"/>
                <a:gd name="T6" fmla="*/ 93 w 279"/>
                <a:gd name="T7" fmla="*/ 57 h 618"/>
                <a:gd name="T8" fmla="*/ 90 w 279"/>
                <a:gd name="T9" fmla="*/ 66 h 618"/>
                <a:gd name="T10" fmla="*/ 86 w 279"/>
                <a:gd name="T11" fmla="*/ 70 h 618"/>
                <a:gd name="T12" fmla="*/ 80 w 279"/>
                <a:gd name="T13" fmla="*/ 74 h 618"/>
                <a:gd name="T14" fmla="*/ 76 w 279"/>
                <a:gd name="T15" fmla="*/ 78 h 618"/>
                <a:gd name="T16" fmla="*/ 78 w 279"/>
                <a:gd name="T17" fmla="*/ 82 h 618"/>
                <a:gd name="T18" fmla="*/ 85 w 279"/>
                <a:gd name="T19" fmla="*/ 80 h 618"/>
                <a:gd name="T20" fmla="*/ 87 w 279"/>
                <a:gd name="T21" fmla="*/ 85 h 618"/>
                <a:gd name="T22" fmla="*/ 84 w 279"/>
                <a:gd name="T23" fmla="*/ 97 h 618"/>
                <a:gd name="T24" fmla="*/ 79 w 279"/>
                <a:gd name="T25" fmla="*/ 109 h 618"/>
                <a:gd name="T26" fmla="*/ 77 w 279"/>
                <a:gd name="T27" fmla="*/ 122 h 618"/>
                <a:gd name="T28" fmla="*/ 72 w 279"/>
                <a:gd name="T29" fmla="*/ 131 h 618"/>
                <a:gd name="T30" fmla="*/ 62 w 279"/>
                <a:gd name="T31" fmla="*/ 133 h 618"/>
                <a:gd name="T32" fmla="*/ 51 w 279"/>
                <a:gd name="T33" fmla="*/ 136 h 618"/>
                <a:gd name="T34" fmla="*/ 42 w 279"/>
                <a:gd name="T35" fmla="*/ 142 h 618"/>
                <a:gd name="T36" fmla="*/ 37 w 279"/>
                <a:gd name="T37" fmla="*/ 152 h 618"/>
                <a:gd name="T38" fmla="*/ 37 w 279"/>
                <a:gd name="T39" fmla="*/ 158 h 618"/>
                <a:gd name="T40" fmla="*/ 37 w 279"/>
                <a:gd name="T41" fmla="*/ 164 h 618"/>
                <a:gd name="T42" fmla="*/ 38 w 279"/>
                <a:gd name="T43" fmla="*/ 171 h 618"/>
                <a:gd name="T44" fmla="*/ 37 w 279"/>
                <a:gd name="T45" fmla="*/ 172 h 618"/>
                <a:gd name="T46" fmla="*/ 33 w 279"/>
                <a:gd name="T47" fmla="*/ 173 h 618"/>
                <a:gd name="T48" fmla="*/ 28 w 279"/>
                <a:gd name="T49" fmla="*/ 175 h 618"/>
                <a:gd name="T50" fmla="*/ 24 w 279"/>
                <a:gd name="T51" fmla="*/ 181 h 618"/>
                <a:gd name="T52" fmla="*/ 22 w 279"/>
                <a:gd name="T53" fmla="*/ 188 h 618"/>
                <a:gd name="T54" fmla="*/ 20 w 279"/>
                <a:gd name="T55" fmla="*/ 196 h 618"/>
                <a:gd name="T56" fmla="*/ 19 w 279"/>
                <a:gd name="T57" fmla="*/ 197 h 618"/>
                <a:gd name="T58" fmla="*/ 19 w 279"/>
                <a:gd name="T59" fmla="*/ 193 h 618"/>
                <a:gd name="T60" fmla="*/ 16 w 279"/>
                <a:gd name="T61" fmla="*/ 191 h 618"/>
                <a:gd name="T62" fmla="*/ 14 w 279"/>
                <a:gd name="T63" fmla="*/ 194 h 618"/>
                <a:gd name="T64" fmla="*/ 14 w 279"/>
                <a:gd name="T65" fmla="*/ 197 h 618"/>
                <a:gd name="T66" fmla="*/ 12 w 279"/>
                <a:gd name="T67" fmla="*/ 200 h 618"/>
                <a:gd name="T68" fmla="*/ 10 w 279"/>
                <a:gd name="T69" fmla="*/ 198 h 618"/>
                <a:gd name="T70" fmla="*/ 10 w 279"/>
                <a:gd name="T71" fmla="*/ 191 h 618"/>
                <a:gd name="T72" fmla="*/ 7 w 279"/>
                <a:gd name="T73" fmla="*/ 190 h 618"/>
                <a:gd name="T74" fmla="*/ 5 w 279"/>
                <a:gd name="T75" fmla="*/ 195 h 618"/>
                <a:gd name="T76" fmla="*/ 5 w 279"/>
                <a:gd name="T77" fmla="*/ 200 h 618"/>
                <a:gd name="T78" fmla="*/ 3 w 279"/>
                <a:gd name="T79" fmla="*/ 205 h 618"/>
                <a:gd name="T80" fmla="*/ 0 w 279"/>
                <a:gd name="T81" fmla="*/ 196 h 618"/>
                <a:gd name="T82" fmla="*/ 0 w 279"/>
                <a:gd name="T83" fmla="*/ 178 h 618"/>
                <a:gd name="T84" fmla="*/ 4 w 279"/>
                <a:gd name="T85" fmla="*/ 160 h 618"/>
                <a:gd name="T86" fmla="*/ 12 w 279"/>
                <a:gd name="T87" fmla="*/ 144 h 618"/>
                <a:gd name="T88" fmla="*/ 29 w 279"/>
                <a:gd name="T89" fmla="*/ 129 h 618"/>
                <a:gd name="T90" fmla="*/ 48 w 279"/>
                <a:gd name="T91" fmla="*/ 108 h 618"/>
                <a:gd name="T92" fmla="*/ 62 w 279"/>
                <a:gd name="T93" fmla="*/ 83 h 618"/>
                <a:gd name="T94" fmla="*/ 68 w 279"/>
                <a:gd name="T95" fmla="*/ 53 h 618"/>
                <a:gd name="T96" fmla="*/ 68 w 279"/>
                <a:gd name="T97" fmla="*/ 32 h 618"/>
                <a:gd name="T98" fmla="*/ 63 w 279"/>
                <a:gd name="T99" fmla="*/ 19 h 618"/>
                <a:gd name="T100" fmla="*/ 59 w 279"/>
                <a:gd name="T101" fmla="*/ 8 h 618"/>
                <a:gd name="T102" fmla="*/ 63 w 279"/>
                <a:gd name="T103" fmla="*/ 1 h 618"/>
                <a:gd name="T104" fmla="*/ 73 w 279"/>
                <a:gd name="T105" fmla="*/ 0 h 618"/>
                <a:gd name="T106" fmla="*/ 78 w 279"/>
                <a:gd name="T107" fmla="*/ 1 h 618"/>
                <a:gd name="T108" fmla="*/ 83 w 279"/>
                <a:gd name="T109" fmla="*/ 3 h 618"/>
                <a:gd name="T110" fmla="*/ 86 w 279"/>
                <a:gd name="T111" fmla="*/ 8 h 6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9"/>
                <a:gd name="T169" fmla="*/ 0 h 618"/>
                <a:gd name="T170" fmla="*/ 279 w 279"/>
                <a:gd name="T171" fmla="*/ 618 h 6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9" h="618">
                  <a:moveTo>
                    <a:pt x="263" y="34"/>
                  </a:moveTo>
                  <a:lnTo>
                    <a:pt x="267" y="51"/>
                  </a:lnTo>
                  <a:lnTo>
                    <a:pt x="272" y="70"/>
                  </a:lnTo>
                  <a:lnTo>
                    <a:pt x="274" y="90"/>
                  </a:lnTo>
                  <a:lnTo>
                    <a:pt x="277" y="111"/>
                  </a:lnTo>
                  <a:lnTo>
                    <a:pt x="278" y="130"/>
                  </a:lnTo>
                  <a:lnTo>
                    <a:pt x="279" y="151"/>
                  </a:lnTo>
                  <a:lnTo>
                    <a:pt x="278" y="171"/>
                  </a:lnTo>
                  <a:lnTo>
                    <a:pt x="277" y="192"/>
                  </a:lnTo>
                  <a:lnTo>
                    <a:pt x="271" y="198"/>
                  </a:lnTo>
                  <a:lnTo>
                    <a:pt x="264" y="206"/>
                  </a:lnTo>
                  <a:lnTo>
                    <a:pt x="257" y="211"/>
                  </a:lnTo>
                  <a:lnTo>
                    <a:pt x="250" y="216"/>
                  </a:lnTo>
                  <a:lnTo>
                    <a:pt x="241" y="221"/>
                  </a:lnTo>
                  <a:lnTo>
                    <a:pt x="235" y="228"/>
                  </a:lnTo>
                  <a:lnTo>
                    <a:pt x="229" y="235"/>
                  </a:lnTo>
                  <a:lnTo>
                    <a:pt x="227" y="248"/>
                  </a:lnTo>
                  <a:lnTo>
                    <a:pt x="235" y="247"/>
                  </a:lnTo>
                  <a:lnTo>
                    <a:pt x="245" y="244"/>
                  </a:lnTo>
                  <a:lnTo>
                    <a:pt x="254" y="241"/>
                  </a:lnTo>
                  <a:lnTo>
                    <a:pt x="263" y="237"/>
                  </a:lnTo>
                  <a:lnTo>
                    <a:pt x="261" y="255"/>
                  </a:lnTo>
                  <a:lnTo>
                    <a:pt x="257" y="273"/>
                  </a:lnTo>
                  <a:lnTo>
                    <a:pt x="251" y="291"/>
                  </a:lnTo>
                  <a:lnTo>
                    <a:pt x="245" y="310"/>
                  </a:lnTo>
                  <a:lnTo>
                    <a:pt x="238" y="328"/>
                  </a:lnTo>
                  <a:lnTo>
                    <a:pt x="234" y="347"/>
                  </a:lnTo>
                  <a:lnTo>
                    <a:pt x="232" y="366"/>
                  </a:lnTo>
                  <a:lnTo>
                    <a:pt x="235" y="388"/>
                  </a:lnTo>
                  <a:lnTo>
                    <a:pt x="217" y="393"/>
                  </a:lnTo>
                  <a:lnTo>
                    <a:pt x="201" y="397"/>
                  </a:lnTo>
                  <a:lnTo>
                    <a:pt x="185" y="400"/>
                  </a:lnTo>
                  <a:lnTo>
                    <a:pt x="170" y="404"/>
                  </a:lnTo>
                  <a:lnTo>
                    <a:pt x="154" y="407"/>
                  </a:lnTo>
                  <a:lnTo>
                    <a:pt x="139" y="415"/>
                  </a:lnTo>
                  <a:lnTo>
                    <a:pt x="126" y="427"/>
                  </a:lnTo>
                  <a:lnTo>
                    <a:pt x="114" y="447"/>
                  </a:lnTo>
                  <a:lnTo>
                    <a:pt x="112" y="456"/>
                  </a:lnTo>
                  <a:lnTo>
                    <a:pt x="111" y="465"/>
                  </a:lnTo>
                  <a:lnTo>
                    <a:pt x="111" y="474"/>
                  </a:lnTo>
                  <a:lnTo>
                    <a:pt x="111" y="484"/>
                  </a:lnTo>
                  <a:lnTo>
                    <a:pt x="111" y="493"/>
                  </a:lnTo>
                  <a:lnTo>
                    <a:pt x="112" y="504"/>
                  </a:lnTo>
                  <a:lnTo>
                    <a:pt x="114" y="513"/>
                  </a:lnTo>
                  <a:lnTo>
                    <a:pt x="118" y="523"/>
                  </a:lnTo>
                  <a:lnTo>
                    <a:pt x="111" y="517"/>
                  </a:lnTo>
                  <a:lnTo>
                    <a:pt x="106" y="517"/>
                  </a:lnTo>
                  <a:lnTo>
                    <a:pt x="100" y="518"/>
                  </a:lnTo>
                  <a:lnTo>
                    <a:pt x="95" y="520"/>
                  </a:lnTo>
                  <a:lnTo>
                    <a:pt x="85" y="526"/>
                  </a:lnTo>
                  <a:lnTo>
                    <a:pt x="79" y="533"/>
                  </a:lnTo>
                  <a:lnTo>
                    <a:pt x="73" y="542"/>
                  </a:lnTo>
                  <a:lnTo>
                    <a:pt x="70" y="554"/>
                  </a:lnTo>
                  <a:lnTo>
                    <a:pt x="66" y="565"/>
                  </a:lnTo>
                  <a:lnTo>
                    <a:pt x="63" y="577"/>
                  </a:lnTo>
                  <a:lnTo>
                    <a:pt x="60" y="588"/>
                  </a:lnTo>
                  <a:lnTo>
                    <a:pt x="58" y="601"/>
                  </a:lnTo>
                  <a:lnTo>
                    <a:pt x="57" y="592"/>
                  </a:lnTo>
                  <a:lnTo>
                    <a:pt x="58" y="586"/>
                  </a:lnTo>
                  <a:lnTo>
                    <a:pt x="57" y="578"/>
                  </a:lnTo>
                  <a:lnTo>
                    <a:pt x="53" y="573"/>
                  </a:lnTo>
                  <a:lnTo>
                    <a:pt x="47" y="572"/>
                  </a:lnTo>
                  <a:lnTo>
                    <a:pt x="45" y="576"/>
                  </a:lnTo>
                  <a:lnTo>
                    <a:pt x="43" y="581"/>
                  </a:lnTo>
                  <a:lnTo>
                    <a:pt x="43" y="587"/>
                  </a:lnTo>
                  <a:lnTo>
                    <a:pt x="42" y="592"/>
                  </a:lnTo>
                  <a:lnTo>
                    <a:pt x="41" y="597"/>
                  </a:lnTo>
                  <a:lnTo>
                    <a:pt x="37" y="600"/>
                  </a:lnTo>
                  <a:lnTo>
                    <a:pt x="33" y="601"/>
                  </a:lnTo>
                  <a:lnTo>
                    <a:pt x="30" y="594"/>
                  </a:lnTo>
                  <a:lnTo>
                    <a:pt x="31" y="583"/>
                  </a:lnTo>
                  <a:lnTo>
                    <a:pt x="30" y="573"/>
                  </a:lnTo>
                  <a:lnTo>
                    <a:pt x="28" y="565"/>
                  </a:lnTo>
                  <a:lnTo>
                    <a:pt x="21" y="569"/>
                  </a:lnTo>
                  <a:lnTo>
                    <a:pt x="17" y="577"/>
                  </a:lnTo>
                  <a:lnTo>
                    <a:pt x="16" y="585"/>
                  </a:lnTo>
                  <a:lnTo>
                    <a:pt x="16" y="594"/>
                  </a:lnTo>
                  <a:lnTo>
                    <a:pt x="15" y="601"/>
                  </a:lnTo>
                  <a:lnTo>
                    <a:pt x="15" y="609"/>
                  </a:lnTo>
                  <a:lnTo>
                    <a:pt x="10" y="614"/>
                  </a:lnTo>
                  <a:lnTo>
                    <a:pt x="3" y="618"/>
                  </a:lnTo>
                  <a:lnTo>
                    <a:pt x="0" y="588"/>
                  </a:lnTo>
                  <a:lnTo>
                    <a:pt x="0" y="561"/>
                  </a:lnTo>
                  <a:lnTo>
                    <a:pt x="1" y="533"/>
                  </a:lnTo>
                  <a:lnTo>
                    <a:pt x="5" y="506"/>
                  </a:lnTo>
                  <a:lnTo>
                    <a:pt x="11" y="479"/>
                  </a:lnTo>
                  <a:lnTo>
                    <a:pt x="22" y="455"/>
                  </a:lnTo>
                  <a:lnTo>
                    <a:pt x="36" y="432"/>
                  </a:lnTo>
                  <a:lnTo>
                    <a:pt x="56" y="414"/>
                  </a:lnTo>
                  <a:lnTo>
                    <a:pt x="87" y="387"/>
                  </a:lnTo>
                  <a:lnTo>
                    <a:pt x="118" y="357"/>
                  </a:lnTo>
                  <a:lnTo>
                    <a:pt x="144" y="324"/>
                  </a:lnTo>
                  <a:lnTo>
                    <a:pt x="168" y="288"/>
                  </a:lnTo>
                  <a:lnTo>
                    <a:pt x="185" y="248"/>
                  </a:lnTo>
                  <a:lnTo>
                    <a:pt x="198" y="206"/>
                  </a:lnTo>
                  <a:lnTo>
                    <a:pt x="204" y="160"/>
                  </a:lnTo>
                  <a:lnTo>
                    <a:pt x="204" y="113"/>
                  </a:lnTo>
                  <a:lnTo>
                    <a:pt x="204" y="95"/>
                  </a:lnTo>
                  <a:lnTo>
                    <a:pt x="199" y="77"/>
                  </a:lnTo>
                  <a:lnTo>
                    <a:pt x="190" y="58"/>
                  </a:lnTo>
                  <a:lnTo>
                    <a:pt x="183" y="42"/>
                  </a:lnTo>
                  <a:lnTo>
                    <a:pt x="178" y="25"/>
                  </a:lnTo>
                  <a:lnTo>
                    <a:pt x="179" y="12"/>
                  </a:lnTo>
                  <a:lnTo>
                    <a:pt x="189" y="3"/>
                  </a:lnTo>
                  <a:lnTo>
                    <a:pt x="212" y="0"/>
                  </a:lnTo>
                  <a:lnTo>
                    <a:pt x="220" y="0"/>
                  </a:lnTo>
                  <a:lnTo>
                    <a:pt x="227" y="0"/>
                  </a:lnTo>
                  <a:lnTo>
                    <a:pt x="234" y="2"/>
                  </a:lnTo>
                  <a:lnTo>
                    <a:pt x="242" y="6"/>
                  </a:lnTo>
                  <a:lnTo>
                    <a:pt x="248" y="9"/>
                  </a:lnTo>
                  <a:lnTo>
                    <a:pt x="254" y="16"/>
                  </a:lnTo>
                  <a:lnTo>
                    <a:pt x="259" y="24"/>
                  </a:lnTo>
                  <a:lnTo>
                    <a:pt x="263" y="3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36"/>
            <p:cNvSpPr>
              <a:spLocks/>
            </p:cNvSpPr>
            <p:nvPr/>
          </p:nvSpPr>
          <p:spPr bwMode="auto">
            <a:xfrm>
              <a:off x="5024" y="2031"/>
              <a:ext cx="13" cy="34"/>
            </a:xfrm>
            <a:custGeom>
              <a:avLst/>
              <a:gdLst>
                <a:gd name="T0" fmla="*/ 13 w 38"/>
                <a:gd name="T1" fmla="*/ 0 h 100"/>
                <a:gd name="T2" fmla="*/ 11 w 38"/>
                <a:gd name="T3" fmla="*/ 4 h 100"/>
                <a:gd name="T4" fmla="*/ 9 w 38"/>
                <a:gd name="T5" fmla="*/ 8 h 100"/>
                <a:gd name="T6" fmla="*/ 7 w 38"/>
                <a:gd name="T7" fmla="*/ 13 h 100"/>
                <a:gd name="T8" fmla="*/ 6 w 38"/>
                <a:gd name="T9" fmla="*/ 17 h 100"/>
                <a:gd name="T10" fmla="*/ 4 w 38"/>
                <a:gd name="T11" fmla="*/ 21 h 100"/>
                <a:gd name="T12" fmla="*/ 2 w 38"/>
                <a:gd name="T13" fmla="*/ 25 h 100"/>
                <a:gd name="T14" fmla="*/ 1 w 38"/>
                <a:gd name="T15" fmla="*/ 30 h 100"/>
                <a:gd name="T16" fmla="*/ 0 w 38"/>
                <a:gd name="T17" fmla="*/ 34 h 100"/>
                <a:gd name="T18" fmla="*/ 0 w 38"/>
                <a:gd name="T19" fmla="*/ 30 h 100"/>
                <a:gd name="T20" fmla="*/ 1 w 38"/>
                <a:gd name="T21" fmla="*/ 25 h 100"/>
                <a:gd name="T22" fmla="*/ 2 w 38"/>
                <a:gd name="T23" fmla="*/ 21 h 100"/>
                <a:gd name="T24" fmla="*/ 3 w 38"/>
                <a:gd name="T25" fmla="*/ 17 h 100"/>
                <a:gd name="T26" fmla="*/ 4 w 38"/>
                <a:gd name="T27" fmla="*/ 13 h 100"/>
                <a:gd name="T28" fmla="*/ 5 w 38"/>
                <a:gd name="T29" fmla="*/ 9 h 100"/>
                <a:gd name="T30" fmla="*/ 5 w 38"/>
                <a:gd name="T31" fmla="*/ 5 h 100"/>
                <a:gd name="T32" fmla="*/ 6 w 38"/>
                <a:gd name="T33" fmla="*/ 1 h 100"/>
                <a:gd name="T34" fmla="*/ 9 w 38"/>
                <a:gd name="T35" fmla="*/ 0 h 100"/>
                <a:gd name="T36" fmla="*/ 10 w 38"/>
                <a:gd name="T37" fmla="*/ 0 h 100"/>
                <a:gd name="T38" fmla="*/ 11 w 38"/>
                <a:gd name="T39" fmla="*/ 0 h 100"/>
                <a:gd name="T40" fmla="*/ 13 w 38"/>
                <a:gd name="T41" fmla="*/ 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100"/>
                <a:gd name="T65" fmla="*/ 38 w 38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100">
                  <a:moveTo>
                    <a:pt x="38" y="0"/>
                  </a:moveTo>
                  <a:lnTo>
                    <a:pt x="32" y="11"/>
                  </a:lnTo>
                  <a:lnTo>
                    <a:pt x="27" y="24"/>
                  </a:lnTo>
                  <a:lnTo>
                    <a:pt x="21" y="37"/>
                  </a:lnTo>
                  <a:lnTo>
                    <a:pt x="17" y="50"/>
                  </a:lnTo>
                  <a:lnTo>
                    <a:pt x="11" y="61"/>
                  </a:lnTo>
                  <a:lnTo>
                    <a:pt x="7" y="74"/>
                  </a:lnTo>
                  <a:lnTo>
                    <a:pt x="3" y="87"/>
                  </a:lnTo>
                  <a:lnTo>
                    <a:pt x="0" y="100"/>
                  </a:lnTo>
                  <a:lnTo>
                    <a:pt x="0" y="87"/>
                  </a:lnTo>
                  <a:lnTo>
                    <a:pt x="2" y="74"/>
                  </a:lnTo>
                  <a:lnTo>
                    <a:pt x="5" y="62"/>
                  </a:lnTo>
                  <a:lnTo>
                    <a:pt x="9" y="51"/>
                  </a:lnTo>
                  <a:lnTo>
                    <a:pt x="12" y="38"/>
                  </a:lnTo>
                  <a:lnTo>
                    <a:pt x="15" y="27"/>
                  </a:lnTo>
                  <a:lnTo>
                    <a:pt x="16" y="14"/>
                  </a:lnTo>
                  <a:lnTo>
                    <a:pt x="18" y="2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37"/>
            <p:cNvSpPr>
              <a:spLocks/>
            </p:cNvSpPr>
            <p:nvPr/>
          </p:nvSpPr>
          <p:spPr bwMode="auto">
            <a:xfrm>
              <a:off x="4922" y="2044"/>
              <a:ext cx="101" cy="64"/>
            </a:xfrm>
            <a:custGeom>
              <a:avLst/>
              <a:gdLst>
                <a:gd name="T0" fmla="*/ 100 w 303"/>
                <a:gd name="T1" fmla="*/ 6 h 193"/>
                <a:gd name="T2" fmla="*/ 98 w 303"/>
                <a:gd name="T3" fmla="*/ 20 h 193"/>
                <a:gd name="T4" fmla="*/ 95 w 303"/>
                <a:gd name="T5" fmla="*/ 33 h 193"/>
                <a:gd name="T6" fmla="*/ 89 w 303"/>
                <a:gd name="T7" fmla="*/ 44 h 193"/>
                <a:gd name="T8" fmla="*/ 79 w 303"/>
                <a:gd name="T9" fmla="*/ 54 h 193"/>
                <a:gd name="T10" fmla="*/ 66 w 303"/>
                <a:gd name="T11" fmla="*/ 60 h 193"/>
                <a:gd name="T12" fmla="*/ 53 w 303"/>
                <a:gd name="T13" fmla="*/ 63 h 193"/>
                <a:gd name="T14" fmla="*/ 38 w 303"/>
                <a:gd name="T15" fmla="*/ 63 h 193"/>
                <a:gd name="T16" fmla="*/ 12 w 303"/>
                <a:gd name="T17" fmla="*/ 56 h 193"/>
                <a:gd name="T18" fmla="*/ 9 w 303"/>
                <a:gd name="T19" fmla="*/ 44 h 193"/>
                <a:gd name="T20" fmla="*/ 6 w 303"/>
                <a:gd name="T21" fmla="*/ 33 h 193"/>
                <a:gd name="T22" fmla="*/ 3 w 303"/>
                <a:gd name="T23" fmla="*/ 22 h 193"/>
                <a:gd name="T24" fmla="*/ 0 w 303"/>
                <a:gd name="T25" fmla="*/ 12 h 193"/>
                <a:gd name="T26" fmla="*/ 6 w 303"/>
                <a:gd name="T27" fmla="*/ 12 h 193"/>
                <a:gd name="T28" fmla="*/ 14 w 303"/>
                <a:gd name="T29" fmla="*/ 12 h 193"/>
                <a:gd name="T30" fmla="*/ 22 w 303"/>
                <a:gd name="T31" fmla="*/ 11 h 193"/>
                <a:gd name="T32" fmla="*/ 29 w 303"/>
                <a:gd name="T33" fmla="*/ 9 h 193"/>
                <a:gd name="T34" fmla="*/ 30 w 303"/>
                <a:gd name="T35" fmla="*/ 22 h 193"/>
                <a:gd name="T36" fmla="*/ 32 w 303"/>
                <a:gd name="T37" fmla="*/ 36 h 193"/>
                <a:gd name="T38" fmla="*/ 34 w 303"/>
                <a:gd name="T39" fmla="*/ 48 h 193"/>
                <a:gd name="T40" fmla="*/ 37 w 303"/>
                <a:gd name="T41" fmla="*/ 60 h 193"/>
                <a:gd name="T42" fmla="*/ 39 w 303"/>
                <a:gd name="T43" fmla="*/ 57 h 193"/>
                <a:gd name="T44" fmla="*/ 38 w 303"/>
                <a:gd name="T45" fmla="*/ 52 h 193"/>
                <a:gd name="T46" fmla="*/ 37 w 303"/>
                <a:gd name="T47" fmla="*/ 48 h 193"/>
                <a:gd name="T48" fmla="*/ 37 w 303"/>
                <a:gd name="T49" fmla="*/ 43 h 193"/>
                <a:gd name="T50" fmla="*/ 33 w 303"/>
                <a:gd name="T51" fmla="*/ 11 h 193"/>
                <a:gd name="T52" fmla="*/ 44 w 303"/>
                <a:gd name="T53" fmla="*/ 12 h 193"/>
                <a:gd name="T54" fmla="*/ 53 w 303"/>
                <a:gd name="T55" fmla="*/ 12 h 193"/>
                <a:gd name="T56" fmla="*/ 63 w 303"/>
                <a:gd name="T57" fmla="*/ 12 h 193"/>
                <a:gd name="T58" fmla="*/ 72 w 303"/>
                <a:gd name="T59" fmla="*/ 11 h 193"/>
                <a:gd name="T60" fmla="*/ 71 w 303"/>
                <a:gd name="T61" fmla="*/ 21 h 193"/>
                <a:gd name="T62" fmla="*/ 70 w 303"/>
                <a:gd name="T63" fmla="*/ 32 h 193"/>
                <a:gd name="T64" fmla="*/ 69 w 303"/>
                <a:gd name="T65" fmla="*/ 43 h 193"/>
                <a:gd name="T66" fmla="*/ 70 w 303"/>
                <a:gd name="T67" fmla="*/ 54 h 193"/>
                <a:gd name="T68" fmla="*/ 73 w 303"/>
                <a:gd name="T69" fmla="*/ 49 h 193"/>
                <a:gd name="T70" fmla="*/ 73 w 303"/>
                <a:gd name="T71" fmla="*/ 43 h 193"/>
                <a:gd name="T72" fmla="*/ 72 w 303"/>
                <a:gd name="T73" fmla="*/ 36 h 193"/>
                <a:gd name="T74" fmla="*/ 73 w 303"/>
                <a:gd name="T75" fmla="*/ 30 h 193"/>
                <a:gd name="T76" fmla="*/ 74 w 303"/>
                <a:gd name="T77" fmla="*/ 24 h 193"/>
                <a:gd name="T78" fmla="*/ 74 w 303"/>
                <a:gd name="T79" fmla="*/ 17 h 193"/>
                <a:gd name="T80" fmla="*/ 75 w 303"/>
                <a:gd name="T81" fmla="*/ 10 h 193"/>
                <a:gd name="T82" fmla="*/ 77 w 303"/>
                <a:gd name="T83" fmla="*/ 4 h 193"/>
                <a:gd name="T84" fmla="*/ 81 w 303"/>
                <a:gd name="T85" fmla="*/ 5 h 193"/>
                <a:gd name="T86" fmla="*/ 87 w 303"/>
                <a:gd name="T87" fmla="*/ 5 h 193"/>
                <a:gd name="T88" fmla="*/ 93 w 303"/>
                <a:gd name="T89" fmla="*/ 3 h 193"/>
                <a:gd name="T90" fmla="*/ 98 w 303"/>
                <a:gd name="T91" fmla="*/ 0 h 1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3"/>
                <a:gd name="T139" fmla="*/ 0 h 193"/>
                <a:gd name="T140" fmla="*/ 303 w 303"/>
                <a:gd name="T141" fmla="*/ 193 h 1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3" h="193">
                  <a:moveTo>
                    <a:pt x="303" y="0"/>
                  </a:moveTo>
                  <a:lnTo>
                    <a:pt x="300" y="19"/>
                  </a:lnTo>
                  <a:lnTo>
                    <a:pt x="298" y="40"/>
                  </a:lnTo>
                  <a:lnTo>
                    <a:pt x="294" y="60"/>
                  </a:lnTo>
                  <a:lnTo>
                    <a:pt x="291" y="81"/>
                  </a:lnTo>
                  <a:lnTo>
                    <a:pt x="285" y="99"/>
                  </a:lnTo>
                  <a:lnTo>
                    <a:pt x="278" y="117"/>
                  </a:lnTo>
                  <a:lnTo>
                    <a:pt x="267" y="134"/>
                  </a:lnTo>
                  <a:lnTo>
                    <a:pt x="255" y="149"/>
                  </a:lnTo>
                  <a:lnTo>
                    <a:pt x="236" y="163"/>
                  </a:lnTo>
                  <a:lnTo>
                    <a:pt x="217" y="175"/>
                  </a:lnTo>
                  <a:lnTo>
                    <a:pt x="198" y="182"/>
                  </a:lnTo>
                  <a:lnTo>
                    <a:pt x="180" y="189"/>
                  </a:lnTo>
                  <a:lnTo>
                    <a:pt x="159" y="191"/>
                  </a:lnTo>
                  <a:lnTo>
                    <a:pt x="138" y="193"/>
                  </a:lnTo>
                  <a:lnTo>
                    <a:pt x="115" y="191"/>
                  </a:lnTo>
                  <a:lnTo>
                    <a:pt x="93" y="189"/>
                  </a:lnTo>
                  <a:lnTo>
                    <a:pt x="36" y="168"/>
                  </a:lnTo>
                  <a:lnTo>
                    <a:pt x="31" y="150"/>
                  </a:lnTo>
                  <a:lnTo>
                    <a:pt x="28" y="134"/>
                  </a:lnTo>
                  <a:lnTo>
                    <a:pt x="24" y="116"/>
                  </a:lnTo>
                  <a:lnTo>
                    <a:pt x="19" y="100"/>
                  </a:lnTo>
                  <a:lnTo>
                    <a:pt x="14" y="82"/>
                  </a:lnTo>
                  <a:lnTo>
                    <a:pt x="10" y="67"/>
                  </a:lnTo>
                  <a:lnTo>
                    <a:pt x="5" y="51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18" y="37"/>
                  </a:lnTo>
                  <a:lnTo>
                    <a:pt x="30" y="37"/>
                  </a:lnTo>
                  <a:lnTo>
                    <a:pt x="42" y="37"/>
                  </a:lnTo>
                  <a:lnTo>
                    <a:pt x="54" y="35"/>
                  </a:lnTo>
                  <a:lnTo>
                    <a:pt x="65" y="33"/>
                  </a:lnTo>
                  <a:lnTo>
                    <a:pt x="77" y="30"/>
                  </a:lnTo>
                  <a:lnTo>
                    <a:pt x="88" y="26"/>
                  </a:lnTo>
                  <a:lnTo>
                    <a:pt x="89" y="45"/>
                  </a:lnTo>
                  <a:lnTo>
                    <a:pt x="91" y="66"/>
                  </a:lnTo>
                  <a:lnTo>
                    <a:pt x="93" y="86"/>
                  </a:lnTo>
                  <a:lnTo>
                    <a:pt x="96" y="108"/>
                  </a:lnTo>
                  <a:lnTo>
                    <a:pt x="99" y="127"/>
                  </a:lnTo>
                  <a:lnTo>
                    <a:pt x="102" y="146"/>
                  </a:lnTo>
                  <a:lnTo>
                    <a:pt x="105" y="163"/>
                  </a:lnTo>
                  <a:lnTo>
                    <a:pt x="111" y="180"/>
                  </a:lnTo>
                  <a:lnTo>
                    <a:pt x="118" y="180"/>
                  </a:lnTo>
                  <a:lnTo>
                    <a:pt x="118" y="171"/>
                  </a:lnTo>
                  <a:lnTo>
                    <a:pt x="117" y="164"/>
                  </a:lnTo>
                  <a:lnTo>
                    <a:pt x="115" y="157"/>
                  </a:lnTo>
                  <a:lnTo>
                    <a:pt x="114" y="152"/>
                  </a:lnTo>
                  <a:lnTo>
                    <a:pt x="111" y="144"/>
                  </a:lnTo>
                  <a:lnTo>
                    <a:pt x="110" y="137"/>
                  </a:lnTo>
                  <a:lnTo>
                    <a:pt x="110" y="130"/>
                  </a:lnTo>
                  <a:lnTo>
                    <a:pt x="111" y="123"/>
                  </a:lnTo>
                  <a:lnTo>
                    <a:pt x="100" y="33"/>
                  </a:lnTo>
                  <a:lnTo>
                    <a:pt x="115" y="36"/>
                  </a:lnTo>
                  <a:lnTo>
                    <a:pt x="131" y="37"/>
                  </a:lnTo>
                  <a:lnTo>
                    <a:pt x="145" y="37"/>
                  </a:lnTo>
                  <a:lnTo>
                    <a:pt x="160" y="37"/>
                  </a:lnTo>
                  <a:lnTo>
                    <a:pt x="173" y="35"/>
                  </a:lnTo>
                  <a:lnTo>
                    <a:pt x="188" y="35"/>
                  </a:lnTo>
                  <a:lnTo>
                    <a:pt x="202" y="33"/>
                  </a:lnTo>
                  <a:lnTo>
                    <a:pt x="216" y="33"/>
                  </a:lnTo>
                  <a:lnTo>
                    <a:pt x="213" y="48"/>
                  </a:lnTo>
                  <a:lnTo>
                    <a:pt x="212" y="64"/>
                  </a:lnTo>
                  <a:lnTo>
                    <a:pt x="210" y="80"/>
                  </a:lnTo>
                  <a:lnTo>
                    <a:pt x="209" y="98"/>
                  </a:lnTo>
                  <a:lnTo>
                    <a:pt x="208" y="114"/>
                  </a:lnTo>
                  <a:lnTo>
                    <a:pt x="208" y="131"/>
                  </a:lnTo>
                  <a:lnTo>
                    <a:pt x="208" y="146"/>
                  </a:lnTo>
                  <a:lnTo>
                    <a:pt x="209" y="163"/>
                  </a:lnTo>
                  <a:lnTo>
                    <a:pt x="215" y="155"/>
                  </a:lnTo>
                  <a:lnTo>
                    <a:pt x="218" y="149"/>
                  </a:lnTo>
                  <a:lnTo>
                    <a:pt x="218" y="139"/>
                  </a:lnTo>
                  <a:lnTo>
                    <a:pt x="218" y="130"/>
                  </a:lnTo>
                  <a:lnTo>
                    <a:pt x="216" y="119"/>
                  </a:lnTo>
                  <a:lnTo>
                    <a:pt x="216" y="109"/>
                  </a:lnTo>
                  <a:lnTo>
                    <a:pt x="216" y="98"/>
                  </a:lnTo>
                  <a:lnTo>
                    <a:pt x="220" y="90"/>
                  </a:lnTo>
                  <a:lnTo>
                    <a:pt x="221" y="80"/>
                  </a:lnTo>
                  <a:lnTo>
                    <a:pt x="222" y="71"/>
                  </a:lnTo>
                  <a:lnTo>
                    <a:pt x="222" y="60"/>
                  </a:lnTo>
                  <a:lnTo>
                    <a:pt x="223" y="51"/>
                  </a:lnTo>
                  <a:lnTo>
                    <a:pt x="223" y="41"/>
                  </a:lnTo>
                  <a:lnTo>
                    <a:pt x="224" y="31"/>
                  </a:lnTo>
                  <a:lnTo>
                    <a:pt x="226" y="21"/>
                  </a:lnTo>
                  <a:lnTo>
                    <a:pt x="230" y="12"/>
                  </a:lnTo>
                  <a:lnTo>
                    <a:pt x="236" y="14"/>
                  </a:lnTo>
                  <a:lnTo>
                    <a:pt x="244" y="15"/>
                  </a:lnTo>
                  <a:lnTo>
                    <a:pt x="253" y="14"/>
                  </a:lnTo>
                  <a:lnTo>
                    <a:pt x="262" y="14"/>
                  </a:lnTo>
                  <a:lnTo>
                    <a:pt x="270" y="10"/>
                  </a:lnTo>
                  <a:lnTo>
                    <a:pt x="279" y="8"/>
                  </a:lnTo>
                  <a:lnTo>
                    <a:pt x="286" y="4"/>
                  </a:lnTo>
                  <a:lnTo>
                    <a:pt x="293" y="0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38"/>
            <p:cNvSpPr>
              <a:spLocks/>
            </p:cNvSpPr>
            <p:nvPr/>
          </p:nvSpPr>
          <p:spPr bwMode="auto">
            <a:xfrm>
              <a:off x="4883" y="2094"/>
              <a:ext cx="167" cy="83"/>
            </a:xfrm>
            <a:custGeom>
              <a:avLst/>
              <a:gdLst>
                <a:gd name="T0" fmla="*/ 16 w 499"/>
                <a:gd name="T1" fmla="*/ 58 h 250"/>
                <a:gd name="T2" fmla="*/ 25 w 499"/>
                <a:gd name="T3" fmla="*/ 62 h 250"/>
                <a:gd name="T4" fmla="*/ 34 w 499"/>
                <a:gd name="T5" fmla="*/ 64 h 250"/>
                <a:gd name="T6" fmla="*/ 44 w 499"/>
                <a:gd name="T7" fmla="*/ 65 h 250"/>
                <a:gd name="T8" fmla="*/ 64 w 499"/>
                <a:gd name="T9" fmla="*/ 66 h 250"/>
                <a:gd name="T10" fmla="*/ 95 w 499"/>
                <a:gd name="T11" fmla="*/ 66 h 250"/>
                <a:gd name="T12" fmla="*/ 126 w 499"/>
                <a:gd name="T13" fmla="*/ 60 h 250"/>
                <a:gd name="T14" fmla="*/ 152 w 499"/>
                <a:gd name="T15" fmla="*/ 42 h 250"/>
                <a:gd name="T16" fmla="*/ 164 w 499"/>
                <a:gd name="T17" fmla="*/ 24 h 250"/>
                <a:gd name="T18" fmla="*/ 165 w 499"/>
                <a:gd name="T19" fmla="*/ 29 h 250"/>
                <a:gd name="T20" fmla="*/ 159 w 499"/>
                <a:gd name="T21" fmla="*/ 42 h 250"/>
                <a:gd name="T22" fmla="*/ 150 w 499"/>
                <a:gd name="T23" fmla="*/ 51 h 250"/>
                <a:gd name="T24" fmla="*/ 139 w 499"/>
                <a:gd name="T25" fmla="*/ 60 h 250"/>
                <a:gd name="T26" fmla="*/ 132 w 499"/>
                <a:gd name="T27" fmla="*/ 65 h 250"/>
                <a:gd name="T28" fmla="*/ 128 w 499"/>
                <a:gd name="T29" fmla="*/ 69 h 250"/>
                <a:gd name="T30" fmla="*/ 122 w 499"/>
                <a:gd name="T31" fmla="*/ 72 h 250"/>
                <a:gd name="T32" fmla="*/ 117 w 499"/>
                <a:gd name="T33" fmla="*/ 74 h 250"/>
                <a:gd name="T34" fmla="*/ 112 w 499"/>
                <a:gd name="T35" fmla="*/ 76 h 250"/>
                <a:gd name="T36" fmla="*/ 106 w 499"/>
                <a:gd name="T37" fmla="*/ 77 h 250"/>
                <a:gd name="T38" fmla="*/ 100 w 499"/>
                <a:gd name="T39" fmla="*/ 78 h 250"/>
                <a:gd name="T40" fmla="*/ 95 w 499"/>
                <a:gd name="T41" fmla="*/ 80 h 250"/>
                <a:gd name="T42" fmla="*/ 82 w 499"/>
                <a:gd name="T43" fmla="*/ 83 h 250"/>
                <a:gd name="T44" fmla="*/ 63 w 499"/>
                <a:gd name="T45" fmla="*/ 82 h 250"/>
                <a:gd name="T46" fmla="*/ 44 w 499"/>
                <a:gd name="T47" fmla="*/ 76 h 250"/>
                <a:gd name="T48" fmla="*/ 25 w 499"/>
                <a:gd name="T49" fmla="*/ 69 h 250"/>
                <a:gd name="T50" fmla="*/ 13 w 499"/>
                <a:gd name="T51" fmla="*/ 63 h 250"/>
                <a:gd name="T52" fmla="*/ 7 w 499"/>
                <a:gd name="T53" fmla="*/ 58 h 250"/>
                <a:gd name="T54" fmla="*/ 3 w 499"/>
                <a:gd name="T55" fmla="*/ 51 h 250"/>
                <a:gd name="T56" fmla="*/ 1 w 499"/>
                <a:gd name="T57" fmla="*/ 44 h 250"/>
                <a:gd name="T58" fmla="*/ 1 w 499"/>
                <a:gd name="T59" fmla="*/ 35 h 250"/>
                <a:gd name="T60" fmla="*/ 3 w 499"/>
                <a:gd name="T61" fmla="*/ 25 h 250"/>
                <a:gd name="T62" fmla="*/ 5 w 499"/>
                <a:gd name="T63" fmla="*/ 15 h 250"/>
                <a:gd name="T64" fmla="*/ 7 w 499"/>
                <a:gd name="T65" fmla="*/ 5 h 250"/>
                <a:gd name="T66" fmla="*/ 9 w 499"/>
                <a:gd name="T67" fmla="*/ 7 h 250"/>
                <a:gd name="T68" fmla="*/ 8 w 499"/>
                <a:gd name="T69" fmla="*/ 21 h 250"/>
                <a:gd name="T70" fmla="*/ 6 w 499"/>
                <a:gd name="T71" fmla="*/ 36 h 250"/>
                <a:gd name="T72" fmla="*/ 8 w 499"/>
                <a:gd name="T73" fmla="*/ 48 h 2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9"/>
                <a:gd name="T112" fmla="*/ 0 h 250"/>
                <a:gd name="T113" fmla="*/ 499 w 499"/>
                <a:gd name="T114" fmla="*/ 250 h 2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9" h="250">
                  <a:moveTo>
                    <a:pt x="37" y="166"/>
                  </a:moveTo>
                  <a:lnTo>
                    <a:pt x="48" y="175"/>
                  </a:lnTo>
                  <a:lnTo>
                    <a:pt x="60" y="182"/>
                  </a:lnTo>
                  <a:lnTo>
                    <a:pt x="74" y="186"/>
                  </a:lnTo>
                  <a:lnTo>
                    <a:pt x="90" y="191"/>
                  </a:lnTo>
                  <a:lnTo>
                    <a:pt x="103" y="193"/>
                  </a:lnTo>
                  <a:lnTo>
                    <a:pt x="118" y="195"/>
                  </a:lnTo>
                  <a:lnTo>
                    <a:pt x="130" y="196"/>
                  </a:lnTo>
                  <a:lnTo>
                    <a:pt x="144" y="199"/>
                  </a:lnTo>
                  <a:lnTo>
                    <a:pt x="190" y="200"/>
                  </a:lnTo>
                  <a:lnTo>
                    <a:pt x="237" y="203"/>
                  </a:lnTo>
                  <a:lnTo>
                    <a:pt x="285" y="200"/>
                  </a:lnTo>
                  <a:lnTo>
                    <a:pt x="333" y="195"/>
                  </a:lnTo>
                  <a:lnTo>
                    <a:pt x="377" y="181"/>
                  </a:lnTo>
                  <a:lnTo>
                    <a:pt x="417" y="159"/>
                  </a:lnTo>
                  <a:lnTo>
                    <a:pt x="453" y="125"/>
                  </a:lnTo>
                  <a:lnTo>
                    <a:pt x="483" y="78"/>
                  </a:lnTo>
                  <a:lnTo>
                    <a:pt x="490" y="72"/>
                  </a:lnTo>
                  <a:lnTo>
                    <a:pt x="499" y="64"/>
                  </a:lnTo>
                  <a:lnTo>
                    <a:pt x="493" y="86"/>
                  </a:lnTo>
                  <a:lnTo>
                    <a:pt x="485" y="107"/>
                  </a:lnTo>
                  <a:lnTo>
                    <a:pt x="474" y="125"/>
                  </a:lnTo>
                  <a:lnTo>
                    <a:pt x="462" y="141"/>
                  </a:lnTo>
                  <a:lnTo>
                    <a:pt x="447" y="155"/>
                  </a:lnTo>
                  <a:lnTo>
                    <a:pt x="432" y="168"/>
                  </a:lnTo>
                  <a:lnTo>
                    <a:pt x="416" y="180"/>
                  </a:lnTo>
                  <a:lnTo>
                    <a:pt x="401" y="191"/>
                  </a:lnTo>
                  <a:lnTo>
                    <a:pt x="395" y="196"/>
                  </a:lnTo>
                  <a:lnTo>
                    <a:pt x="388" y="203"/>
                  </a:lnTo>
                  <a:lnTo>
                    <a:pt x="381" y="208"/>
                  </a:lnTo>
                  <a:lnTo>
                    <a:pt x="375" y="213"/>
                  </a:lnTo>
                  <a:lnTo>
                    <a:pt x="366" y="216"/>
                  </a:lnTo>
                  <a:lnTo>
                    <a:pt x="359" y="220"/>
                  </a:lnTo>
                  <a:lnTo>
                    <a:pt x="351" y="223"/>
                  </a:lnTo>
                  <a:lnTo>
                    <a:pt x="345" y="227"/>
                  </a:lnTo>
                  <a:lnTo>
                    <a:pt x="335" y="229"/>
                  </a:lnTo>
                  <a:lnTo>
                    <a:pt x="327" y="231"/>
                  </a:lnTo>
                  <a:lnTo>
                    <a:pt x="318" y="232"/>
                  </a:lnTo>
                  <a:lnTo>
                    <a:pt x="309" y="235"/>
                  </a:lnTo>
                  <a:lnTo>
                    <a:pt x="300" y="236"/>
                  </a:lnTo>
                  <a:lnTo>
                    <a:pt x="292" y="239"/>
                  </a:lnTo>
                  <a:lnTo>
                    <a:pt x="283" y="240"/>
                  </a:lnTo>
                  <a:lnTo>
                    <a:pt x="276" y="244"/>
                  </a:lnTo>
                  <a:lnTo>
                    <a:pt x="246" y="249"/>
                  </a:lnTo>
                  <a:lnTo>
                    <a:pt x="217" y="250"/>
                  </a:lnTo>
                  <a:lnTo>
                    <a:pt x="188" y="246"/>
                  </a:lnTo>
                  <a:lnTo>
                    <a:pt x="160" y="240"/>
                  </a:lnTo>
                  <a:lnTo>
                    <a:pt x="132" y="230"/>
                  </a:lnTo>
                  <a:lnTo>
                    <a:pt x="104" y="220"/>
                  </a:lnTo>
                  <a:lnTo>
                    <a:pt x="76" y="208"/>
                  </a:lnTo>
                  <a:lnTo>
                    <a:pt x="48" y="199"/>
                  </a:lnTo>
                  <a:lnTo>
                    <a:pt x="39" y="191"/>
                  </a:lnTo>
                  <a:lnTo>
                    <a:pt x="30" y="184"/>
                  </a:lnTo>
                  <a:lnTo>
                    <a:pt x="22" y="175"/>
                  </a:lnTo>
                  <a:lnTo>
                    <a:pt x="16" y="167"/>
                  </a:lnTo>
                  <a:lnTo>
                    <a:pt x="9" y="155"/>
                  </a:lnTo>
                  <a:lnTo>
                    <a:pt x="5" y="145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2" y="105"/>
                  </a:lnTo>
                  <a:lnTo>
                    <a:pt x="5" y="91"/>
                  </a:lnTo>
                  <a:lnTo>
                    <a:pt x="8" y="76"/>
                  </a:lnTo>
                  <a:lnTo>
                    <a:pt x="13" y="62"/>
                  </a:lnTo>
                  <a:lnTo>
                    <a:pt x="16" y="46"/>
                  </a:lnTo>
                  <a:lnTo>
                    <a:pt x="19" y="31"/>
                  </a:lnTo>
                  <a:lnTo>
                    <a:pt x="21" y="15"/>
                  </a:lnTo>
                  <a:lnTo>
                    <a:pt x="23" y="0"/>
                  </a:lnTo>
                  <a:lnTo>
                    <a:pt x="27" y="22"/>
                  </a:lnTo>
                  <a:lnTo>
                    <a:pt x="28" y="44"/>
                  </a:lnTo>
                  <a:lnTo>
                    <a:pt x="24" y="64"/>
                  </a:lnTo>
                  <a:lnTo>
                    <a:pt x="21" y="86"/>
                  </a:lnTo>
                  <a:lnTo>
                    <a:pt x="17" y="107"/>
                  </a:lnTo>
                  <a:lnTo>
                    <a:pt x="18" y="127"/>
                  </a:lnTo>
                  <a:lnTo>
                    <a:pt x="23" y="146"/>
                  </a:lnTo>
                  <a:lnTo>
                    <a:pt x="37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39"/>
            <p:cNvSpPr>
              <a:spLocks/>
            </p:cNvSpPr>
            <p:nvPr/>
          </p:nvSpPr>
          <p:spPr bwMode="auto">
            <a:xfrm>
              <a:off x="5065" y="2124"/>
              <a:ext cx="50" cy="67"/>
            </a:xfrm>
            <a:custGeom>
              <a:avLst/>
              <a:gdLst>
                <a:gd name="T0" fmla="*/ 46 w 152"/>
                <a:gd name="T1" fmla="*/ 19 h 201"/>
                <a:gd name="T2" fmla="*/ 45 w 152"/>
                <a:gd name="T3" fmla="*/ 21 h 201"/>
                <a:gd name="T4" fmla="*/ 46 w 152"/>
                <a:gd name="T5" fmla="*/ 24 h 201"/>
                <a:gd name="T6" fmla="*/ 47 w 152"/>
                <a:gd name="T7" fmla="*/ 25 h 201"/>
                <a:gd name="T8" fmla="*/ 48 w 152"/>
                <a:gd name="T9" fmla="*/ 28 h 201"/>
                <a:gd name="T10" fmla="*/ 50 w 152"/>
                <a:gd name="T11" fmla="*/ 31 h 201"/>
                <a:gd name="T12" fmla="*/ 50 w 152"/>
                <a:gd name="T13" fmla="*/ 35 h 201"/>
                <a:gd name="T14" fmla="*/ 49 w 152"/>
                <a:gd name="T15" fmla="*/ 39 h 201"/>
                <a:gd name="T16" fmla="*/ 48 w 152"/>
                <a:gd name="T17" fmla="*/ 43 h 201"/>
                <a:gd name="T18" fmla="*/ 46 w 152"/>
                <a:gd name="T19" fmla="*/ 47 h 201"/>
                <a:gd name="T20" fmla="*/ 44 w 152"/>
                <a:gd name="T21" fmla="*/ 51 h 201"/>
                <a:gd name="T22" fmla="*/ 41 w 152"/>
                <a:gd name="T23" fmla="*/ 55 h 201"/>
                <a:gd name="T24" fmla="*/ 39 w 152"/>
                <a:gd name="T25" fmla="*/ 59 h 201"/>
                <a:gd name="T26" fmla="*/ 37 w 152"/>
                <a:gd name="T27" fmla="*/ 63 h 201"/>
                <a:gd name="T28" fmla="*/ 36 w 152"/>
                <a:gd name="T29" fmla="*/ 67 h 201"/>
                <a:gd name="T30" fmla="*/ 31 w 152"/>
                <a:gd name="T31" fmla="*/ 66 h 201"/>
                <a:gd name="T32" fmla="*/ 28 w 152"/>
                <a:gd name="T33" fmla="*/ 64 h 201"/>
                <a:gd name="T34" fmla="*/ 24 w 152"/>
                <a:gd name="T35" fmla="*/ 62 h 201"/>
                <a:gd name="T36" fmla="*/ 22 w 152"/>
                <a:gd name="T37" fmla="*/ 60 h 201"/>
                <a:gd name="T38" fmla="*/ 18 w 152"/>
                <a:gd name="T39" fmla="*/ 57 h 201"/>
                <a:gd name="T40" fmla="*/ 15 w 152"/>
                <a:gd name="T41" fmla="*/ 57 h 201"/>
                <a:gd name="T42" fmla="*/ 11 w 152"/>
                <a:gd name="T43" fmla="*/ 57 h 201"/>
                <a:gd name="T44" fmla="*/ 7 w 152"/>
                <a:gd name="T45" fmla="*/ 59 h 201"/>
                <a:gd name="T46" fmla="*/ 2 w 152"/>
                <a:gd name="T47" fmla="*/ 63 h 201"/>
                <a:gd name="T48" fmla="*/ 0 w 152"/>
                <a:gd name="T49" fmla="*/ 51 h 201"/>
                <a:gd name="T50" fmla="*/ 30 w 152"/>
                <a:gd name="T51" fmla="*/ 0 h 201"/>
                <a:gd name="T52" fmla="*/ 32 w 152"/>
                <a:gd name="T53" fmla="*/ 1 h 201"/>
                <a:gd name="T54" fmla="*/ 35 w 152"/>
                <a:gd name="T55" fmla="*/ 2 h 201"/>
                <a:gd name="T56" fmla="*/ 37 w 152"/>
                <a:gd name="T57" fmla="*/ 4 h 201"/>
                <a:gd name="T58" fmla="*/ 39 w 152"/>
                <a:gd name="T59" fmla="*/ 7 h 201"/>
                <a:gd name="T60" fmla="*/ 41 w 152"/>
                <a:gd name="T61" fmla="*/ 9 h 201"/>
                <a:gd name="T62" fmla="*/ 43 w 152"/>
                <a:gd name="T63" fmla="*/ 12 h 201"/>
                <a:gd name="T64" fmla="*/ 45 w 152"/>
                <a:gd name="T65" fmla="*/ 15 h 201"/>
                <a:gd name="T66" fmla="*/ 46 w 152"/>
                <a:gd name="T67" fmla="*/ 19 h 2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201"/>
                <a:gd name="T104" fmla="*/ 152 w 152"/>
                <a:gd name="T105" fmla="*/ 201 h 2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201">
                  <a:moveTo>
                    <a:pt x="140" y="57"/>
                  </a:moveTo>
                  <a:lnTo>
                    <a:pt x="138" y="63"/>
                  </a:lnTo>
                  <a:lnTo>
                    <a:pt x="140" y="71"/>
                  </a:lnTo>
                  <a:lnTo>
                    <a:pt x="142" y="76"/>
                  </a:lnTo>
                  <a:lnTo>
                    <a:pt x="147" y="83"/>
                  </a:lnTo>
                  <a:lnTo>
                    <a:pt x="152" y="92"/>
                  </a:lnTo>
                  <a:lnTo>
                    <a:pt x="151" y="104"/>
                  </a:lnTo>
                  <a:lnTo>
                    <a:pt x="149" y="117"/>
                  </a:lnTo>
                  <a:lnTo>
                    <a:pt x="146" y="130"/>
                  </a:lnTo>
                  <a:lnTo>
                    <a:pt x="140" y="142"/>
                  </a:lnTo>
                  <a:lnTo>
                    <a:pt x="135" y="154"/>
                  </a:lnTo>
                  <a:lnTo>
                    <a:pt x="126" y="166"/>
                  </a:lnTo>
                  <a:lnTo>
                    <a:pt x="119" y="178"/>
                  </a:lnTo>
                  <a:lnTo>
                    <a:pt x="113" y="189"/>
                  </a:lnTo>
                  <a:lnTo>
                    <a:pt x="108" y="201"/>
                  </a:lnTo>
                  <a:lnTo>
                    <a:pt x="94" y="198"/>
                  </a:lnTo>
                  <a:lnTo>
                    <a:pt x="85" y="193"/>
                  </a:lnTo>
                  <a:lnTo>
                    <a:pt x="74" y="185"/>
                  </a:lnTo>
                  <a:lnTo>
                    <a:pt x="66" y="179"/>
                  </a:lnTo>
                  <a:lnTo>
                    <a:pt x="56" y="172"/>
                  </a:lnTo>
                  <a:lnTo>
                    <a:pt x="45" y="170"/>
                  </a:lnTo>
                  <a:lnTo>
                    <a:pt x="34" y="170"/>
                  </a:lnTo>
                  <a:lnTo>
                    <a:pt x="21" y="178"/>
                  </a:lnTo>
                  <a:lnTo>
                    <a:pt x="6" y="189"/>
                  </a:lnTo>
                  <a:lnTo>
                    <a:pt x="0" y="152"/>
                  </a:lnTo>
                  <a:lnTo>
                    <a:pt x="90" y="0"/>
                  </a:lnTo>
                  <a:lnTo>
                    <a:pt x="97" y="3"/>
                  </a:lnTo>
                  <a:lnTo>
                    <a:pt x="105" y="7"/>
                  </a:lnTo>
                  <a:lnTo>
                    <a:pt x="112" y="12"/>
                  </a:lnTo>
                  <a:lnTo>
                    <a:pt x="120" y="20"/>
                  </a:lnTo>
                  <a:lnTo>
                    <a:pt x="125" y="27"/>
                  </a:lnTo>
                  <a:lnTo>
                    <a:pt x="132" y="36"/>
                  </a:lnTo>
                  <a:lnTo>
                    <a:pt x="136" y="45"/>
                  </a:lnTo>
                  <a:lnTo>
                    <a:pt x="140" y="5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Freeform 40"/>
            <p:cNvSpPr>
              <a:spLocks/>
            </p:cNvSpPr>
            <p:nvPr/>
          </p:nvSpPr>
          <p:spPr bwMode="auto">
            <a:xfrm>
              <a:off x="4520" y="2140"/>
              <a:ext cx="194" cy="287"/>
            </a:xfrm>
            <a:custGeom>
              <a:avLst/>
              <a:gdLst>
                <a:gd name="T0" fmla="*/ 96 w 583"/>
                <a:gd name="T1" fmla="*/ 47 h 861"/>
                <a:gd name="T2" fmla="*/ 108 w 583"/>
                <a:gd name="T3" fmla="*/ 92 h 861"/>
                <a:gd name="T4" fmla="*/ 144 w 583"/>
                <a:gd name="T5" fmla="*/ 131 h 861"/>
                <a:gd name="T6" fmla="*/ 153 w 583"/>
                <a:gd name="T7" fmla="*/ 170 h 861"/>
                <a:gd name="T8" fmla="*/ 155 w 583"/>
                <a:gd name="T9" fmla="*/ 196 h 861"/>
                <a:gd name="T10" fmla="*/ 158 w 583"/>
                <a:gd name="T11" fmla="*/ 202 h 861"/>
                <a:gd name="T12" fmla="*/ 164 w 583"/>
                <a:gd name="T13" fmla="*/ 185 h 861"/>
                <a:gd name="T14" fmla="*/ 160 w 583"/>
                <a:gd name="T15" fmla="*/ 168 h 861"/>
                <a:gd name="T16" fmla="*/ 185 w 583"/>
                <a:gd name="T17" fmla="*/ 197 h 861"/>
                <a:gd name="T18" fmla="*/ 192 w 583"/>
                <a:gd name="T19" fmla="*/ 242 h 861"/>
                <a:gd name="T20" fmla="*/ 179 w 583"/>
                <a:gd name="T21" fmla="*/ 249 h 861"/>
                <a:gd name="T22" fmla="*/ 181 w 583"/>
                <a:gd name="T23" fmla="*/ 233 h 861"/>
                <a:gd name="T24" fmla="*/ 176 w 583"/>
                <a:gd name="T25" fmla="*/ 228 h 861"/>
                <a:gd name="T26" fmla="*/ 173 w 583"/>
                <a:gd name="T27" fmla="*/ 243 h 861"/>
                <a:gd name="T28" fmla="*/ 158 w 583"/>
                <a:gd name="T29" fmla="*/ 272 h 861"/>
                <a:gd name="T30" fmla="*/ 119 w 583"/>
                <a:gd name="T31" fmla="*/ 287 h 861"/>
                <a:gd name="T32" fmla="*/ 121 w 583"/>
                <a:gd name="T33" fmla="*/ 273 h 861"/>
                <a:gd name="T34" fmla="*/ 116 w 583"/>
                <a:gd name="T35" fmla="*/ 260 h 861"/>
                <a:gd name="T36" fmla="*/ 109 w 583"/>
                <a:gd name="T37" fmla="*/ 245 h 861"/>
                <a:gd name="T38" fmla="*/ 104 w 583"/>
                <a:gd name="T39" fmla="*/ 227 h 861"/>
                <a:gd name="T40" fmla="*/ 109 w 583"/>
                <a:gd name="T41" fmla="*/ 218 h 861"/>
                <a:gd name="T42" fmla="*/ 131 w 583"/>
                <a:gd name="T43" fmla="*/ 227 h 861"/>
                <a:gd name="T44" fmla="*/ 147 w 583"/>
                <a:gd name="T45" fmla="*/ 222 h 861"/>
                <a:gd name="T46" fmla="*/ 144 w 583"/>
                <a:gd name="T47" fmla="*/ 217 h 861"/>
                <a:gd name="T48" fmla="*/ 118 w 583"/>
                <a:gd name="T49" fmla="*/ 216 h 861"/>
                <a:gd name="T50" fmla="*/ 108 w 583"/>
                <a:gd name="T51" fmla="*/ 190 h 861"/>
                <a:gd name="T52" fmla="*/ 106 w 583"/>
                <a:gd name="T53" fmla="*/ 162 h 861"/>
                <a:gd name="T54" fmla="*/ 98 w 583"/>
                <a:gd name="T55" fmla="*/ 145 h 861"/>
                <a:gd name="T56" fmla="*/ 79 w 583"/>
                <a:gd name="T57" fmla="*/ 142 h 861"/>
                <a:gd name="T58" fmla="*/ 58 w 583"/>
                <a:gd name="T59" fmla="*/ 154 h 861"/>
                <a:gd name="T60" fmla="*/ 48 w 583"/>
                <a:gd name="T61" fmla="*/ 145 h 861"/>
                <a:gd name="T62" fmla="*/ 38 w 583"/>
                <a:gd name="T63" fmla="*/ 151 h 861"/>
                <a:gd name="T64" fmla="*/ 42 w 583"/>
                <a:gd name="T65" fmla="*/ 154 h 861"/>
                <a:gd name="T66" fmla="*/ 53 w 583"/>
                <a:gd name="T67" fmla="*/ 158 h 861"/>
                <a:gd name="T68" fmla="*/ 48 w 583"/>
                <a:gd name="T69" fmla="*/ 171 h 861"/>
                <a:gd name="T70" fmla="*/ 58 w 583"/>
                <a:gd name="T71" fmla="*/ 165 h 861"/>
                <a:gd name="T72" fmla="*/ 80 w 583"/>
                <a:gd name="T73" fmla="*/ 149 h 861"/>
                <a:gd name="T74" fmla="*/ 97 w 583"/>
                <a:gd name="T75" fmla="*/ 157 h 861"/>
                <a:gd name="T76" fmla="*/ 101 w 583"/>
                <a:gd name="T77" fmla="*/ 175 h 861"/>
                <a:gd name="T78" fmla="*/ 91 w 583"/>
                <a:gd name="T79" fmla="*/ 189 h 861"/>
                <a:gd name="T80" fmla="*/ 79 w 583"/>
                <a:gd name="T81" fmla="*/ 193 h 861"/>
                <a:gd name="T82" fmla="*/ 77 w 583"/>
                <a:gd name="T83" fmla="*/ 178 h 861"/>
                <a:gd name="T84" fmla="*/ 85 w 583"/>
                <a:gd name="T85" fmla="*/ 176 h 861"/>
                <a:gd name="T86" fmla="*/ 94 w 583"/>
                <a:gd name="T87" fmla="*/ 179 h 861"/>
                <a:gd name="T88" fmla="*/ 88 w 583"/>
                <a:gd name="T89" fmla="*/ 170 h 861"/>
                <a:gd name="T90" fmla="*/ 76 w 583"/>
                <a:gd name="T91" fmla="*/ 167 h 861"/>
                <a:gd name="T92" fmla="*/ 65 w 583"/>
                <a:gd name="T93" fmla="*/ 207 h 861"/>
                <a:gd name="T94" fmla="*/ 40 w 583"/>
                <a:gd name="T95" fmla="*/ 212 h 861"/>
                <a:gd name="T96" fmla="*/ 13 w 583"/>
                <a:gd name="T97" fmla="*/ 201 h 861"/>
                <a:gd name="T98" fmla="*/ 1 w 583"/>
                <a:gd name="T99" fmla="*/ 177 h 861"/>
                <a:gd name="T100" fmla="*/ 4 w 583"/>
                <a:gd name="T101" fmla="*/ 153 h 861"/>
                <a:gd name="T102" fmla="*/ 30 w 583"/>
                <a:gd name="T103" fmla="*/ 133 h 861"/>
                <a:gd name="T104" fmla="*/ 70 w 583"/>
                <a:gd name="T105" fmla="*/ 119 h 861"/>
                <a:gd name="T106" fmla="*/ 79 w 583"/>
                <a:gd name="T107" fmla="*/ 127 h 861"/>
                <a:gd name="T108" fmla="*/ 76 w 583"/>
                <a:gd name="T109" fmla="*/ 112 h 861"/>
                <a:gd name="T110" fmla="*/ 75 w 583"/>
                <a:gd name="T111" fmla="*/ 96 h 861"/>
                <a:gd name="T112" fmla="*/ 84 w 583"/>
                <a:gd name="T113" fmla="*/ 91 h 861"/>
                <a:gd name="T114" fmla="*/ 90 w 583"/>
                <a:gd name="T115" fmla="*/ 85 h 861"/>
                <a:gd name="T116" fmla="*/ 78 w 583"/>
                <a:gd name="T117" fmla="*/ 88 h 861"/>
                <a:gd name="T118" fmla="*/ 66 w 583"/>
                <a:gd name="T119" fmla="*/ 75 h 861"/>
                <a:gd name="T120" fmla="*/ 65 w 583"/>
                <a:gd name="T121" fmla="*/ 45 h 861"/>
                <a:gd name="T122" fmla="*/ 85 w 583"/>
                <a:gd name="T123" fmla="*/ 6 h 861"/>
                <a:gd name="T124" fmla="*/ 97 w 583"/>
                <a:gd name="T125" fmla="*/ 2 h 8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3"/>
                <a:gd name="T190" fmla="*/ 0 h 861"/>
                <a:gd name="T191" fmla="*/ 583 w 583"/>
                <a:gd name="T192" fmla="*/ 861 h 86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3" h="861">
                  <a:moveTo>
                    <a:pt x="294" y="33"/>
                  </a:moveTo>
                  <a:lnTo>
                    <a:pt x="289" y="60"/>
                  </a:lnTo>
                  <a:lnTo>
                    <a:pt x="287" y="87"/>
                  </a:lnTo>
                  <a:lnTo>
                    <a:pt x="286" y="114"/>
                  </a:lnTo>
                  <a:lnTo>
                    <a:pt x="287" y="142"/>
                  </a:lnTo>
                  <a:lnTo>
                    <a:pt x="289" y="169"/>
                  </a:lnTo>
                  <a:lnTo>
                    <a:pt x="293" y="196"/>
                  </a:lnTo>
                  <a:lnTo>
                    <a:pt x="298" y="223"/>
                  </a:lnTo>
                  <a:lnTo>
                    <a:pt x="305" y="251"/>
                  </a:lnTo>
                  <a:lnTo>
                    <a:pt x="325" y="276"/>
                  </a:lnTo>
                  <a:lnTo>
                    <a:pt x="349" y="300"/>
                  </a:lnTo>
                  <a:lnTo>
                    <a:pt x="373" y="321"/>
                  </a:lnTo>
                  <a:lnTo>
                    <a:pt x="397" y="344"/>
                  </a:lnTo>
                  <a:lnTo>
                    <a:pt x="417" y="367"/>
                  </a:lnTo>
                  <a:lnTo>
                    <a:pt x="433" y="394"/>
                  </a:lnTo>
                  <a:lnTo>
                    <a:pt x="443" y="425"/>
                  </a:lnTo>
                  <a:lnTo>
                    <a:pt x="446" y="464"/>
                  </a:lnTo>
                  <a:lnTo>
                    <a:pt x="450" y="479"/>
                  </a:lnTo>
                  <a:lnTo>
                    <a:pt x="456" y="494"/>
                  </a:lnTo>
                  <a:lnTo>
                    <a:pt x="461" y="509"/>
                  </a:lnTo>
                  <a:lnTo>
                    <a:pt x="467" y="525"/>
                  </a:lnTo>
                  <a:lnTo>
                    <a:pt x="470" y="540"/>
                  </a:lnTo>
                  <a:lnTo>
                    <a:pt x="472" y="556"/>
                  </a:lnTo>
                  <a:lnTo>
                    <a:pt x="470" y="571"/>
                  </a:lnTo>
                  <a:lnTo>
                    <a:pt x="465" y="589"/>
                  </a:lnTo>
                  <a:lnTo>
                    <a:pt x="465" y="595"/>
                  </a:lnTo>
                  <a:lnTo>
                    <a:pt x="466" y="602"/>
                  </a:lnTo>
                  <a:lnTo>
                    <a:pt x="467" y="606"/>
                  </a:lnTo>
                  <a:lnTo>
                    <a:pt x="469" y="611"/>
                  </a:lnTo>
                  <a:lnTo>
                    <a:pt x="476" y="606"/>
                  </a:lnTo>
                  <a:lnTo>
                    <a:pt x="480" y="597"/>
                  </a:lnTo>
                  <a:lnTo>
                    <a:pt x="483" y="586"/>
                  </a:lnTo>
                  <a:lnTo>
                    <a:pt x="490" y="577"/>
                  </a:lnTo>
                  <a:lnTo>
                    <a:pt x="491" y="566"/>
                  </a:lnTo>
                  <a:lnTo>
                    <a:pt x="492" y="556"/>
                  </a:lnTo>
                  <a:lnTo>
                    <a:pt x="491" y="545"/>
                  </a:lnTo>
                  <a:lnTo>
                    <a:pt x="490" y="535"/>
                  </a:lnTo>
                  <a:lnTo>
                    <a:pt x="486" y="523"/>
                  </a:lnTo>
                  <a:lnTo>
                    <a:pt x="484" y="513"/>
                  </a:lnTo>
                  <a:lnTo>
                    <a:pt x="481" y="503"/>
                  </a:lnTo>
                  <a:lnTo>
                    <a:pt x="480" y="493"/>
                  </a:lnTo>
                  <a:lnTo>
                    <a:pt x="503" y="511"/>
                  </a:lnTo>
                  <a:lnTo>
                    <a:pt x="524" y="534"/>
                  </a:lnTo>
                  <a:lnTo>
                    <a:pt x="542" y="559"/>
                  </a:lnTo>
                  <a:lnTo>
                    <a:pt x="556" y="590"/>
                  </a:lnTo>
                  <a:lnTo>
                    <a:pt x="567" y="621"/>
                  </a:lnTo>
                  <a:lnTo>
                    <a:pt x="575" y="656"/>
                  </a:lnTo>
                  <a:lnTo>
                    <a:pt x="580" y="690"/>
                  </a:lnTo>
                  <a:lnTo>
                    <a:pt x="583" y="726"/>
                  </a:lnTo>
                  <a:lnTo>
                    <a:pt x="577" y="726"/>
                  </a:lnTo>
                  <a:lnTo>
                    <a:pt x="571" y="729"/>
                  </a:lnTo>
                  <a:lnTo>
                    <a:pt x="565" y="731"/>
                  </a:lnTo>
                  <a:lnTo>
                    <a:pt x="560" y="735"/>
                  </a:lnTo>
                  <a:lnTo>
                    <a:pt x="550" y="740"/>
                  </a:lnTo>
                  <a:lnTo>
                    <a:pt x="539" y="746"/>
                  </a:lnTo>
                  <a:lnTo>
                    <a:pt x="539" y="735"/>
                  </a:lnTo>
                  <a:lnTo>
                    <a:pt x="542" y="726"/>
                  </a:lnTo>
                  <a:lnTo>
                    <a:pt x="543" y="716"/>
                  </a:lnTo>
                  <a:lnTo>
                    <a:pt x="545" y="707"/>
                  </a:lnTo>
                  <a:lnTo>
                    <a:pt x="544" y="698"/>
                  </a:lnTo>
                  <a:lnTo>
                    <a:pt x="544" y="689"/>
                  </a:lnTo>
                  <a:lnTo>
                    <a:pt x="541" y="680"/>
                  </a:lnTo>
                  <a:lnTo>
                    <a:pt x="537" y="672"/>
                  </a:lnTo>
                  <a:lnTo>
                    <a:pt x="531" y="678"/>
                  </a:lnTo>
                  <a:lnTo>
                    <a:pt x="528" y="685"/>
                  </a:lnTo>
                  <a:lnTo>
                    <a:pt x="525" y="693"/>
                  </a:lnTo>
                  <a:lnTo>
                    <a:pt x="525" y="702"/>
                  </a:lnTo>
                  <a:lnTo>
                    <a:pt x="524" y="711"/>
                  </a:lnTo>
                  <a:lnTo>
                    <a:pt x="523" y="720"/>
                  </a:lnTo>
                  <a:lnTo>
                    <a:pt x="521" y="729"/>
                  </a:lnTo>
                  <a:lnTo>
                    <a:pt x="519" y="738"/>
                  </a:lnTo>
                  <a:lnTo>
                    <a:pt x="509" y="758"/>
                  </a:lnTo>
                  <a:lnTo>
                    <a:pt x="500" y="779"/>
                  </a:lnTo>
                  <a:lnTo>
                    <a:pt x="487" y="798"/>
                  </a:lnTo>
                  <a:lnTo>
                    <a:pt x="475" y="816"/>
                  </a:lnTo>
                  <a:lnTo>
                    <a:pt x="459" y="830"/>
                  </a:lnTo>
                  <a:lnTo>
                    <a:pt x="444" y="843"/>
                  </a:lnTo>
                  <a:lnTo>
                    <a:pt x="425" y="852"/>
                  </a:lnTo>
                  <a:lnTo>
                    <a:pt x="407" y="859"/>
                  </a:lnTo>
                  <a:lnTo>
                    <a:pt x="359" y="861"/>
                  </a:lnTo>
                  <a:lnTo>
                    <a:pt x="358" y="852"/>
                  </a:lnTo>
                  <a:lnTo>
                    <a:pt x="359" y="844"/>
                  </a:lnTo>
                  <a:lnTo>
                    <a:pt x="361" y="837"/>
                  </a:lnTo>
                  <a:lnTo>
                    <a:pt x="364" y="829"/>
                  </a:lnTo>
                  <a:lnTo>
                    <a:pt x="365" y="820"/>
                  </a:lnTo>
                  <a:lnTo>
                    <a:pt x="367" y="812"/>
                  </a:lnTo>
                  <a:lnTo>
                    <a:pt x="366" y="805"/>
                  </a:lnTo>
                  <a:lnTo>
                    <a:pt x="365" y="797"/>
                  </a:lnTo>
                  <a:lnTo>
                    <a:pt x="356" y="788"/>
                  </a:lnTo>
                  <a:lnTo>
                    <a:pt x="350" y="780"/>
                  </a:lnTo>
                  <a:lnTo>
                    <a:pt x="343" y="773"/>
                  </a:lnTo>
                  <a:lnTo>
                    <a:pt x="338" y="765"/>
                  </a:lnTo>
                  <a:lnTo>
                    <a:pt x="331" y="755"/>
                  </a:lnTo>
                  <a:lnTo>
                    <a:pt x="329" y="746"/>
                  </a:lnTo>
                  <a:lnTo>
                    <a:pt x="327" y="735"/>
                  </a:lnTo>
                  <a:lnTo>
                    <a:pt x="328" y="724"/>
                  </a:lnTo>
                  <a:lnTo>
                    <a:pt x="327" y="711"/>
                  </a:lnTo>
                  <a:lnTo>
                    <a:pt x="324" y="699"/>
                  </a:lnTo>
                  <a:lnTo>
                    <a:pt x="318" y="689"/>
                  </a:lnTo>
                  <a:lnTo>
                    <a:pt x="313" y="680"/>
                  </a:lnTo>
                  <a:lnTo>
                    <a:pt x="307" y="670"/>
                  </a:lnTo>
                  <a:lnTo>
                    <a:pt x="306" y="661"/>
                  </a:lnTo>
                  <a:lnTo>
                    <a:pt x="308" y="651"/>
                  </a:lnTo>
                  <a:lnTo>
                    <a:pt x="319" y="642"/>
                  </a:lnTo>
                  <a:lnTo>
                    <a:pt x="329" y="654"/>
                  </a:lnTo>
                  <a:lnTo>
                    <a:pt x="341" y="665"/>
                  </a:lnTo>
                  <a:lnTo>
                    <a:pt x="353" y="672"/>
                  </a:lnTo>
                  <a:lnTo>
                    <a:pt x="367" y="678"/>
                  </a:lnTo>
                  <a:lnTo>
                    <a:pt x="379" y="679"/>
                  </a:lnTo>
                  <a:lnTo>
                    <a:pt x="395" y="680"/>
                  </a:lnTo>
                  <a:lnTo>
                    <a:pt x="409" y="678"/>
                  </a:lnTo>
                  <a:lnTo>
                    <a:pt x="426" y="675"/>
                  </a:lnTo>
                  <a:lnTo>
                    <a:pt x="431" y="671"/>
                  </a:lnTo>
                  <a:lnTo>
                    <a:pt x="436" y="669"/>
                  </a:lnTo>
                  <a:lnTo>
                    <a:pt x="442" y="665"/>
                  </a:lnTo>
                  <a:lnTo>
                    <a:pt x="448" y="661"/>
                  </a:lnTo>
                  <a:lnTo>
                    <a:pt x="456" y="649"/>
                  </a:lnTo>
                  <a:lnTo>
                    <a:pt x="462" y="639"/>
                  </a:lnTo>
                  <a:lnTo>
                    <a:pt x="447" y="644"/>
                  </a:lnTo>
                  <a:lnTo>
                    <a:pt x="432" y="651"/>
                  </a:lnTo>
                  <a:lnTo>
                    <a:pt x="417" y="653"/>
                  </a:lnTo>
                  <a:lnTo>
                    <a:pt x="401" y="657"/>
                  </a:lnTo>
                  <a:lnTo>
                    <a:pt x="384" y="656"/>
                  </a:lnTo>
                  <a:lnTo>
                    <a:pt x="369" y="653"/>
                  </a:lnTo>
                  <a:lnTo>
                    <a:pt x="354" y="648"/>
                  </a:lnTo>
                  <a:lnTo>
                    <a:pt x="342" y="639"/>
                  </a:lnTo>
                  <a:lnTo>
                    <a:pt x="330" y="622"/>
                  </a:lnTo>
                  <a:lnTo>
                    <a:pt x="325" y="606"/>
                  </a:lnTo>
                  <a:lnTo>
                    <a:pt x="323" y="588"/>
                  </a:lnTo>
                  <a:lnTo>
                    <a:pt x="324" y="571"/>
                  </a:lnTo>
                  <a:lnTo>
                    <a:pt x="324" y="552"/>
                  </a:lnTo>
                  <a:lnTo>
                    <a:pt x="326" y="534"/>
                  </a:lnTo>
                  <a:lnTo>
                    <a:pt x="326" y="514"/>
                  </a:lnTo>
                  <a:lnTo>
                    <a:pt x="325" y="499"/>
                  </a:lnTo>
                  <a:lnTo>
                    <a:pt x="320" y="485"/>
                  </a:lnTo>
                  <a:lnTo>
                    <a:pt x="316" y="475"/>
                  </a:lnTo>
                  <a:lnTo>
                    <a:pt x="312" y="463"/>
                  </a:lnTo>
                  <a:lnTo>
                    <a:pt x="307" y="454"/>
                  </a:lnTo>
                  <a:lnTo>
                    <a:pt x="300" y="444"/>
                  </a:lnTo>
                  <a:lnTo>
                    <a:pt x="294" y="436"/>
                  </a:lnTo>
                  <a:lnTo>
                    <a:pt x="286" y="428"/>
                  </a:lnTo>
                  <a:lnTo>
                    <a:pt x="277" y="423"/>
                  </a:lnTo>
                  <a:lnTo>
                    <a:pt x="262" y="419"/>
                  </a:lnTo>
                  <a:lnTo>
                    <a:pt x="248" y="422"/>
                  </a:lnTo>
                  <a:lnTo>
                    <a:pt x="236" y="425"/>
                  </a:lnTo>
                  <a:lnTo>
                    <a:pt x="223" y="432"/>
                  </a:lnTo>
                  <a:lnTo>
                    <a:pt x="211" y="439"/>
                  </a:lnTo>
                  <a:lnTo>
                    <a:pt x="198" y="446"/>
                  </a:lnTo>
                  <a:lnTo>
                    <a:pt x="187" y="454"/>
                  </a:lnTo>
                  <a:lnTo>
                    <a:pt x="175" y="462"/>
                  </a:lnTo>
                  <a:lnTo>
                    <a:pt x="169" y="454"/>
                  </a:lnTo>
                  <a:lnTo>
                    <a:pt x="163" y="448"/>
                  </a:lnTo>
                  <a:lnTo>
                    <a:pt x="156" y="443"/>
                  </a:lnTo>
                  <a:lnTo>
                    <a:pt x="151" y="440"/>
                  </a:lnTo>
                  <a:lnTo>
                    <a:pt x="143" y="436"/>
                  </a:lnTo>
                  <a:lnTo>
                    <a:pt x="136" y="437"/>
                  </a:lnTo>
                  <a:lnTo>
                    <a:pt x="128" y="437"/>
                  </a:lnTo>
                  <a:lnTo>
                    <a:pt x="121" y="443"/>
                  </a:lnTo>
                  <a:lnTo>
                    <a:pt x="115" y="446"/>
                  </a:lnTo>
                  <a:lnTo>
                    <a:pt x="113" y="452"/>
                  </a:lnTo>
                  <a:lnTo>
                    <a:pt x="111" y="457"/>
                  </a:lnTo>
                  <a:lnTo>
                    <a:pt x="112" y="464"/>
                  </a:lnTo>
                  <a:lnTo>
                    <a:pt x="115" y="464"/>
                  </a:lnTo>
                  <a:lnTo>
                    <a:pt x="121" y="466"/>
                  </a:lnTo>
                  <a:lnTo>
                    <a:pt x="127" y="463"/>
                  </a:lnTo>
                  <a:lnTo>
                    <a:pt x="135" y="463"/>
                  </a:lnTo>
                  <a:lnTo>
                    <a:pt x="141" y="462"/>
                  </a:lnTo>
                  <a:lnTo>
                    <a:pt x="147" y="463"/>
                  </a:lnTo>
                  <a:lnTo>
                    <a:pt x="153" y="466"/>
                  </a:lnTo>
                  <a:lnTo>
                    <a:pt x="160" y="473"/>
                  </a:lnTo>
                  <a:lnTo>
                    <a:pt x="154" y="484"/>
                  </a:lnTo>
                  <a:lnTo>
                    <a:pt x="147" y="495"/>
                  </a:lnTo>
                  <a:lnTo>
                    <a:pt x="143" y="500"/>
                  </a:lnTo>
                  <a:lnTo>
                    <a:pt x="142" y="507"/>
                  </a:lnTo>
                  <a:lnTo>
                    <a:pt x="143" y="513"/>
                  </a:lnTo>
                  <a:lnTo>
                    <a:pt x="148" y="521"/>
                  </a:lnTo>
                  <a:lnTo>
                    <a:pt x="156" y="516"/>
                  </a:lnTo>
                  <a:lnTo>
                    <a:pt x="164" y="509"/>
                  </a:lnTo>
                  <a:lnTo>
                    <a:pt x="169" y="502"/>
                  </a:lnTo>
                  <a:lnTo>
                    <a:pt x="175" y="495"/>
                  </a:lnTo>
                  <a:lnTo>
                    <a:pt x="186" y="484"/>
                  </a:lnTo>
                  <a:lnTo>
                    <a:pt x="199" y="472"/>
                  </a:lnTo>
                  <a:lnTo>
                    <a:pt x="212" y="462"/>
                  </a:lnTo>
                  <a:lnTo>
                    <a:pt x="226" y="454"/>
                  </a:lnTo>
                  <a:lnTo>
                    <a:pt x="240" y="448"/>
                  </a:lnTo>
                  <a:lnTo>
                    <a:pt x="254" y="445"/>
                  </a:lnTo>
                  <a:lnTo>
                    <a:pt x="268" y="446"/>
                  </a:lnTo>
                  <a:lnTo>
                    <a:pt x="282" y="454"/>
                  </a:lnTo>
                  <a:lnTo>
                    <a:pt x="287" y="462"/>
                  </a:lnTo>
                  <a:lnTo>
                    <a:pt x="292" y="471"/>
                  </a:lnTo>
                  <a:lnTo>
                    <a:pt x="296" y="481"/>
                  </a:lnTo>
                  <a:lnTo>
                    <a:pt x="300" y="493"/>
                  </a:lnTo>
                  <a:lnTo>
                    <a:pt x="302" y="503"/>
                  </a:lnTo>
                  <a:lnTo>
                    <a:pt x="304" y="514"/>
                  </a:lnTo>
                  <a:lnTo>
                    <a:pt x="304" y="526"/>
                  </a:lnTo>
                  <a:lnTo>
                    <a:pt x="305" y="538"/>
                  </a:lnTo>
                  <a:lnTo>
                    <a:pt x="298" y="545"/>
                  </a:lnTo>
                  <a:lnTo>
                    <a:pt x="291" y="554"/>
                  </a:lnTo>
                  <a:lnTo>
                    <a:pt x="281" y="561"/>
                  </a:lnTo>
                  <a:lnTo>
                    <a:pt x="273" y="567"/>
                  </a:lnTo>
                  <a:lnTo>
                    <a:pt x="264" y="572"/>
                  </a:lnTo>
                  <a:lnTo>
                    <a:pt x="255" y="577"/>
                  </a:lnTo>
                  <a:lnTo>
                    <a:pt x="246" y="581"/>
                  </a:lnTo>
                  <a:lnTo>
                    <a:pt x="239" y="589"/>
                  </a:lnTo>
                  <a:lnTo>
                    <a:pt x="237" y="580"/>
                  </a:lnTo>
                  <a:lnTo>
                    <a:pt x="235" y="571"/>
                  </a:lnTo>
                  <a:lnTo>
                    <a:pt x="231" y="561"/>
                  </a:lnTo>
                  <a:lnTo>
                    <a:pt x="231" y="552"/>
                  </a:lnTo>
                  <a:lnTo>
                    <a:pt x="230" y="541"/>
                  </a:lnTo>
                  <a:lnTo>
                    <a:pt x="231" y="534"/>
                  </a:lnTo>
                  <a:lnTo>
                    <a:pt x="233" y="526"/>
                  </a:lnTo>
                  <a:lnTo>
                    <a:pt x="239" y="521"/>
                  </a:lnTo>
                  <a:lnTo>
                    <a:pt x="244" y="520"/>
                  </a:lnTo>
                  <a:lnTo>
                    <a:pt x="249" y="523"/>
                  </a:lnTo>
                  <a:lnTo>
                    <a:pt x="254" y="527"/>
                  </a:lnTo>
                  <a:lnTo>
                    <a:pt x="261" y="532"/>
                  </a:lnTo>
                  <a:lnTo>
                    <a:pt x="265" y="535"/>
                  </a:lnTo>
                  <a:lnTo>
                    <a:pt x="271" y="539"/>
                  </a:lnTo>
                  <a:lnTo>
                    <a:pt x="276" y="539"/>
                  </a:lnTo>
                  <a:lnTo>
                    <a:pt x="282" y="538"/>
                  </a:lnTo>
                  <a:lnTo>
                    <a:pt x="281" y="529"/>
                  </a:lnTo>
                  <a:lnTo>
                    <a:pt x="279" y="523"/>
                  </a:lnTo>
                  <a:lnTo>
                    <a:pt x="274" y="517"/>
                  </a:lnTo>
                  <a:lnTo>
                    <a:pt x="270" y="513"/>
                  </a:lnTo>
                  <a:lnTo>
                    <a:pt x="263" y="509"/>
                  </a:lnTo>
                  <a:lnTo>
                    <a:pt x="256" y="505"/>
                  </a:lnTo>
                  <a:lnTo>
                    <a:pt x="250" y="502"/>
                  </a:lnTo>
                  <a:lnTo>
                    <a:pt x="246" y="499"/>
                  </a:lnTo>
                  <a:lnTo>
                    <a:pt x="237" y="499"/>
                  </a:lnTo>
                  <a:lnTo>
                    <a:pt x="229" y="500"/>
                  </a:lnTo>
                  <a:lnTo>
                    <a:pt x="221" y="503"/>
                  </a:lnTo>
                  <a:lnTo>
                    <a:pt x="216" y="509"/>
                  </a:lnTo>
                  <a:lnTo>
                    <a:pt x="221" y="599"/>
                  </a:lnTo>
                  <a:lnTo>
                    <a:pt x="207" y="611"/>
                  </a:lnTo>
                  <a:lnTo>
                    <a:pt x="194" y="622"/>
                  </a:lnTo>
                  <a:lnTo>
                    <a:pt x="179" y="630"/>
                  </a:lnTo>
                  <a:lnTo>
                    <a:pt x="166" y="636"/>
                  </a:lnTo>
                  <a:lnTo>
                    <a:pt x="150" y="638"/>
                  </a:lnTo>
                  <a:lnTo>
                    <a:pt x="136" y="639"/>
                  </a:lnTo>
                  <a:lnTo>
                    <a:pt x="121" y="635"/>
                  </a:lnTo>
                  <a:lnTo>
                    <a:pt x="106" y="630"/>
                  </a:lnTo>
                  <a:lnTo>
                    <a:pt x="91" y="620"/>
                  </a:lnTo>
                  <a:lnTo>
                    <a:pt x="74" y="612"/>
                  </a:lnTo>
                  <a:lnTo>
                    <a:pt x="57" y="607"/>
                  </a:lnTo>
                  <a:lnTo>
                    <a:pt x="40" y="602"/>
                  </a:lnTo>
                  <a:lnTo>
                    <a:pt x="24" y="593"/>
                  </a:lnTo>
                  <a:lnTo>
                    <a:pt x="12" y="583"/>
                  </a:lnTo>
                  <a:lnTo>
                    <a:pt x="2" y="567"/>
                  </a:lnTo>
                  <a:lnTo>
                    <a:pt x="0" y="547"/>
                  </a:lnTo>
                  <a:lnTo>
                    <a:pt x="2" y="531"/>
                  </a:lnTo>
                  <a:lnTo>
                    <a:pt x="6" y="517"/>
                  </a:lnTo>
                  <a:lnTo>
                    <a:pt x="7" y="502"/>
                  </a:lnTo>
                  <a:lnTo>
                    <a:pt x="8" y="488"/>
                  </a:lnTo>
                  <a:lnTo>
                    <a:pt x="9" y="472"/>
                  </a:lnTo>
                  <a:lnTo>
                    <a:pt x="13" y="459"/>
                  </a:lnTo>
                  <a:lnTo>
                    <a:pt x="17" y="448"/>
                  </a:lnTo>
                  <a:lnTo>
                    <a:pt x="25" y="437"/>
                  </a:lnTo>
                  <a:lnTo>
                    <a:pt x="46" y="419"/>
                  </a:lnTo>
                  <a:lnTo>
                    <a:pt x="68" y="407"/>
                  </a:lnTo>
                  <a:lnTo>
                    <a:pt x="91" y="398"/>
                  </a:lnTo>
                  <a:lnTo>
                    <a:pt x="116" y="391"/>
                  </a:lnTo>
                  <a:lnTo>
                    <a:pt x="140" y="385"/>
                  </a:lnTo>
                  <a:lnTo>
                    <a:pt x="164" y="378"/>
                  </a:lnTo>
                  <a:lnTo>
                    <a:pt x="187" y="369"/>
                  </a:lnTo>
                  <a:lnTo>
                    <a:pt x="210" y="358"/>
                  </a:lnTo>
                  <a:lnTo>
                    <a:pt x="214" y="367"/>
                  </a:lnTo>
                  <a:lnTo>
                    <a:pt x="218" y="376"/>
                  </a:lnTo>
                  <a:lnTo>
                    <a:pt x="222" y="382"/>
                  </a:lnTo>
                  <a:lnTo>
                    <a:pt x="230" y="386"/>
                  </a:lnTo>
                  <a:lnTo>
                    <a:pt x="236" y="380"/>
                  </a:lnTo>
                  <a:lnTo>
                    <a:pt x="233" y="375"/>
                  </a:lnTo>
                  <a:lnTo>
                    <a:pt x="228" y="367"/>
                  </a:lnTo>
                  <a:lnTo>
                    <a:pt x="227" y="360"/>
                  </a:lnTo>
                  <a:lnTo>
                    <a:pt x="228" y="349"/>
                  </a:lnTo>
                  <a:lnTo>
                    <a:pt x="229" y="337"/>
                  </a:lnTo>
                  <a:lnTo>
                    <a:pt x="228" y="327"/>
                  </a:lnTo>
                  <a:lnTo>
                    <a:pt x="228" y="318"/>
                  </a:lnTo>
                  <a:lnTo>
                    <a:pt x="226" y="308"/>
                  </a:lnTo>
                  <a:lnTo>
                    <a:pt x="226" y="297"/>
                  </a:lnTo>
                  <a:lnTo>
                    <a:pt x="225" y="287"/>
                  </a:lnTo>
                  <a:lnTo>
                    <a:pt x="227" y="277"/>
                  </a:lnTo>
                  <a:lnTo>
                    <a:pt x="233" y="276"/>
                  </a:lnTo>
                  <a:lnTo>
                    <a:pt x="240" y="276"/>
                  </a:lnTo>
                  <a:lnTo>
                    <a:pt x="245" y="274"/>
                  </a:lnTo>
                  <a:lnTo>
                    <a:pt x="251" y="273"/>
                  </a:lnTo>
                  <a:lnTo>
                    <a:pt x="255" y="271"/>
                  </a:lnTo>
                  <a:lnTo>
                    <a:pt x="262" y="268"/>
                  </a:lnTo>
                  <a:lnTo>
                    <a:pt x="267" y="265"/>
                  </a:lnTo>
                  <a:lnTo>
                    <a:pt x="273" y="263"/>
                  </a:lnTo>
                  <a:lnTo>
                    <a:pt x="270" y="254"/>
                  </a:lnTo>
                  <a:lnTo>
                    <a:pt x="264" y="246"/>
                  </a:lnTo>
                  <a:lnTo>
                    <a:pt x="256" y="247"/>
                  </a:lnTo>
                  <a:lnTo>
                    <a:pt x="248" y="250"/>
                  </a:lnTo>
                  <a:lnTo>
                    <a:pt x="240" y="253"/>
                  </a:lnTo>
                  <a:lnTo>
                    <a:pt x="235" y="263"/>
                  </a:lnTo>
                  <a:lnTo>
                    <a:pt x="226" y="254"/>
                  </a:lnTo>
                  <a:lnTo>
                    <a:pt x="219" y="247"/>
                  </a:lnTo>
                  <a:lnTo>
                    <a:pt x="211" y="240"/>
                  </a:lnTo>
                  <a:lnTo>
                    <a:pt x="204" y="233"/>
                  </a:lnTo>
                  <a:lnTo>
                    <a:pt x="197" y="224"/>
                  </a:lnTo>
                  <a:lnTo>
                    <a:pt x="193" y="215"/>
                  </a:lnTo>
                  <a:lnTo>
                    <a:pt x="189" y="204"/>
                  </a:lnTo>
                  <a:lnTo>
                    <a:pt x="189" y="192"/>
                  </a:lnTo>
                  <a:lnTo>
                    <a:pt x="190" y="163"/>
                  </a:lnTo>
                  <a:lnTo>
                    <a:pt x="194" y="134"/>
                  </a:lnTo>
                  <a:lnTo>
                    <a:pt x="201" y="106"/>
                  </a:lnTo>
                  <a:lnTo>
                    <a:pt x="212" y="81"/>
                  </a:lnTo>
                  <a:lnTo>
                    <a:pt x="223" y="56"/>
                  </a:lnTo>
                  <a:lnTo>
                    <a:pt x="239" y="36"/>
                  </a:lnTo>
                  <a:lnTo>
                    <a:pt x="256" y="18"/>
                  </a:lnTo>
                  <a:lnTo>
                    <a:pt x="277" y="5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89" y="1"/>
                  </a:lnTo>
                  <a:lnTo>
                    <a:pt x="291" y="7"/>
                  </a:lnTo>
                  <a:lnTo>
                    <a:pt x="291" y="12"/>
                  </a:lnTo>
                  <a:lnTo>
                    <a:pt x="291" y="20"/>
                  </a:lnTo>
                  <a:lnTo>
                    <a:pt x="292" y="27"/>
                  </a:lnTo>
                  <a:lnTo>
                    <a:pt x="294" y="33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Freeform 41"/>
            <p:cNvSpPr>
              <a:spLocks/>
            </p:cNvSpPr>
            <p:nvPr/>
          </p:nvSpPr>
          <p:spPr bwMode="auto">
            <a:xfrm>
              <a:off x="5435" y="2162"/>
              <a:ext cx="106" cy="54"/>
            </a:xfrm>
            <a:custGeom>
              <a:avLst/>
              <a:gdLst>
                <a:gd name="T0" fmla="*/ 46 w 317"/>
                <a:gd name="T1" fmla="*/ 5 h 163"/>
                <a:gd name="T2" fmla="*/ 57 w 317"/>
                <a:gd name="T3" fmla="*/ 6 h 163"/>
                <a:gd name="T4" fmla="*/ 68 w 317"/>
                <a:gd name="T5" fmla="*/ 7 h 163"/>
                <a:gd name="T6" fmla="*/ 78 w 317"/>
                <a:gd name="T7" fmla="*/ 7 h 163"/>
                <a:gd name="T8" fmla="*/ 87 w 317"/>
                <a:gd name="T9" fmla="*/ 5 h 163"/>
                <a:gd name="T10" fmla="*/ 93 w 317"/>
                <a:gd name="T11" fmla="*/ 6 h 163"/>
                <a:gd name="T12" fmla="*/ 100 w 317"/>
                <a:gd name="T13" fmla="*/ 7 h 163"/>
                <a:gd name="T14" fmla="*/ 104 w 317"/>
                <a:gd name="T15" fmla="*/ 11 h 163"/>
                <a:gd name="T16" fmla="*/ 106 w 317"/>
                <a:gd name="T17" fmla="*/ 21 h 163"/>
                <a:gd name="T18" fmla="*/ 104 w 317"/>
                <a:gd name="T19" fmla="*/ 30 h 163"/>
                <a:gd name="T20" fmla="*/ 101 w 317"/>
                <a:gd name="T21" fmla="*/ 38 h 163"/>
                <a:gd name="T22" fmla="*/ 96 w 317"/>
                <a:gd name="T23" fmla="*/ 46 h 163"/>
                <a:gd name="T24" fmla="*/ 87 w 317"/>
                <a:gd name="T25" fmla="*/ 51 h 163"/>
                <a:gd name="T26" fmla="*/ 74 w 317"/>
                <a:gd name="T27" fmla="*/ 50 h 163"/>
                <a:gd name="T28" fmla="*/ 61 w 317"/>
                <a:gd name="T29" fmla="*/ 49 h 163"/>
                <a:gd name="T30" fmla="*/ 48 w 317"/>
                <a:gd name="T31" fmla="*/ 50 h 163"/>
                <a:gd name="T32" fmla="*/ 38 w 317"/>
                <a:gd name="T33" fmla="*/ 52 h 163"/>
                <a:gd name="T34" fmla="*/ 31 w 317"/>
                <a:gd name="T35" fmla="*/ 49 h 163"/>
                <a:gd name="T36" fmla="*/ 24 w 317"/>
                <a:gd name="T37" fmla="*/ 46 h 163"/>
                <a:gd name="T38" fmla="*/ 17 w 317"/>
                <a:gd name="T39" fmla="*/ 47 h 163"/>
                <a:gd name="T40" fmla="*/ 10 w 317"/>
                <a:gd name="T41" fmla="*/ 46 h 163"/>
                <a:gd name="T42" fmla="*/ 13 w 317"/>
                <a:gd name="T43" fmla="*/ 45 h 163"/>
                <a:gd name="T44" fmla="*/ 13 w 317"/>
                <a:gd name="T45" fmla="*/ 40 h 163"/>
                <a:gd name="T46" fmla="*/ 9 w 317"/>
                <a:gd name="T47" fmla="*/ 36 h 163"/>
                <a:gd name="T48" fmla="*/ 10 w 317"/>
                <a:gd name="T49" fmla="*/ 29 h 163"/>
                <a:gd name="T50" fmla="*/ 10 w 317"/>
                <a:gd name="T51" fmla="*/ 23 h 163"/>
                <a:gd name="T52" fmla="*/ 13 w 317"/>
                <a:gd name="T53" fmla="*/ 18 h 163"/>
                <a:gd name="T54" fmla="*/ 14 w 317"/>
                <a:gd name="T55" fmla="*/ 13 h 163"/>
                <a:gd name="T56" fmla="*/ 10 w 317"/>
                <a:gd name="T57" fmla="*/ 10 h 163"/>
                <a:gd name="T58" fmla="*/ 7 w 317"/>
                <a:gd name="T59" fmla="*/ 16 h 163"/>
                <a:gd name="T60" fmla="*/ 5 w 317"/>
                <a:gd name="T61" fmla="*/ 23 h 163"/>
                <a:gd name="T62" fmla="*/ 4 w 317"/>
                <a:gd name="T63" fmla="*/ 30 h 163"/>
                <a:gd name="T64" fmla="*/ 5 w 317"/>
                <a:gd name="T65" fmla="*/ 37 h 163"/>
                <a:gd name="T66" fmla="*/ 2 w 317"/>
                <a:gd name="T67" fmla="*/ 32 h 163"/>
                <a:gd name="T68" fmla="*/ 0 w 317"/>
                <a:gd name="T69" fmla="*/ 26 h 163"/>
                <a:gd name="T70" fmla="*/ 0 w 317"/>
                <a:gd name="T71" fmla="*/ 19 h 163"/>
                <a:gd name="T72" fmla="*/ 1 w 317"/>
                <a:gd name="T73" fmla="*/ 13 h 163"/>
                <a:gd name="T74" fmla="*/ 7 w 317"/>
                <a:gd name="T75" fmla="*/ 7 h 163"/>
                <a:gd name="T76" fmla="*/ 15 w 317"/>
                <a:gd name="T77" fmla="*/ 4 h 163"/>
                <a:gd name="T78" fmla="*/ 23 w 317"/>
                <a:gd name="T79" fmla="*/ 3 h 163"/>
                <a:gd name="T80" fmla="*/ 31 w 317"/>
                <a:gd name="T81" fmla="*/ 0 h 163"/>
                <a:gd name="T82" fmla="*/ 36 w 317"/>
                <a:gd name="T83" fmla="*/ 1 h 163"/>
                <a:gd name="T84" fmla="*/ 40 w 317"/>
                <a:gd name="T85" fmla="*/ 6 h 1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7"/>
                <a:gd name="T130" fmla="*/ 0 h 163"/>
                <a:gd name="T131" fmla="*/ 317 w 317"/>
                <a:gd name="T132" fmla="*/ 163 h 1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7" h="163">
                  <a:moveTo>
                    <a:pt x="121" y="17"/>
                  </a:moveTo>
                  <a:lnTo>
                    <a:pt x="137" y="16"/>
                  </a:lnTo>
                  <a:lnTo>
                    <a:pt x="154" y="17"/>
                  </a:lnTo>
                  <a:lnTo>
                    <a:pt x="170" y="18"/>
                  </a:lnTo>
                  <a:lnTo>
                    <a:pt x="186" y="21"/>
                  </a:lnTo>
                  <a:lnTo>
                    <a:pt x="202" y="22"/>
                  </a:lnTo>
                  <a:lnTo>
                    <a:pt x="218" y="22"/>
                  </a:lnTo>
                  <a:lnTo>
                    <a:pt x="233" y="20"/>
                  </a:lnTo>
                  <a:lnTo>
                    <a:pt x="250" y="15"/>
                  </a:lnTo>
                  <a:lnTo>
                    <a:pt x="259" y="16"/>
                  </a:lnTo>
                  <a:lnTo>
                    <a:pt x="270" y="17"/>
                  </a:lnTo>
                  <a:lnTo>
                    <a:pt x="279" y="17"/>
                  </a:lnTo>
                  <a:lnTo>
                    <a:pt x="290" y="18"/>
                  </a:lnTo>
                  <a:lnTo>
                    <a:pt x="299" y="20"/>
                  </a:lnTo>
                  <a:lnTo>
                    <a:pt x="306" y="25"/>
                  </a:lnTo>
                  <a:lnTo>
                    <a:pt x="312" y="34"/>
                  </a:lnTo>
                  <a:lnTo>
                    <a:pt x="317" y="50"/>
                  </a:lnTo>
                  <a:lnTo>
                    <a:pt x="317" y="63"/>
                  </a:lnTo>
                  <a:lnTo>
                    <a:pt x="315" y="77"/>
                  </a:lnTo>
                  <a:lnTo>
                    <a:pt x="312" y="90"/>
                  </a:lnTo>
                  <a:lnTo>
                    <a:pt x="309" y="104"/>
                  </a:lnTo>
                  <a:lnTo>
                    <a:pt x="302" y="116"/>
                  </a:lnTo>
                  <a:lnTo>
                    <a:pt x="296" y="128"/>
                  </a:lnTo>
                  <a:lnTo>
                    <a:pt x="288" y="138"/>
                  </a:lnTo>
                  <a:lnTo>
                    <a:pt x="280" y="149"/>
                  </a:lnTo>
                  <a:lnTo>
                    <a:pt x="260" y="153"/>
                  </a:lnTo>
                  <a:lnTo>
                    <a:pt x="242" y="153"/>
                  </a:lnTo>
                  <a:lnTo>
                    <a:pt x="222" y="152"/>
                  </a:lnTo>
                  <a:lnTo>
                    <a:pt x="203" y="151"/>
                  </a:lnTo>
                  <a:lnTo>
                    <a:pt x="182" y="147"/>
                  </a:lnTo>
                  <a:lnTo>
                    <a:pt x="162" y="148"/>
                  </a:lnTo>
                  <a:lnTo>
                    <a:pt x="144" y="152"/>
                  </a:lnTo>
                  <a:lnTo>
                    <a:pt x="125" y="163"/>
                  </a:lnTo>
                  <a:lnTo>
                    <a:pt x="115" y="157"/>
                  </a:lnTo>
                  <a:lnTo>
                    <a:pt x="104" y="152"/>
                  </a:lnTo>
                  <a:lnTo>
                    <a:pt x="94" y="147"/>
                  </a:lnTo>
                  <a:lnTo>
                    <a:pt x="83" y="144"/>
                  </a:lnTo>
                  <a:lnTo>
                    <a:pt x="72" y="140"/>
                  </a:lnTo>
                  <a:lnTo>
                    <a:pt x="61" y="140"/>
                  </a:lnTo>
                  <a:lnTo>
                    <a:pt x="51" y="142"/>
                  </a:lnTo>
                  <a:lnTo>
                    <a:pt x="41" y="147"/>
                  </a:lnTo>
                  <a:lnTo>
                    <a:pt x="31" y="140"/>
                  </a:lnTo>
                  <a:lnTo>
                    <a:pt x="35" y="140"/>
                  </a:lnTo>
                  <a:lnTo>
                    <a:pt x="39" y="135"/>
                  </a:lnTo>
                  <a:lnTo>
                    <a:pt x="40" y="128"/>
                  </a:lnTo>
                  <a:lnTo>
                    <a:pt x="39" y="121"/>
                  </a:lnTo>
                  <a:lnTo>
                    <a:pt x="30" y="116"/>
                  </a:lnTo>
                  <a:lnTo>
                    <a:pt x="27" y="108"/>
                  </a:lnTo>
                  <a:lnTo>
                    <a:pt x="26" y="97"/>
                  </a:lnTo>
                  <a:lnTo>
                    <a:pt x="29" y="88"/>
                  </a:lnTo>
                  <a:lnTo>
                    <a:pt x="28" y="77"/>
                  </a:lnTo>
                  <a:lnTo>
                    <a:pt x="30" y="70"/>
                  </a:lnTo>
                  <a:lnTo>
                    <a:pt x="33" y="61"/>
                  </a:lnTo>
                  <a:lnTo>
                    <a:pt x="39" y="53"/>
                  </a:lnTo>
                  <a:lnTo>
                    <a:pt x="41" y="45"/>
                  </a:lnTo>
                  <a:lnTo>
                    <a:pt x="42" y="39"/>
                  </a:lnTo>
                  <a:lnTo>
                    <a:pt x="38" y="34"/>
                  </a:lnTo>
                  <a:lnTo>
                    <a:pt x="29" y="31"/>
                  </a:lnTo>
                  <a:lnTo>
                    <a:pt x="23" y="39"/>
                  </a:lnTo>
                  <a:lnTo>
                    <a:pt x="20" y="48"/>
                  </a:lnTo>
                  <a:lnTo>
                    <a:pt x="17" y="57"/>
                  </a:lnTo>
                  <a:lnTo>
                    <a:pt x="15" y="68"/>
                  </a:lnTo>
                  <a:lnTo>
                    <a:pt x="13" y="79"/>
                  </a:lnTo>
                  <a:lnTo>
                    <a:pt x="13" y="90"/>
                  </a:lnTo>
                  <a:lnTo>
                    <a:pt x="13" y="101"/>
                  </a:lnTo>
                  <a:lnTo>
                    <a:pt x="14" y="112"/>
                  </a:lnTo>
                  <a:lnTo>
                    <a:pt x="8" y="104"/>
                  </a:lnTo>
                  <a:lnTo>
                    <a:pt x="5" y="97"/>
                  </a:lnTo>
                  <a:lnTo>
                    <a:pt x="2" y="88"/>
                  </a:lnTo>
                  <a:lnTo>
                    <a:pt x="1" y="79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2" y="39"/>
                  </a:lnTo>
                  <a:lnTo>
                    <a:pt x="10" y="27"/>
                  </a:lnTo>
                  <a:lnTo>
                    <a:pt x="22" y="21"/>
                  </a:lnTo>
                  <a:lnTo>
                    <a:pt x="33" y="16"/>
                  </a:lnTo>
                  <a:lnTo>
                    <a:pt x="46" y="13"/>
                  </a:lnTo>
                  <a:lnTo>
                    <a:pt x="57" y="11"/>
                  </a:lnTo>
                  <a:lnTo>
                    <a:pt x="70" y="8"/>
                  </a:lnTo>
                  <a:lnTo>
                    <a:pt x="81" y="4"/>
                  </a:lnTo>
                  <a:lnTo>
                    <a:pt x="93" y="0"/>
                  </a:lnTo>
                  <a:lnTo>
                    <a:pt x="100" y="2"/>
                  </a:lnTo>
                  <a:lnTo>
                    <a:pt x="108" y="4"/>
                  </a:lnTo>
                  <a:lnTo>
                    <a:pt x="115" y="8"/>
                  </a:lnTo>
                  <a:lnTo>
                    <a:pt x="121" y="17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42"/>
            <p:cNvSpPr>
              <a:spLocks/>
            </p:cNvSpPr>
            <p:nvPr/>
          </p:nvSpPr>
          <p:spPr bwMode="auto">
            <a:xfrm>
              <a:off x="5450" y="2177"/>
              <a:ext cx="6" cy="30"/>
            </a:xfrm>
            <a:custGeom>
              <a:avLst/>
              <a:gdLst>
                <a:gd name="T0" fmla="*/ 6 w 18"/>
                <a:gd name="T1" fmla="*/ 0 h 90"/>
                <a:gd name="T2" fmla="*/ 6 w 18"/>
                <a:gd name="T3" fmla="*/ 3 h 90"/>
                <a:gd name="T4" fmla="*/ 6 w 18"/>
                <a:gd name="T5" fmla="*/ 7 h 90"/>
                <a:gd name="T6" fmla="*/ 5 w 18"/>
                <a:gd name="T7" fmla="*/ 10 h 90"/>
                <a:gd name="T8" fmla="*/ 5 w 18"/>
                <a:gd name="T9" fmla="*/ 14 h 90"/>
                <a:gd name="T10" fmla="*/ 4 w 18"/>
                <a:gd name="T11" fmla="*/ 18 h 90"/>
                <a:gd name="T12" fmla="*/ 4 w 18"/>
                <a:gd name="T13" fmla="*/ 22 h 90"/>
                <a:gd name="T14" fmla="*/ 4 w 18"/>
                <a:gd name="T15" fmla="*/ 25 h 90"/>
                <a:gd name="T16" fmla="*/ 6 w 18"/>
                <a:gd name="T17" fmla="*/ 29 h 90"/>
                <a:gd name="T18" fmla="*/ 3 w 18"/>
                <a:gd name="T19" fmla="*/ 30 h 90"/>
                <a:gd name="T20" fmla="*/ 1 w 18"/>
                <a:gd name="T21" fmla="*/ 26 h 90"/>
                <a:gd name="T22" fmla="*/ 1 w 18"/>
                <a:gd name="T23" fmla="*/ 22 h 90"/>
                <a:gd name="T24" fmla="*/ 0 w 18"/>
                <a:gd name="T25" fmla="*/ 18 h 90"/>
                <a:gd name="T26" fmla="*/ 0 w 18"/>
                <a:gd name="T27" fmla="*/ 14 h 90"/>
                <a:gd name="T28" fmla="*/ 1 w 18"/>
                <a:gd name="T29" fmla="*/ 10 h 90"/>
                <a:gd name="T30" fmla="*/ 2 w 18"/>
                <a:gd name="T31" fmla="*/ 6 h 90"/>
                <a:gd name="T32" fmla="*/ 4 w 18"/>
                <a:gd name="T33" fmla="*/ 2 h 90"/>
                <a:gd name="T34" fmla="*/ 6 w 18"/>
                <a:gd name="T35" fmla="*/ 0 h 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90"/>
                <a:gd name="T56" fmla="*/ 18 w 18"/>
                <a:gd name="T57" fmla="*/ 90 h 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90">
                  <a:moveTo>
                    <a:pt x="18" y="0"/>
                  </a:moveTo>
                  <a:lnTo>
                    <a:pt x="18" y="8"/>
                  </a:lnTo>
                  <a:lnTo>
                    <a:pt x="17" y="20"/>
                  </a:lnTo>
                  <a:lnTo>
                    <a:pt x="15" y="30"/>
                  </a:lnTo>
                  <a:lnTo>
                    <a:pt x="14" y="41"/>
                  </a:lnTo>
                  <a:lnTo>
                    <a:pt x="12" y="53"/>
                  </a:lnTo>
                  <a:lnTo>
                    <a:pt x="12" y="65"/>
                  </a:lnTo>
                  <a:lnTo>
                    <a:pt x="13" y="76"/>
                  </a:lnTo>
                  <a:lnTo>
                    <a:pt x="18" y="88"/>
                  </a:lnTo>
                  <a:lnTo>
                    <a:pt x="9" y="90"/>
                  </a:lnTo>
                  <a:lnTo>
                    <a:pt x="4" y="77"/>
                  </a:lnTo>
                  <a:lnTo>
                    <a:pt x="2" y="66"/>
                  </a:lnTo>
                  <a:lnTo>
                    <a:pt x="0" y="53"/>
                  </a:lnTo>
                  <a:lnTo>
                    <a:pt x="1" y="41"/>
                  </a:lnTo>
                  <a:lnTo>
                    <a:pt x="3" y="29"/>
                  </a:lnTo>
                  <a:lnTo>
                    <a:pt x="6" y="17"/>
                  </a:lnTo>
                  <a:lnTo>
                    <a:pt x="11" y="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Freeform 43"/>
            <p:cNvSpPr>
              <a:spLocks/>
            </p:cNvSpPr>
            <p:nvPr/>
          </p:nvSpPr>
          <p:spPr bwMode="auto">
            <a:xfrm>
              <a:off x="5033" y="2185"/>
              <a:ext cx="30" cy="85"/>
            </a:xfrm>
            <a:custGeom>
              <a:avLst/>
              <a:gdLst>
                <a:gd name="T0" fmla="*/ 30 w 89"/>
                <a:gd name="T1" fmla="*/ 14 h 253"/>
                <a:gd name="T2" fmla="*/ 28 w 89"/>
                <a:gd name="T3" fmla="*/ 23 h 253"/>
                <a:gd name="T4" fmla="*/ 26 w 89"/>
                <a:gd name="T5" fmla="*/ 32 h 253"/>
                <a:gd name="T6" fmla="*/ 25 w 89"/>
                <a:gd name="T7" fmla="*/ 41 h 253"/>
                <a:gd name="T8" fmla="*/ 24 w 89"/>
                <a:gd name="T9" fmla="*/ 50 h 253"/>
                <a:gd name="T10" fmla="*/ 22 w 89"/>
                <a:gd name="T11" fmla="*/ 58 h 253"/>
                <a:gd name="T12" fmla="*/ 21 w 89"/>
                <a:gd name="T13" fmla="*/ 67 h 253"/>
                <a:gd name="T14" fmla="*/ 19 w 89"/>
                <a:gd name="T15" fmla="*/ 76 h 253"/>
                <a:gd name="T16" fmla="*/ 18 w 89"/>
                <a:gd name="T17" fmla="*/ 85 h 253"/>
                <a:gd name="T18" fmla="*/ 15 w 89"/>
                <a:gd name="T19" fmla="*/ 84 h 253"/>
                <a:gd name="T20" fmla="*/ 13 w 89"/>
                <a:gd name="T21" fmla="*/ 83 h 253"/>
                <a:gd name="T22" fmla="*/ 11 w 89"/>
                <a:gd name="T23" fmla="*/ 81 h 253"/>
                <a:gd name="T24" fmla="*/ 10 w 89"/>
                <a:gd name="T25" fmla="*/ 79 h 253"/>
                <a:gd name="T26" fmla="*/ 9 w 89"/>
                <a:gd name="T27" fmla="*/ 76 h 253"/>
                <a:gd name="T28" fmla="*/ 8 w 89"/>
                <a:gd name="T29" fmla="*/ 73 h 253"/>
                <a:gd name="T30" fmla="*/ 6 w 89"/>
                <a:gd name="T31" fmla="*/ 70 h 253"/>
                <a:gd name="T32" fmla="*/ 5 w 89"/>
                <a:gd name="T33" fmla="*/ 68 h 253"/>
                <a:gd name="T34" fmla="*/ 1 w 89"/>
                <a:gd name="T35" fmla="*/ 57 h 253"/>
                <a:gd name="T36" fmla="*/ 0 w 89"/>
                <a:gd name="T37" fmla="*/ 48 h 253"/>
                <a:gd name="T38" fmla="*/ 2 w 89"/>
                <a:gd name="T39" fmla="*/ 39 h 253"/>
                <a:gd name="T40" fmla="*/ 6 w 89"/>
                <a:gd name="T41" fmla="*/ 31 h 253"/>
                <a:gd name="T42" fmla="*/ 11 w 89"/>
                <a:gd name="T43" fmla="*/ 23 h 253"/>
                <a:gd name="T44" fmla="*/ 17 w 89"/>
                <a:gd name="T45" fmla="*/ 15 h 253"/>
                <a:gd name="T46" fmla="*/ 22 w 89"/>
                <a:gd name="T47" fmla="*/ 8 h 253"/>
                <a:gd name="T48" fmla="*/ 26 w 89"/>
                <a:gd name="T49" fmla="*/ 0 h 253"/>
                <a:gd name="T50" fmla="*/ 28 w 89"/>
                <a:gd name="T51" fmla="*/ 2 h 253"/>
                <a:gd name="T52" fmla="*/ 29 w 89"/>
                <a:gd name="T53" fmla="*/ 7 h 253"/>
                <a:gd name="T54" fmla="*/ 29 w 89"/>
                <a:gd name="T55" fmla="*/ 11 h 253"/>
                <a:gd name="T56" fmla="*/ 30 w 89"/>
                <a:gd name="T57" fmla="*/ 14 h 2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9"/>
                <a:gd name="T88" fmla="*/ 0 h 253"/>
                <a:gd name="T89" fmla="*/ 89 w 89"/>
                <a:gd name="T90" fmla="*/ 253 h 2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9" h="253">
                  <a:moveTo>
                    <a:pt x="89" y="42"/>
                  </a:moveTo>
                  <a:lnTo>
                    <a:pt x="83" y="68"/>
                  </a:lnTo>
                  <a:lnTo>
                    <a:pt x="78" y="95"/>
                  </a:lnTo>
                  <a:lnTo>
                    <a:pt x="74" y="122"/>
                  </a:lnTo>
                  <a:lnTo>
                    <a:pt x="70" y="149"/>
                  </a:lnTo>
                  <a:lnTo>
                    <a:pt x="66" y="174"/>
                  </a:lnTo>
                  <a:lnTo>
                    <a:pt x="62" y="200"/>
                  </a:lnTo>
                  <a:lnTo>
                    <a:pt x="57" y="226"/>
                  </a:lnTo>
                  <a:lnTo>
                    <a:pt x="53" y="253"/>
                  </a:lnTo>
                  <a:lnTo>
                    <a:pt x="45" y="251"/>
                  </a:lnTo>
                  <a:lnTo>
                    <a:pt x="39" y="248"/>
                  </a:lnTo>
                  <a:lnTo>
                    <a:pt x="34" y="241"/>
                  </a:lnTo>
                  <a:lnTo>
                    <a:pt x="31" y="235"/>
                  </a:lnTo>
                  <a:lnTo>
                    <a:pt x="27" y="226"/>
                  </a:lnTo>
                  <a:lnTo>
                    <a:pt x="24" y="217"/>
                  </a:lnTo>
                  <a:lnTo>
                    <a:pt x="19" y="209"/>
                  </a:lnTo>
                  <a:lnTo>
                    <a:pt x="16" y="203"/>
                  </a:lnTo>
                  <a:lnTo>
                    <a:pt x="2" y="170"/>
                  </a:lnTo>
                  <a:lnTo>
                    <a:pt x="0" y="144"/>
                  </a:lnTo>
                  <a:lnTo>
                    <a:pt x="6" y="117"/>
                  </a:lnTo>
                  <a:lnTo>
                    <a:pt x="18" y="93"/>
                  </a:lnTo>
                  <a:lnTo>
                    <a:pt x="34" y="69"/>
                  </a:lnTo>
                  <a:lnTo>
                    <a:pt x="51" y="46"/>
                  </a:lnTo>
                  <a:lnTo>
                    <a:pt x="66" y="23"/>
                  </a:lnTo>
                  <a:lnTo>
                    <a:pt x="78" y="0"/>
                  </a:lnTo>
                  <a:lnTo>
                    <a:pt x="83" y="7"/>
                  </a:lnTo>
                  <a:lnTo>
                    <a:pt x="85" y="20"/>
                  </a:lnTo>
                  <a:lnTo>
                    <a:pt x="86" y="33"/>
                  </a:lnTo>
                  <a:lnTo>
                    <a:pt x="89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Freeform 44"/>
            <p:cNvSpPr>
              <a:spLocks/>
            </p:cNvSpPr>
            <p:nvPr/>
          </p:nvSpPr>
          <p:spPr bwMode="auto">
            <a:xfrm>
              <a:off x="5000" y="2190"/>
              <a:ext cx="110" cy="414"/>
            </a:xfrm>
            <a:custGeom>
              <a:avLst/>
              <a:gdLst>
                <a:gd name="T0" fmla="*/ 95 w 328"/>
                <a:gd name="T1" fmla="*/ 46 h 1242"/>
                <a:gd name="T2" fmla="*/ 95 w 328"/>
                <a:gd name="T3" fmla="*/ 120 h 1242"/>
                <a:gd name="T4" fmla="*/ 98 w 328"/>
                <a:gd name="T5" fmla="*/ 193 h 1242"/>
                <a:gd name="T6" fmla="*/ 105 w 328"/>
                <a:gd name="T7" fmla="*/ 265 h 1242"/>
                <a:gd name="T8" fmla="*/ 107 w 328"/>
                <a:gd name="T9" fmla="*/ 305 h 1242"/>
                <a:gd name="T10" fmla="*/ 100 w 328"/>
                <a:gd name="T11" fmla="*/ 315 h 1242"/>
                <a:gd name="T12" fmla="*/ 94 w 328"/>
                <a:gd name="T13" fmla="*/ 324 h 1242"/>
                <a:gd name="T14" fmla="*/ 87 w 328"/>
                <a:gd name="T15" fmla="*/ 334 h 1242"/>
                <a:gd name="T16" fmla="*/ 78 w 328"/>
                <a:gd name="T17" fmla="*/ 348 h 1242"/>
                <a:gd name="T18" fmla="*/ 67 w 328"/>
                <a:gd name="T19" fmla="*/ 366 h 1242"/>
                <a:gd name="T20" fmla="*/ 57 w 328"/>
                <a:gd name="T21" fmla="*/ 385 h 1242"/>
                <a:gd name="T22" fmla="*/ 48 w 328"/>
                <a:gd name="T23" fmla="*/ 404 h 1242"/>
                <a:gd name="T24" fmla="*/ 41 w 328"/>
                <a:gd name="T25" fmla="*/ 400 h 1242"/>
                <a:gd name="T26" fmla="*/ 33 w 328"/>
                <a:gd name="T27" fmla="*/ 374 h 1242"/>
                <a:gd name="T28" fmla="*/ 21 w 328"/>
                <a:gd name="T29" fmla="*/ 349 h 1242"/>
                <a:gd name="T30" fmla="*/ 8 w 328"/>
                <a:gd name="T31" fmla="*/ 326 h 1242"/>
                <a:gd name="T32" fmla="*/ 0 w 328"/>
                <a:gd name="T33" fmla="*/ 310 h 1242"/>
                <a:gd name="T34" fmla="*/ 0 w 328"/>
                <a:gd name="T35" fmla="*/ 302 h 1242"/>
                <a:gd name="T36" fmla="*/ 1 w 328"/>
                <a:gd name="T37" fmla="*/ 293 h 1242"/>
                <a:gd name="T38" fmla="*/ 1 w 328"/>
                <a:gd name="T39" fmla="*/ 285 h 1242"/>
                <a:gd name="T40" fmla="*/ 6 w 328"/>
                <a:gd name="T41" fmla="*/ 258 h 1242"/>
                <a:gd name="T42" fmla="*/ 19 w 328"/>
                <a:gd name="T43" fmla="*/ 213 h 1242"/>
                <a:gd name="T44" fmla="*/ 33 w 328"/>
                <a:gd name="T45" fmla="*/ 168 h 1242"/>
                <a:gd name="T46" fmla="*/ 46 w 328"/>
                <a:gd name="T47" fmla="*/ 122 h 1242"/>
                <a:gd name="T48" fmla="*/ 53 w 328"/>
                <a:gd name="T49" fmla="*/ 95 h 1242"/>
                <a:gd name="T50" fmla="*/ 54 w 328"/>
                <a:gd name="T51" fmla="*/ 87 h 1242"/>
                <a:gd name="T52" fmla="*/ 57 w 328"/>
                <a:gd name="T53" fmla="*/ 73 h 1242"/>
                <a:gd name="T54" fmla="*/ 61 w 328"/>
                <a:gd name="T55" fmla="*/ 55 h 1242"/>
                <a:gd name="T56" fmla="*/ 64 w 328"/>
                <a:gd name="T57" fmla="*/ 35 h 1242"/>
                <a:gd name="T58" fmla="*/ 68 w 328"/>
                <a:gd name="T59" fmla="*/ 17 h 1242"/>
                <a:gd name="T60" fmla="*/ 69 w 328"/>
                <a:gd name="T61" fmla="*/ 7 h 1242"/>
                <a:gd name="T62" fmla="*/ 74 w 328"/>
                <a:gd name="T63" fmla="*/ 1 h 1242"/>
                <a:gd name="T64" fmla="*/ 81 w 328"/>
                <a:gd name="T65" fmla="*/ 1 h 1242"/>
                <a:gd name="T66" fmla="*/ 89 w 328"/>
                <a:gd name="T67" fmla="*/ 5 h 1242"/>
                <a:gd name="T68" fmla="*/ 96 w 328"/>
                <a:gd name="T69" fmla="*/ 10 h 12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8"/>
                <a:gd name="T106" fmla="*/ 0 h 1242"/>
                <a:gd name="T107" fmla="*/ 328 w 328"/>
                <a:gd name="T108" fmla="*/ 1242 h 12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8" h="1242">
                  <a:moveTo>
                    <a:pt x="285" y="29"/>
                  </a:moveTo>
                  <a:lnTo>
                    <a:pt x="284" y="138"/>
                  </a:lnTo>
                  <a:lnTo>
                    <a:pt x="284" y="250"/>
                  </a:lnTo>
                  <a:lnTo>
                    <a:pt x="284" y="360"/>
                  </a:lnTo>
                  <a:lnTo>
                    <a:pt x="288" y="471"/>
                  </a:lnTo>
                  <a:lnTo>
                    <a:pt x="292" y="579"/>
                  </a:lnTo>
                  <a:lnTo>
                    <a:pt x="301" y="688"/>
                  </a:lnTo>
                  <a:lnTo>
                    <a:pt x="312" y="794"/>
                  </a:lnTo>
                  <a:lnTo>
                    <a:pt x="328" y="900"/>
                  </a:lnTo>
                  <a:lnTo>
                    <a:pt x="318" y="915"/>
                  </a:lnTo>
                  <a:lnTo>
                    <a:pt x="309" y="930"/>
                  </a:lnTo>
                  <a:lnTo>
                    <a:pt x="299" y="944"/>
                  </a:lnTo>
                  <a:lnTo>
                    <a:pt x="289" y="960"/>
                  </a:lnTo>
                  <a:lnTo>
                    <a:pt x="279" y="973"/>
                  </a:lnTo>
                  <a:lnTo>
                    <a:pt x="269" y="988"/>
                  </a:lnTo>
                  <a:lnTo>
                    <a:pt x="260" y="1002"/>
                  </a:lnTo>
                  <a:lnTo>
                    <a:pt x="253" y="1020"/>
                  </a:lnTo>
                  <a:lnTo>
                    <a:pt x="234" y="1045"/>
                  </a:lnTo>
                  <a:lnTo>
                    <a:pt x="217" y="1072"/>
                  </a:lnTo>
                  <a:lnTo>
                    <a:pt x="201" y="1099"/>
                  </a:lnTo>
                  <a:lnTo>
                    <a:pt x="186" y="1127"/>
                  </a:lnTo>
                  <a:lnTo>
                    <a:pt x="171" y="1154"/>
                  </a:lnTo>
                  <a:lnTo>
                    <a:pt x="156" y="1183"/>
                  </a:lnTo>
                  <a:lnTo>
                    <a:pt x="142" y="1212"/>
                  </a:lnTo>
                  <a:lnTo>
                    <a:pt x="130" y="1242"/>
                  </a:lnTo>
                  <a:lnTo>
                    <a:pt x="122" y="1200"/>
                  </a:lnTo>
                  <a:lnTo>
                    <a:pt x="110" y="1160"/>
                  </a:lnTo>
                  <a:lnTo>
                    <a:pt x="97" y="1122"/>
                  </a:lnTo>
                  <a:lnTo>
                    <a:pt x="81" y="1086"/>
                  </a:lnTo>
                  <a:lnTo>
                    <a:pt x="62" y="1048"/>
                  </a:lnTo>
                  <a:lnTo>
                    <a:pt x="45" y="1014"/>
                  </a:lnTo>
                  <a:lnTo>
                    <a:pt x="25" y="979"/>
                  </a:lnTo>
                  <a:lnTo>
                    <a:pt x="5" y="944"/>
                  </a:lnTo>
                  <a:lnTo>
                    <a:pt x="1" y="930"/>
                  </a:lnTo>
                  <a:lnTo>
                    <a:pt x="1" y="918"/>
                  </a:lnTo>
                  <a:lnTo>
                    <a:pt x="1" y="905"/>
                  </a:lnTo>
                  <a:lnTo>
                    <a:pt x="3" y="893"/>
                  </a:lnTo>
                  <a:lnTo>
                    <a:pt x="3" y="880"/>
                  </a:lnTo>
                  <a:lnTo>
                    <a:pt x="4" y="869"/>
                  </a:lnTo>
                  <a:lnTo>
                    <a:pt x="3" y="856"/>
                  </a:lnTo>
                  <a:lnTo>
                    <a:pt x="0" y="844"/>
                  </a:lnTo>
                  <a:lnTo>
                    <a:pt x="18" y="775"/>
                  </a:lnTo>
                  <a:lnTo>
                    <a:pt x="37" y="707"/>
                  </a:lnTo>
                  <a:lnTo>
                    <a:pt x="57" y="639"/>
                  </a:lnTo>
                  <a:lnTo>
                    <a:pt x="79" y="572"/>
                  </a:lnTo>
                  <a:lnTo>
                    <a:pt x="99" y="504"/>
                  </a:lnTo>
                  <a:lnTo>
                    <a:pt x="120" y="436"/>
                  </a:lnTo>
                  <a:lnTo>
                    <a:pt x="137" y="367"/>
                  </a:lnTo>
                  <a:lnTo>
                    <a:pt x="155" y="299"/>
                  </a:lnTo>
                  <a:lnTo>
                    <a:pt x="159" y="286"/>
                  </a:lnTo>
                  <a:lnTo>
                    <a:pt x="161" y="274"/>
                  </a:lnTo>
                  <a:lnTo>
                    <a:pt x="161" y="260"/>
                  </a:lnTo>
                  <a:lnTo>
                    <a:pt x="164" y="249"/>
                  </a:lnTo>
                  <a:lnTo>
                    <a:pt x="170" y="220"/>
                  </a:lnTo>
                  <a:lnTo>
                    <a:pt x="176" y="192"/>
                  </a:lnTo>
                  <a:lnTo>
                    <a:pt x="181" y="164"/>
                  </a:lnTo>
                  <a:lnTo>
                    <a:pt x="186" y="136"/>
                  </a:lnTo>
                  <a:lnTo>
                    <a:pt x="191" y="106"/>
                  </a:lnTo>
                  <a:lnTo>
                    <a:pt x="197" y="79"/>
                  </a:lnTo>
                  <a:lnTo>
                    <a:pt x="203" y="51"/>
                  </a:lnTo>
                  <a:lnTo>
                    <a:pt x="210" y="24"/>
                  </a:lnTo>
                  <a:lnTo>
                    <a:pt x="207" y="21"/>
                  </a:lnTo>
                  <a:lnTo>
                    <a:pt x="212" y="9"/>
                  </a:lnTo>
                  <a:lnTo>
                    <a:pt x="222" y="2"/>
                  </a:lnTo>
                  <a:lnTo>
                    <a:pt x="231" y="0"/>
                  </a:lnTo>
                  <a:lnTo>
                    <a:pt x="243" y="2"/>
                  </a:lnTo>
                  <a:lnTo>
                    <a:pt x="255" y="6"/>
                  </a:lnTo>
                  <a:lnTo>
                    <a:pt x="266" y="14"/>
                  </a:lnTo>
                  <a:lnTo>
                    <a:pt x="276" y="20"/>
                  </a:lnTo>
                  <a:lnTo>
                    <a:pt x="28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Freeform 45"/>
            <p:cNvSpPr>
              <a:spLocks/>
            </p:cNvSpPr>
            <p:nvPr/>
          </p:nvSpPr>
          <p:spPr bwMode="auto">
            <a:xfrm>
              <a:off x="5363" y="2202"/>
              <a:ext cx="21" cy="112"/>
            </a:xfrm>
            <a:custGeom>
              <a:avLst/>
              <a:gdLst>
                <a:gd name="T0" fmla="*/ 7 w 65"/>
                <a:gd name="T1" fmla="*/ 89 h 338"/>
                <a:gd name="T2" fmla="*/ 9 w 65"/>
                <a:gd name="T3" fmla="*/ 90 h 338"/>
                <a:gd name="T4" fmla="*/ 10 w 65"/>
                <a:gd name="T5" fmla="*/ 93 h 338"/>
                <a:gd name="T6" fmla="*/ 12 w 65"/>
                <a:gd name="T7" fmla="*/ 95 h 338"/>
                <a:gd name="T8" fmla="*/ 14 w 65"/>
                <a:gd name="T9" fmla="*/ 99 h 338"/>
                <a:gd name="T10" fmla="*/ 15 w 65"/>
                <a:gd name="T11" fmla="*/ 103 h 338"/>
                <a:gd name="T12" fmla="*/ 17 w 65"/>
                <a:gd name="T13" fmla="*/ 106 h 338"/>
                <a:gd name="T14" fmla="*/ 19 w 65"/>
                <a:gd name="T15" fmla="*/ 109 h 338"/>
                <a:gd name="T16" fmla="*/ 21 w 65"/>
                <a:gd name="T17" fmla="*/ 112 h 338"/>
                <a:gd name="T18" fmla="*/ 17 w 65"/>
                <a:gd name="T19" fmla="*/ 112 h 338"/>
                <a:gd name="T20" fmla="*/ 14 w 65"/>
                <a:gd name="T21" fmla="*/ 111 h 338"/>
                <a:gd name="T22" fmla="*/ 11 w 65"/>
                <a:gd name="T23" fmla="*/ 109 h 338"/>
                <a:gd name="T24" fmla="*/ 9 w 65"/>
                <a:gd name="T25" fmla="*/ 105 h 338"/>
                <a:gd name="T26" fmla="*/ 7 w 65"/>
                <a:gd name="T27" fmla="*/ 102 h 338"/>
                <a:gd name="T28" fmla="*/ 3 w 65"/>
                <a:gd name="T29" fmla="*/ 89 h 338"/>
                <a:gd name="T30" fmla="*/ 1 w 65"/>
                <a:gd name="T31" fmla="*/ 76 h 338"/>
                <a:gd name="T32" fmla="*/ 0 w 65"/>
                <a:gd name="T33" fmla="*/ 62 h 338"/>
                <a:gd name="T34" fmla="*/ 1 w 65"/>
                <a:gd name="T35" fmla="*/ 49 h 338"/>
                <a:gd name="T36" fmla="*/ 3 w 65"/>
                <a:gd name="T37" fmla="*/ 35 h 338"/>
                <a:gd name="T38" fmla="*/ 6 w 65"/>
                <a:gd name="T39" fmla="*/ 23 h 338"/>
                <a:gd name="T40" fmla="*/ 11 w 65"/>
                <a:gd name="T41" fmla="*/ 10 h 338"/>
                <a:gd name="T42" fmla="*/ 17 w 65"/>
                <a:gd name="T43" fmla="*/ 0 h 338"/>
                <a:gd name="T44" fmla="*/ 13 w 65"/>
                <a:gd name="T45" fmla="*/ 10 h 338"/>
                <a:gd name="T46" fmla="*/ 9 w 65"/>
                <a:gd name="T47" fmla="*/ 20 h 338"/>
                <a:gd name="T48" fmla="*/ 6 w 65"/>
                <a:gd name="T49" fmla="*/ 31 h 338"/>
                <a:gd name="T50" fmla="*/ 5 w 65"/>
                <a:gd name="T51" fmla="*/ 42 h 338"/>
                <a:gd name="T52" fmla="*/ 4 w 65"/>
                <a:gd name="T53" fmla="*/ 54 h 338"/>
                <a:gd name="T54" fmla="*/ 4 w 65"/>
                <a:gd name="T55" fmla="*/ 65 h 338"/>
                <a:gd name="T56" fmla="*/ 5 w 65"/>
                <a:gd name="T57" fmla="*/ 77 h 338"/>
                <a:gd name="T58" fmla="*/ 7 w 65"/>
                <a:gd name="T59" fmla="*/ 89 h 3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5"/>
                <a:gd name="T91" fmla="*/ 0 h 338"/>
                <a:gd name="T92" fmla="*/ 65 w 65"/>
                <a:gd name="T93" fmla="*/ 338 h 3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5" h="338">
                  <a:moveTo>
                    <a:pt x="22" y="269"/>
                  </a:moveTo>
                  <a:lnTo>
                    <a:pt x="27" y="273"/>
                  </a:lnTo>
                  <a:lnTo>
                    <a:pt x="32" y="281"/>
                  </a:lnTo>
                  <a:lnTo>
                    <a:pt x="37" y="288"/>
                  </a:lnTo>
                  <a:lnTo>
                    <a:pt x="42" y="300"/>
                  </a:lnTo>
                  <a:lnTo>
                    <a:pt x="46" y="310"/>
                  </a:lnTo>
                  <a:lnTo>
                    <a:pt x="53" y="320"/>
                  </a:lnTo>
                  <a:lnTo>
                    <a:pt x="58" y="329"/>
                  </a:lnTo>
                  <a:lnTo>
                    <a:pt x="65" y="338"/>
                  </a:lnTo>
                  <a:lnTo>
                    <a:pt x="52" y="338"/>
                  </a:lnTo>
                  <a:lnTo>
                    <a:pt x="43" y="335"/>
                  </a:lnTo>
                  <a:lnTo>
                    <a:pt x="35" y="328"/>
                  </a:lnTo>
                  <a:lnTo>
                    <a:pt x="27" y="318"/>
                  </a:lnTo>
                  <a:lnTo>
                    <a:pt x="22" y="308"/>
                  </a:lnTo>
                  <a:lnTo>
                    <a:pt x="9" y="269"/>
                  </a:lnTo>
                  <a:lnTo>
                    <a:pt x="2" y="229"/>
                  </a:lnTo>
                  <a:lnTo>
                    <a:pt x="0" y="188"/>
                  </a:lnTo>
                  <a:lnTo>
                    <a:pt x="3" y="147"/>
                  </a:lnTo>
                  <a:lnTo>
                    <a:pt x="9" y="106"/>
                  </a:lnTo>
                  <a:lnTo>
                    <a:pt x="20" y="68"/>
                  </a:lnTo>
                  <a:lnTo>
                    <a:pt x="35" y="30"/>
                  </a:lnTo>
                  <a:lnTo>
                    <a:pt x="52" y="0"/>
                  </a:lnTo>
                  <a:lnTo>
                    <a:pt x="39" y="29"/>
                  </a:lnTo>
                  <a:lnTo>
                    <a:pt x="29" y="60"/>
                  </a:lnTo>
                  <a:lnTo>
                    <a:pt x="20" y="93"/>
                  </a:lnTo>
                  <a:lnTo>
                    <a:pt x="15" y="128"/>
                  </a:lnTo>
                  <a:lnTo>
                    <a:pt x="11" y="163"/>
                  </a:lnTo>
                  <a:lnTo>
                    <a:pt x="11" y="197"/>
                  </a:lnTo>
                  <a:lnTo>
                    <a:pt x="14" y="233"/>
                  </a:lnTo>
                  <a:lnTo>
                    <a:pt x="22" y="2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Freeform 46"/>
            <p:cNvSpPr>
              <a:spLocks/>
            </p:cNvSpPr>
            <p:nvPr/>
          </p:nvSpPr>
          <p:spPr bwMode="auto">
            <a:xfrm>
              <a:off x="4702" y="2202"/>
              <a:ext cx="244" cy="224"/>
            </a:xfrm>
            <a:custGeom>
              <a:avLst/>
              <a:gdLst>
                <a:gd name="T0" fmla="*/ 201 w 730"/>
                <a:gd name="T1" fmla="*/ 47 h 674"/>
                <a:gd name="T2" fmla="*/ 220 w 730"/>
                <a:gd name="T3" fmla="*/ 65 h 674"/>
                <a:gd name="T4" fmla="*/ 244 w 730"/>
                <a:gd name="T5" fmla="*/ 68 h 674"/>
                <a:gd name="T6" fmla="*/ 216 w 730"/>
                <a:gd name="T7" fmla="*/ 87 h 674"/>
                <a:gd name="T8" fmla="*/ 192 w 730"/>
                <a:gd name="T9" fmla="*/ 112 h 674"/>
                <a:gd name="T10" fmla="*/ 171 w 730"/>
                <a:gd name="T11" fmla="*/ 133 h 674"/>
                <a:gd name="T12" fmla="*/ 156 w 730"/>
                <a:gd name="T13" fmla="*/ 142 h 674"/>
                <a:gd name="T14" fmla="*/ 141 w 730"/>
                <a:gd name="T15" fmla="*/ 151 h 674"/>
                <a:gd name="T16" fmla="*/ 109 w 730"/>
                <a:gd name="T17" fmla="*/ 171 h 674"/>
                <a:gd name="T18" fmla="*/ 68 w 730"/>
                <a:gd name="T19" fmla="*/ 196 h 674"/>
                <a:gd name="T20" fmla="*/ 25 w 730"/>
                <a:gd name="T21" fmla="*/ 217 h 674"/>
                <a:gd name="T22" fmla="*/ 21 w 730"/>
                <a:gd name="T23" fmla="*/ 217 h 674"/>
                <a:gd name="T24" fmla="*/ 21 w 730"/>
                <a:gd name="T25" fmla="*/ 220 h 674"/>
                <a:gd name="T26" fmla="*/ 18 w 730"/>
                <a:gd name="T27" fmla="*/ 222 h 674"/>
                <a:gd name="T28" fmla="*/ 11 w 730"/>
                <a:gd name="T29" fmla="*/ 222 h 674"/>
                <a:gd name="T30" fmla="*/ 4 w 730"/>
                <a:gd name="T31" fmla="*/ 215 h 674"/>
                <a:gd name="T32" fmla="*/ 0 w 730"/>
                <a:gd name="T33" fmla="*/ 206 h 674"/>
                <a:gd name="T34" fmla="*/ 6 w 730"/>
                <a:gd name="T35" fmla="*/ 215 h 674"/>
                <a:gd name="T36" fmla="*/ 13 w 730"/>
                <a:gd name="T37" fmla="*/ 218 h 674"/>
                <a:gd name="T38" fmla="*/ 22 w 730"/>
                <a:gd name="T39" fmla="*/ 213 h 674"/>
                <a:gd name="T40" fmla="*/ 31 w 730"/>
                <a:gd name="T41" fmla="*/ 205 h 674"/>
                <a:gd name="T42" fmla="*/ 37 w 730"/>
                <a:gd name="T43" fmla="*/ 184 h 674"/>
                <a:gd name="T44" fmla="*/ 35 w 730"/>
                <a:gd name="T45" fmla="*/ 148 h 674"/>
                <a:gd name="T46" fmla="*/ 22 w 730"/>
                <a:gd name="T47" fmla="*/ 114 h 674"/>
                <a:gd name="T48" fmla="*/ 18 w 730"/>
                <a:gd name="T49" fmla="*/ 89 h 674"/>
                <a:gd name="T50" fmla="*/ 65 w 730"/>
                <a:gd name="T51" fmla="*/ 83 h 674"/>
                <a:gd name="T52" fmla="*/ 109 w 730"/>
                <a:gd name="T53" fmla="*/ 69 h 674"/>
                <a:gd name="T54" fmla="*/ 126 w 730"/>
                <a:gd name="T55" fmla="*/ 67 h 674"/>
                <a:gd name="T56" fmla="*/ 131 w 730"/>
                <a:gd name="T57" fmla="*/ 65 h 674"/>
                <a:gd name="T58" fmla="*/ 140 w 730"/>
                <a:gd name="T59" fmla="*/ 71 h 674"/>
                <a:gd name="T60" fmla="*/ 152 w 730"/>
                <a:gd name="T61" fmla="*/ 88 h 674"/>
                <a:gd name="T62" fmla="*/ 156 w 730"/>
                <a:gd name="T63" fmla="*/ 109 h 674"/>
                <a:gd name="T64" fmla="*/ 154 w 730"/>
                <a:gd name="T65" fmla="*/ 128 h 674"/>
                <a:gd name="T66" fmla="*/ 154 w 730"/>
                <a:gd name="T67" fmla="*/ 136 h 674"/>
                <a:gd name="T68" fmla="*/ 160 w 730"/>
                <a:gd name="T69" fmla="*/ 117 h 674"/>
                <a:gd name="T70" fmla="*/ 160 w 730"/>
                <a:gd name="T71" fmla="*/ 97 h 674"/>
                <a:gd name="T72" fmla="*/ 153 w 730"/>
                <a:gd name="T73" fmla="*/ 78 h 674"/>
                <a:gd name="T74" fmla="*/ 142 w 730"/>
                <a:gd name="T75" fmla="*/ 63 h 674"/>
                <a:gd name="T76" fmla="*/ 127 w 730"/>
                <a:gd name="T77" fmla="*/ 54 h 674"/>
                <a:gd name="T78" fmla="*/ 128 w 730"/>
                <a:gd name="T79" fmla="*/ 49 h 674"/>
                <a:gd name="T80" fmla="*/ 137 w 730"/>
                <a:gd name="T81" fmla="*/ 49 h 674"/>
                <a:gd name="T82" fmla="*/ 147 w 730"/>
                <a:gd name="T83" fmla="*/ 53 h 674"/>
                <a:gd name="T84" fmla="*/ 154 w 730"/>
                <a:gd name="T85" fmla="*/ 59 h 674"/>
                <a:gd name="T86" fmla="*/ 161 w 730"/>
                <a:gd name="T87" fmla="*/ 68 h 674"/>
                <a:gd name="T88" fmla="*/ 166 w 730"/>
                <a:gd name="T89" fmla="*/ 71 h 674"/>
                <a:gd name="T90" fmla="*/ 163 w 730"/>
                <a:gd name="T91" fmla="*/ 61 h 674"/>
                <a:gd name="T92" fmla="*/ 155 w 730"/>
                <a:gd name="T93" fmla="*/ 52 h 674"/>
                <a:gd name="T94" fmla="*/ 147 w 730"/>
                <a:gd name="T95" fmla="*/ 46 h 674"/>
                <a:gd name="T96" fmla="*/ 144 w 730"/>
                <a:gd name="T97" fmla="*/ 36 h 674"/>
                <a:gd name="T98" fmla="*/ 156 w 730"/>
                <a:gd name="T99" fmla="*/ 21 h 674"/>
                <a:gd name="T100" fmla="*/ 169 w 730"/>
                <a:gd name="T101" fmla="*/ 6 h 674"/>
                <a:gd name="T102" fmla="*/ 178 w 730"/>
                <a:gd name="T103" fmla="*/ 7 h 674"/>
                <a:gd name="T104" fmla="*/ 186 w 730"/>
                <a:gd name="T105" fmla="*/ 18 h 674"/>
                <a:gd name="T106" fmla="*/ 189 w 730"/>
                <a:gd name="T107" fmla="*/ 33 h 67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30"/>
                <a:gd name="T163" fmla="*/ 0 h 674"/>
                <a:gd name="T164" fmla="*/ 730 w 730"/>
                <a:gd name="T165" fmla="*/ 674 h 67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30" h="674">
                  <a:moveTo>
                    <a:pt x="566" y="100"/>
                  </a:moveTo>
                  <a:lnTo>
                    <a:pt x="583" y="119"/>
                  </a:lnTo>
                  <a:lnTo>
                    <a:pt x="600" y="141"/>
                  </a:lnTo>
                  <a:lnTo>
                    <a:pt x="618" y="161"/>
                  </a:lnTo>
                  <a:lnTo>
                    <a:pt x="638" y="181"/>
                  </a:lnTo>
                  <a:lnTo>
                    <a:pt x="658" y="195"/>
                  </a:lnTo>
                  <a:lnTo>
                    <a:pt x="679" y="205"/>
                  </a:lnTo>
                  <a:lnTo>
                    <a:pt x="703" y="208"/>
                  </a:lnTo>
                  <a:lnTo>
                    <a:pt x="730" y="204"/>
                  </a:lnTo>
                  <a:lnTo>
                    <a:pt x="702" y="220"/>
                  </a:lnTo>
                  <a:lnTo>
                    <a:pt x="674" y="241"/>
                  </a:lnTo>
                  <a:lnTo>
                    <a:pt x="647" y="261"/>
                  </a:lnTo>
                  <a:lnTo>
                    <a:pt x="622" y="286"/>
                  </a:lnTo>
                  <a:lnTo>
                    <a:pt x="597" y="309"/>
                  </a:lnTo>
                  <a:lnTo>
                    <a:pt x="573" y="336"/>
                  </a:lnTo>
                  <a:lnTo>
                    <a:pt x="549" y="363"/>
                  </a:lnTo>
                  <a:lnTo>
                    <a:pt x="527" y="392"/>
                  </a:lnTo>
                  <a:lnTo>
                    <a:pt x="512" y="399"/>
                  </a:lnTo>
                  <a:lnTo>
                    <a:pt x="497" y="408"/>
                  </a:lnTo>
                  <a:lnTo>
                    <a:pt x="482" y="417"/>
                  </a:lnTo>
                  <a:lnTo>
                    <a:pt x="468" y="427"/>
                  </a:lnTo>
                  <a:lnTo>
                    <a:pt x="454" y="436"/>
                  </a:lnTo>
                  <a:lnTo>
                    <a:pt x="439" y="446"/>
                  </a:lnTo>
                  <a:lnTo>
                    <a:pt x="422" y="453"/>
                  </a:lnTo>
                  <a:lnTo>
                    <a:pt x="407" y="459"/>
                  </a:lnTo>
                  <a:lnTo>
                    <a:pt x="366" y="487"/>
                  </a:lnTo>
                  <a:lnTo>
                    <a:pt x="327" y="516"/>
                  </a:lnTo>
                  <a:lnTo>
                    <a:pt x="286" y="541"/>
                  </a:lnTo>
                  <a:lnTo>
                    <a:pt x="245" y="567"/>
                  </a:lnTo>
                  <a:lnTo>
                    <a:pt x="203" y="590"/>
                  </a:lnTo>
                  <a:lnTo>
                    <a:pt x="161" y="613"/>
                  </a:lnTo>
                  <a:lnTo>
                    <a:pt x="117" y="632"/>
                  </a:lnTo>
                  <a:lnTo>
                    <a:pt x="75" y="653"/>
                  </a:lnTo>
                  <a:lnTo>
                    <a:pt x="72" y="647"/>
                  </a:lnTo>
                  <a:lnTo>
                    <a:pt x="68" y="648"/>
                  </a:lnTo>
                  <a:lnTo>
                    <a:pt x="64" y="652"/>
                  </a:lnTo>
                  <a:lnTo>
                    <a:pt x="61" y="657"/>
                  </a:lnTo>
                  <a:lnTo>
                    <a:pt x="61" y="659"/>
                  </a:lnTo>
                  <a:lnTo>
                    <a:pt x="63" y="662"/>
                  </a:lnTo>
                  <a:lnTo>
                    <a:pt x="57" y="661"/>
                  </a:lnTo>
                  <a:lnTo>
                    <a:pt x="55" y="665"/>
                  </a:lnTo>
                  <a:lnTo>
                    <a:pt x="53" y="668"/>
                  </a:lnTo>
                  <a:lnTo>
                    <a:pt x="52" y="674"/>
                  </a:lnTo>
                  <a:lnTo>
                    <a:pt x="41" y="672"/>
                  </a:lnTo>
                  <a:lnTo>
                    <a:pt x="33" y="668"/>
                  </a:lnTo>
                  <a:lnTo>
                    <a:pt x="26" y="663"/>
                  </a:lnTo>
                  <a:lnTo>
                    <a:pt x="20" y="657"/>
                  </a:lnTo>
                  <a:lnTo>
                    <a:pt x="13" y="648"/>
                  </a:lnTo>
                  <a:lnTo>
                    <a:pt x="8" y="639"/>
                  </a:lnTo>
                  <a:lnTo>
                    <a:pt x="3" y="629"/>
                  </a:lnTo>
                  <a:lnTo>
                    <a:pt x="0" y="620"/>
                  </a:lnTo>
                  <a:lnTo>
                    <a:pt x="5" y="631"/>
                  </a:lnTo>
                  <a:lnTo>
                    <a:pt x="14" y="644"/>
                  </a:lnTo>
                  <a:lnTo>
                    <a:pt x="18" y="648"/>
                  </a:lnTo>
                  <a:lnTo>
                    <a:pt x="25" y="653"/>
                  </a:lnTo>
                  <a:lnTo>
                    <a:pt x="31" y="656"/>
                  </a:lnTo>
                  <a:lnTo>
                    <a:pt x="38" y="657"/>
                  </a:lnTo>
                  <a:lnTo>
                    <a:pt x="48" y="652"/>
                  </a:lnTo>
                  <a:lnTo>
                    <a:pt x="58" y="648"/>
                  </a:lnTo>
                  <a:lnTo>
                    <a:pt x="67" y="641"/>
                  </a:lnTo>
                  <a:lnTo>
                    <a:pt x="77" y="635"/>
                  </a:lnTo>
                  <a:lnTo>
                    <a:pt x="85" y="626"/>
                  </a:lnTo>
                  <a:lnTo>
                    <a:pt x="92" y="617"/>
                  </a:lnTo>
                  <a:lnTo>
                    <a:pt x="99" y="606"/>
                  </a:lnTo>
                  <a:lnTo>
                    <a:pt x="104" y="594"/>
                  </a:lnTo>
                  <a:lnTo>
                    <a:pt x="110" y="555"/>
                  </a:lnTo>
                  <a:lnTo>
                    <a:pt x="113" y="518"/>
                  </a:lnTo>
                  <a:lnTo>
                    <a:pt x="110" y="480"/>
                  </a:lnTo>
                  <a:lnTo>
                    <a:pt x="105" y="445"/>
                  </a:lnTo>
                  <a:lnTo>
                    <a:pt x="94" y="409"/>
                  </a:lnTo>
                  <a:lnTo>
                    <a:pt x="82" y="376"/>
                  </a:lnTo>
                  <a:lnTo>
                    <a:pt x="66" y="344"/>
                  </a:lnTo>
                  <a:lnTo>
                    <a:pt x="50" y="314"/>
                  </a:lnTo>
                  <a:lnTo>
                    <a:pt x="8" y="274"/>
                  </a:lnTo>
                  <a:lnTo>
                    <a:pt x="55" y="269"/>
                  </a:lnTo>
                  <a:lnTo>
                    <a:pt x="103" y="264"/>
                  </a:lnTo>
                  <a:lnTo>
                    <a:pt x="149" y="256"/>
                  </a:lnTo>
                  <a:lnTo>
                    <a:pt x="194" y="249"/>
                  </a:lnTo>
                  <a:lnTo>
                    <a:pt x="238" y="237"/>
                  </a:lnTo>
                  <a:lnTo>
                    <a:pt x="282" y="224"/>
                  </a:lnTo>
                  <a:lnTo>
                    <a:pt x="325" y="209"/>
                  </a:lnTo>
                  <a:lnTo>
                    <a:pt x="368" y="190"/>
                  </a:lnTo>
                  <a:lnTo>
                    <a:pt x="370" y="195"/>
                  </a:lnTo>
                  <a:lnTo>
                    <a:pt x="376" y="201"/>
                  </a:lnTo>
                  <a:lnTo>
                    <a:pt x="381" y="196"/>
                  </a:lnTo>
                  <a:lnTo>
                    <a:pt x="387" y="195"/>
                  </a:lnTo>
                  <a:lnTo>
                    <a:pt x="392" y="195"/>
                  </a:lnTo>
                  <a:lnTo>
                    <a:pt x="398" y="197"/>
                  </a:lnTo>
                  <a:lnTo>
                    <a:pt x="409" y="204"/>
                  </a:lnTo>
                  <a:lnTo>
                    <a:pt x="420" y="213"/>
                  </a:lnTo>
                  <a:lnTo>
                    <a:pt x="433" y="227"/>
                  </a:lnTo>
                  <a:lnTo>
                    <a:pt x="444" y="245"/>
                  </a:lnTo>
                  <a:lnTo>
                    <a:pt x="454" y="264"/>
                  </a:lnTo>
                  <a:lnTo>
                    <a:pt x="461" y="286"/>
                  </a:lnTo>
                  <a:lnTo>
                    <a:pt x="464" y="306"/>
                  </a:lnTo>
                  <a:lnTo>
                    <a:pt x="466" y="329"/>
                  </a:lnTo>
                  <a:lnTo>
                    <a:pt x="465" y="354"/>
                  </a:lnTo>
                  <a:lnTo>
                    <a:pt x="462" y="378"/>
                  </a:lnTo>
                  <a:lnTo>
                    <a:pt x="460" y="386"/>
                  </a:lnTo>
                  <a:lnTo>
                    <a:pt x="457" y="394"/>
                  </a:lnTo>
                  <a:lnTo>
                    <a:pt x="456" y="400"/>
                  </a:lnTo>
                  <a:lnTo>
                    <a:pt x="462" y="409"/>
                  </a:lnTo>
                  <a:lnTo>
                    <a:pt x="469" y="391"/>
                  </a:lnTo>
                  <a:lnTo>
                    <a:pt x="475" y="373"/>
                  </a:lnTo>
                  <a:lnTo>
                    <a:pt x="479" y="353"/>
                  </a:lnTo>
                  <a:lnTo>
                    <a:pt x="481" y="333"/>
                  </a:lnTo>
                  <a:lnTo>
                    <a:pt x="480" y="311"/>
                  </a:lnTo>
                  <a:lnTo>
                    <a:pt x="478" y="291"/>
                  </a:lnTo>
                  <a:lnTo>
                    <a:pt x="473" y="272"/>
                  </a:lnTo>
                  <a:lnTo>
                    <a:pt x="468" y="255"/>
                  </a:lnTo>
                  <a:lnTo>
                    <a:pt x="459" y="234"/>
                  </a:lnTo>
                  <a:lnTo>
                    <a:pt x="449" y="218"/>
                  </a:lnTo>
                  <a:lnTo>
                    <a:pt x="437" y="202"/>
                  </a:lnTo>
                  <a:lnTo>
                    <a:pt x="424" y="191"/>
                  </a:lnTo>
                  <a:lnTo>
                    <a:pt x="410" y="179"/>
                  </a:lnTo>
                  <a:lnTo>
                    <a:pt x="395" y="170"/>
                  </a:lnTo>
                  <a:lnTo>
                    <a:pt x="380" y="163"/>
                  </a:lnTo>
                  <a:lnTo>
                    <a:pt x="366" y="159"/>
                  </a:lnTo>
                  <a:lnTo>
                    <a:pt x="374" y="151"/>
                  </a:lnTo>
                  <a:lnTo>
                    <a:pt x="383" y="147"/>
                  </a:lnTo>
                  <a:lnTo>
                    <a:pt x="392" y="146"/>
                  </a:lnTo>
                  <a:lnTo>
                    <a:pt x="402" y="147"/>
                  </a:lnTo>
                  <a:lnTo>
                    <a:pt x="411" y="148"/>
                  </a:lnTo>
                  <a:lnTo>
                    <a:pt x="420" y="151"/>
                  </a:lnTo>
                  <a:lnTo>
                    <a:pt x="430" y="155"/>
                  </a:lnTo>
                  <a:lnTo>
                    <a:pt x="439" y="159"/>
                  </a:lnTo>
                  <a:lnTo>
                    <a:pt x="446" y="163"/>
                  </a:lnTo>
                  <a:lnTo>
                    <a:pt x="455" y="169"/>
                  </a:lnTo>
                  <a:lnTo>
                    <a:pt x="462" y="177"/>
                  </a:lnTo>
                  <a:lnTo>
                    <a:pt x="469" y="187"/>
                  </a:lnTo>
                  <a:lnTo>
                    <a:pt x="475" y="195"/>
                  </a:lnTo>
                  <a:lnTo>
                    <a:pt x="482" y="205"/>
                  </a:lnTo>
                  <a:lnTo>
                    <a:pt x="488" y="214"/>
                  </a:lnTo>
                  <a:lnTo>
                    <a:pt x="495" y="224"/>
                  </a:lnTo>
                  <a:lnTo>
                    <a:pt x="497" y="213"/>
                  </a:lnTo>
                  <a:lnTo>
                    <a:pt x="495" y="204"/>
                  </a:lnTo>
                  <a:lnTo>
                    <a:pt x="490" y="193"/>
                  </a:lnTo>
                  <a:lnTo>
                    <a:pt x="487" y="184"/>
                  </a:lnTo>
                  <a:lnTo>
                    <a:pt x="480" y="174"/>
                  </a:lnTo>
                  <a:lnTo>
                    <a:pt x="472" y="165"/>
                  </a:lnTo>
                  <a:lnTo>
                    <a:pt x="465" y="157"/>
                  </a:lnTo>
                  <a:lnTo>
                    <a:pt x="458" y="151"/>
                  </a:lnTo>
                  <a:lnTo>
                    <a:pt x="449" y="143"/>
                  </a:lnTo>
                  <a:lnTo>
                    <a:pt x="441" y="138"/>
                  </a:lnTo>
                  <a:lnTo>
                    <a:pt x="433" y="132"/>
                  </a:lnTo>
                  <a:lnTo>
                    <a:pt x="425" y="128"/>
                  </a:lnTo>
                  <a:lnTo>
                    <a:pt x="432" y="107"/>
                  </a:lnTo>
                  <a:lnTo>
                    <a:pt x="442" y="92"/>
                  </a:lnTo>
                  <a:lnTo>
                    <a:pt x="454" y="77"/>
                  </a:lnTo>
                  <a:lnTo>
                    <a:pt x="467" y="64"/>
                  </a:lnTo>
                  <a:lnTo>
                    <a:pt x="481" y="48"/>
                  </a:lnTo>
                  <a:lnTo>
                    <a:pt x="494" y="34"/>
                  </a:lnTo>
                  <a:lnTo>
                    <a:pt x="506" y="17"/>
                  </a:lnTo>
                  <a:lnTo>
                    <a:pt x="516" y="0"/>
                  </a:lnTo>
                  <a:lnTo>
                    <a:pt x="524" y="10"/>
                  </a:lnTo>
                  <a:lnTo>
                    <a:pt x="533" y="21"/>
                  </a:lnTo>
                  <a:lnTo>
                    <a:pt x="541" y="32"/>
                  </a:lnTo>
                  <a:lnTo>
                    <a:pt x="549" y="43"/>
                  </a:lnTo>
                  <a:lnTo>
                    <a:pt x="555" y="55"/>
                  </a:lnTo>
                  <a:lnTo>
                    <a:pt x="561" y="68"/>
                  </a:lnTo>
                  <a:lnTo>
                    <a:pt x="564" y="82"/>
                  </a:lnTo>
                  <a:lnTo>
                    <a:pt x="566" y="100"/>
                  </a:lnTo>
                  <a:close/>
                </a:path>
              </a:pathLst>
            </a:custGeom>
            <a:solidFill>
              <a:srgbClr val="4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47"/>
            <p:cNvSpPr>
              <a:spLocks/>
            </p:cNvSpPr>
            <p:nvPr/>
          </p:nvSpPr>
          <p:spPr bwMode="auto">
            <a:xfrm>
              <a:off x="5419" y="2205"/>
              <a:ext cx="16" cy="38"/>
            </a:xfrm>
            <a:custGeom>
              <a:avLst/>
              <a:gdLst>
                <a:gd name="T0" fmla="*/ 16 w 50"/>
                <a:gd name="T1" fmla="*/ 8 h 113"/>
                <a:gd name="T2" fmla="*/ 13 w 50"/>
                <a:gd name="T3" fmla="*/ 11 h 113"/>
                <a:gd name="T4" fmla="*/ 12 w 50"/>
                <a:gd name="T5" fmla="*/ 14 h 113"/>
                <a:gd name="T6" fmla="*/ 10 w 50"/>
                <a:gd name="T7" fmla="*/ 17 h 113"/>
                <a:gd name="T8" fmla="*/ 9 w 50"/>
                <a:gd name="T9" fmla="*/ 22 h 113"/>
                <a:gd name="T10" fmla="*/ 8 w 50"/>
                <a:gd name="T11" fmla="*/ 26 h 113"/>
                <a:gd name="T12" fmla="*/ 7 w 50"/>
                <a:gd name="T13" fmla="*/ 29 h 113"/>
                <a:gd name="T14" fmla="*/ 6 w 50"/>
                <a:gd name="T15" fmla="*/ 34 h 113"/>
                <a:gd name="T16" fmla="*/ 6 w 50"/>
                <a:gd name="T17" fmla="*/ 38 h 113"/>
                <a:gd name="T18" fmla="*/ 4 w 50"/>
                <a:gd name="T19" fmla="*/ 38 h 113"/>
                <a:gd name="T20" fmla="*/ 3 w 50"/>
                <a:gd name="T21" fmla="*/ 33 h 113"/>
                <a:gd name="T22" fmla="*/ 4 w 50"/>
                <a:gd name="T23" fmla="*/ 29 h 113"/>
                <a:gd name="T24" fmla="*/ 4 w 50"/>
                <a:gd name="T25" fmla="*/ 25 h 113"/>
                <a:gd name="T26" fmla="*/ 6 w 50"/>
                <a:gd name="T27" fmla="*/ 21 h 113"/>
                <a:gd name="T28" fmla="*/ 8 w 50"/>
                <a:gd name="T29" fmla="*/ 17 h 113"/>
                <a:gd name="T30" fmla="*/ 10 w 50"/>
                <a:gd name="T31" fmla="*/ 14 h 113"/>
                <a:gd name="T32" fmla="*/ 12 w 50"/>
                <a:gd name="T33" fmla="*/ 11 h 113"/>
                <a:gd name="T34" fmla="*/ 15 w 50"/>
                <a:gd name="T35" fmla="*/ 8 h 113"/>
                <a:gd name="T36" fmla="*/ 14 w 50"/>
                <a:gd name="T37" fmla="*/ 6 h 113"/>
                <a:gd name="T38" fmla="*/ 13 w 50"/>
                <a:gd name="T39" fmla="*/ 5 h 113"/>
                <a:gd name="T40" fmla="*/ 11 w 50"/>
                <a:gd name="T41" fmla="*/ 6 h 113"/>
                <a:gd name="T42" fmla="*/ 9 w 50"/>
                <a:gd name="T43" fmla="*/ 7 h 113"/>
                <a:gd name="T44" fmla="*/ 7 w 50"/>
                <a:gd name="T45" fmla="*/ 9 h 113"/>
                <a:gd name="T46" fmla="*/ 5 w 50"/>
                <a:gd name="T47" fmla="*/ 11 h 113"/>
                <a:gd name="T48" fmla="*/ 4 w 50"/>
                <a:gd name="T49" fmla="*/ 12 h 113"/>
                <a:gd name="T50" fmla="*/ 2 w 50"/>
                <a:gd name="T51" fmla="*/ 14 h 113"/>
                <a:gd name="T52" fmla="*/ 1 w 50"/>
                <a:gd name="T53" fmla="*/ 16 h 113"/>
                <a:gd name="T54" fmla="*/ 1 w 50"/>
                <a:gd name="T55" fmla="*/ 19 h 113"/>
                <a:gd name="T56" fmla="*/ 0 w 50"/>
                <a:gd name="T57" fmla="*/ 16 h 113"/>
                <a:gd name="T58" fmla="*/ 0 w 50"/>
                <a:gd name="T59" fmla="*/ 13 h 113"/>
                <a:gd name="T60" fmla="*/ 0 w 50"/>
                <a:gd name="T61" fmla="*/ 11 h 113"/>
                <a:gd name="T62" fmla="*/ 1 w 50"/>
                <a:gd name="T63" fmla="*/ 8 h 113"/>
                <a:gd name="T64" fmla="*/ 2 w 50"/>
                <a:gd name="T65" fmla="*/ 5 h 113"/>
                <a:gd name="T66" fmla="*/ 3 w 50"/>
                <a:gd name="T67" fmla="*/ 3 h 113"/>
                <a:gd name="T68" fmla="*/ 4 w 50"/>
                <a:gd name="T69" fmla="*/ 1 h 113"/>
                <a:gd name="T70" fmla="*/ 6 w 50"/>
                <a:gd name="T71" fmla="*/ 0 h 113"/>
                <a:gd name="T72" fmla="*/ 7 w 50"/>
                <a:gd name="T73" fmla="*/ 0 h 113"/>
                <a:gd name="T74" fmla="*/ 9 w 50"/>
                <a:gd name="T75" fmla="*/ 0 h 113"/>
                <a:gd name="T76" fmla="*/ 11 w 50"/>
                <a:gd name="T77" fmla="*/ 0 h 113"/>
                <a:gd name="T78" fmla="*/ 13 w 50"/>
                <a:gd name="T79" fmla="*/ 1 h 113"/>
                <a:gd name="T80" fmla="*/ 14 w 50"/>
                <a:gd name="T81" fmla="*/ 1 h 113"/>
                <a:gd name="T82" fmla="*/ 16 w 50"/>
                <a:gd name="T83" fmla="*/ 3 h 113"/>
                <a:gd name="T84" fmla="*/ 16 w 50"/>
                <a:gd name="T85" fmla="*/ 5 h 113"/>
                <a:gd name="T86" fmla="*/ 16 w 50"/>
                <a:gd name="T87" fmla="*/ 8 h 1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0"/>
                <a:gd name="T133" fmla="*/ 0 h 113"/>
                <a:gd name="T134" fmla="*/ 50 w 50"/>
                <a:gd name="T135" fmla="*/ 113 h 1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0" h="113">
                  <a:moveTo>
                    <a:pt x="50" y="23"/>
                  </a:moveTo>
                  <a:lnTo>
                    <a:pt x="42" y="32"/>
                  </a:lnTo>
                  <a:lnTo>
                    <a:pt x="37" y="42"/>
                  </a:lnTo>
                  <a:lnTo>
                    <a:pt x="30" y="52"/>
                  </a:lnTo>
                  <a:lnTo>
                    <a:pt x="27" y="64"/>
                  </a:lnTo>
                  <a:lnTo>
                    <a:pt x="24" y="76"/>
                  </a:lnTo>
                  <a:lnTo>
                    <a:pt x="22" y="87"/>
                  </a:lnTo>
                  <a:lnTo>
                    <a:pt x="20" y="100"/>
                  </a:lnTo>
                  <a:lnTo>
                    <a:pt x="20" y="113"/>
                  </a:lnTo>
                  <a:lnTo>
                    <a:pt x="12" y="113"/>
                  </a:lnTo>
                  <a:lnTo>
                    <a:pt x="9" y="97"/>
                  </a:lnTo>
                  <a:lnTo>
                    <a:pt x="11" y="86"/>
                  </a:lnTo>
                  <a:lnTo>
                    <a:pt x="14" y="74"/>
                  </a:lnTo>
                  <a:lnTo>
                    <a:pt x="19" y="63"/>
                  </a:lnTo>
                  <a:lnTo>
                    <a:pt x="24" y="51"/>
                  </a:lnTo>
                  <a:lnTo>
                    <a:pt x="31" y="42"/>
                  </a:lnTo>
                  <a:lnTo>
                    <a:pt x="39" y="33"/>
                  </a:lnTo>
                  <a:lnTo>
                    <a:pt x="48" y="25"/>
                  </a:lnTo>
                  <a:lnTo>
                    <a:pt x="43" y="19"/>
                  </a:lnTo>
                  <a:lnTo>
                    <a:pt x="41" y="14"/>
                  </a:lnTo>
                  <a:lnTo>
                    <a:pt x="34" y="18"/>
                  </a:lnTo>
                  <a:lnTo>
                    <a:pt x="28" y="22"/>
                  </a:lnTo>
                  <a:lnTo>
                    <a:pt x="22" y="27"/>
                  </a:lnTo>
                  <a:lnTo>
                    <a:pt x="17" y="32"/>
                  </a:lnTo>
                  <a:lnTo>
                    <a:pt x="11" y="36"/>
                  </a:lnTo>
                  <a:lnTo>
                    <a:pt x="7" y="42"/>
                  </a:lnTo>
                  <a:lnTo>
                    <a:pt x="3" y="49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3" y="24"/>
                  </a:lnTo>
                  <a:lnTo>
                    <a:pt x="6" y="16"/>
                  </a:lnTo>
                  <a:lnTo>
                    <a:pt x="9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1" y="2"/>
                  </a:lnTo>
                  <a:lnTo>
                    <a:pt x="45" y="4"/>
                  </a:lnTo>
                  <a:lnTo>
                    <a:pt x="49" y="9"/>
                  </a:lnTo>
                  <a:lnTo>
                    <a:pt x="50" y="14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Freeform 48"/>
            <p:cNvSpPr>
              <a:spLocks/>
            </p:cNvSpPr>
            <p:nvPr/>
          </p:nvSpPr>
          <p:spPr bwMode="auto">
            <a:xfrm>
              <a:off x="5372" y="2215"/>
              <a:ext cx="15" cy="43"/>
            </a:xfrm>
            <a:custGeom>
              <a:avLst/>
              <a:gdLst>
                <a:gd name="T0" fmla="*/ 15 w 45"/>
                <a:gd name="T1" fmla="*/ 19 h 129"/>
                <a:gd name="T2" fmla="*/ 13 w 45"/>
                <a:gd name="T3" fmla="*/ 21 h 129"/>
                <a:gd name="T4" fmla="*/ 11 w 45"/>
                <a:gd name="T5" fmla="*/ 24 h 129"/>
                <a:gd name="T6" fmla="*/ 9 w 45"/>
                <a:gd name="T7" fmla="*/ 27 h 129"/>
                <a:gd name="T8" fmla="*/ 8 w 45"/>
                <a:gd name="T9" fmla="*/ 30 h 129"/>
                <a:gd name="T10" fmla="*/ 5 w 45"/>
                <a:gd name="T11" fmla="*/ 32 h 129"/>
                <a:gd name="T12" fmla="*/ 4 w 45"/>
                <a:gd name="T13" fmla="*/ 35 h 129"/>
                <a:gd name="T14" fmla="*/ 3 w 45"/>
                <a:gd name="T15" fmla="*/ 38 h 129"/>
                <a:gd name="T16" fmla="*/ 3 w 45"/>
                <a:gd name="T17" fmla="*/ 42 h 129"/>
                <a:gd name="T18" fmla="*/ 0 w 45"/>
                <a:gd name="T19" fmla="*/ 43 h 129"/>
                <a:gd name="T20" fmla="*/ 0 w 45"/>
                <a:gd name="T21" fmla="*/ 38 h 129"/>
                <a:gd name="T22" fmla="*/ 1 w 45"/>
                <a:gd name="T23" fmla="*/ 32 h 129"/>
                <a:gd name="T24" fmla="*/ 2 w 45"/>
                <a:gd name="T25" fmla="*/ 27 h 129"/>
                <a:gd name="T26" fmla="*/ 3 w 45"/>
                <a:gd name="T27" fmla="*/ 22 h 129"/>
                <a:gd name="T28" fmla="*/ 4 w 45"/>
                <a:gd name="T29" fmla="*/ 17 h 129"/>
                <a:gd name="T30" fmla="*/ 5 w 45"/>
                <a:gd name="T31" fmla="*/ 12 h 129"/>
                <a:gd name="T32" fmla="*/ 8 w 45"/>
                <a:gd name="T33" fmla="*/ 8 h 129"/>
                <a:gd name="T34" fmla="*/ 11 w 45"/>
                <a:gd name="T35" fmla="*/ 5 h 129"/>
                <a:gd name="T36" fmla="*/ 12 w 45"/>
                <a:gd name="T37" fmla="*/ 0 h 129"/>
                <a:gd name="T38" fmla="*/ 12 w 45"/>
                <a:gd name="T39" fmla="*/ 1 h 129"/>
                <a:gd name="T40" fmla="*/ 13 w 45"/>
                <a:gd name="T41" fmla="*/ 3 h 129"/>
                <a:gd name="T42" fmla="*/ 13 w 45"/>
                <a:gd name="T43" fmla="*/ 6 h 129"/>
                <a:gd name="T44" fmla="*/ 13 w 45"/>
                <a:gd name="T45" fmla="*/ 9 h 129"/>
                <a:gd name="T46" fmla="*/ 13 w 45"/>
                <a:gd name="T47" fmla="*/ 11 h 129"/>
                <a:gd name="T48" fmla="*/ 13 w 45"/>
                <a:gd name="T49" fmla="*/ 14 h 129"/>
                <a:gd name="T50" fmla="*/ 14 w 45"/>
                <a:gd name="T51" fmla="*/ 16 h 129"/>
                <a:gd name="T52" fmla="*/ 15 w 45"/>
                <a:gd name="T53" fmla="*/ 19 h 1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"/>
                <a:gd name="T82" fmla="*/ 0 h 129"/>
                <a:gd name="T83" fmla="*/ 45 w 45"/>
                <a:gd name="T84" fmla="*/ 129 h 1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" h="129">
                  <a:moveTo>
                    <a:pt x="45" y="56"/>
                  </a:moveTo>
                  <a:lnTo>
                    <a:pt x="39" y="64"/>
                  </a:lnTo>
                  <a:lnTo>
                    <a:pt x="34" y="73"/>
                  </a:lnTo>
                  <a:lnTo>
                    <a:pt x="28" y="80"/>
                  </a:lnTo>
                  <a:lnTo>
                    <a:pt x="23" y="89"/>
                  </a:lnTo>
                  <a:lnTo>
                    <a:pt x="16" y="97"/>
                  </a:lnTo>
                  <a:lnTo>
                    <a:pt x="13" y="106"/>
                  </a:lnTo>
                  <a:lnTo>
                    <a:pt x="10" y="115"/>
                  </a:lnTo>
                  <a:lnTo>
                    <a:pt x="9" y="127"/>
                  </a:lnTo>
                  <a:lnTo>
                    <a:pt x="0" y="129"/>
                  </a:lnTo>
                  <a:lnTo>
                    <a:pt x="1" y="113"/>
                  </a:lnTo>
                  <a:lnTo>
                    <a:pt x="3" y="96"/>
                  </a:lnTo>
                  <a:lnTo>
                    <a:pt x="5" y="80"/>
                  </a:lnTo>
                  <a:lnTo>
                    <a:pt x="8" y="65"/>
                  </a:lnTo>
                  <a:lnTo>
                    <a:pt x="11" y="50"/>
                  </a:lnTo>
                  <a:lnTo>
                    <a:pt x="16" y="37"/>
                  </a:lnTo>
                  <a:lnTo>
                    <a:pt x="23" y="24"/>
                  </a:lnTo>
                  <a:lnTo>
                    <a:pt x="32" y="14"/>
                  </a:lnTo>
                  <a:lnTo>
                    <a:pt x="36" y="0"/>
                  </a:lnTo>
                  <a:lnTo>
                    <a:pt x="37" y="3"/>
                  </a:lnTo>
                  <a:lnTo>
                    <a:pt x="38" y="10"/>
                  </a:lnTo>
                  <a:lnTo>
                    <a:pt x="38" y="18"/>
                  </a:lnTo>
                  <a:lnTo>
                    <a:pt x="39" y="27"/>
                  </a:lnTo>
                  <a:lnTo>
                    <a:pt x="39" y="34"/>
                  </a:lnTo>
                  <a:lnTo>
                    <a:pt x="39" y="42"/>
                  </a:lnTo>
                  <a:lnTo>
                    <a:pt x="41" y="48"/>
                  </a:lnTo>
                  <a:lnTo>
                    <a:pt x="45" y="56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49"/>
            <p:cNvSpPr>
              <a:spLocks/>
            </p:cNvSpPr>
            <p:nvPr/>
          </p:nvSpPr>
          <p:spPr bwMode="auto">
            <a:xfrm>
              <a:off x="5432" y="2216"/>
              <a:ext cx="11" cy="32"/>
            </a:xfrm>
            <a:custGeom>
              <a:avLst/>
              <a:gdLst>
                <a:gd name="T0" fmla="*/ 11 w 34"/>
                <a:gd name="T1" fmla="*/ 1 h 95"/>
                <a:gd name="T2" fmla="*/ 9 w 34"/>
                <a:gd name="T3" fmla="*/ 4 h 95"/>
                <a:gd name="T4" fmla="*/ 6 w 34"/>
                <a:gd name="T5" fmla="*/ 8 h 95"/>
                <a:gd name="T6" fmla="*/ 5 w 34"/>
                <a:gd name="T7" fmla="*/ 12 h 95"/>
                <a:gd name="T8" fmla="*/ 4 w 34"/>
                <a:gd name="T9" fmla="*/ 16 h 95"/>
                <a:gd name="T10" fmla="*/ 3 w 34"/>
                <a:gd name="T11" fmla="*/ 20 h 95"/>
                <a:gd name="T12" fmla="*/ 3 w 34"/>
                <a:gd name="T13" fmla="*/ 24 h 95"/>
                <a:gd name="T14" fmla="*/ 2 w 34"/>
                <a:gd name="T15" fmla="*/ 28 h 95"/>
                <a:gd name="T16" fmla="*/ 1 w 34"/>
                <a:gd name="T17" fmla="*/ 32 h 95"/>
                <a:gd name="T18" fmla="*/ 0 w 34"/>
                <a:gd name="T19" fmla="*/ 28 h 95"/>
                <a:gd name="T20" fmla="*/ 0 w 34"/>
                <a:gd name="T21" fmla="*/ 24 h 95"/>
                <a:gd name="T22" fmla="*/ 0 w 34"/>
                <a:gd name="T23" fmla="*/ 19 h 95"/>
                <a:gd name="T24" fmla="*/ 2 w 34"/>
                <a:gd name="T25" fmla="*/ 15 h 95"/>
                <a:gd name="T26" fmla="*/ 3 w 34"/>
                <a:gd name="T27" fmla="*/ 11 h 95"/>
                <a:gd name="T28" fmla="*/ 4 w 34"/>
                <a:gd name="T29" fmla="*/ 7 h 95"/>
                <a:gd name="T30" fmla="*/ 6 w 34"/>
                <a:gd name="T31" fmla="*/ 4 h 95"/>
                <a:gd name="T32" fmla="*/ 8 w 34"/>
                <a:gd name="T33" fmla="*/ 0 h 95"/>
                <a:gd name="T34" fmla="*/ 11 w 34"/>
                <a:gd name="T35" fmla="*/ 1 h 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95"/>
                <a:gd name="T56" fmla="*/ 34 w 34"/>
                <a:gd name="T57" fmla="*/ 95 h 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95">
                  <a:moveTo>
                    <a:pt x="34" y="3"/>
                  </a:moveTo>
                  <a:lnTo>
                    <a:pt x="27" y="12"/>
                  </a:lnTo>
                  <a:lnTo>
                    <a:pt x="20" y="24"/>
                  </a:lnTo>
                  <a:lnTo>
                    <a:pt x="16" y="35"/>
                  </a:lnTo>
                  <a:lnTo>
                    <a:pt x="13" y="47"/>
                  </a:lnTo>
                  <a:lnTo>
                    <a:pt x="10" y="58"/>
                  </a:lnTo>
                  <a:lnTo>
                    <a:pt x="8" y="71"/>
                  </a:lnTo>
                  <a:lnTo>
                    <a:pt x="5" y="83"/>
                  </a:lnTo>
                  <a:lnTo>
                    <a:pt x="4" y="95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5"/>
                  </a:lnTo>
                  <a:lnTo>
                    <a:pt x="8" y="34"/>
                  </a:lnTo>
                  <a:lnTo>
                    <a:pt x="13" y="22"/>
                  </a:lnTo>
                  <a:lnTo>
                    <a:pt x="18" y="11"/>
                  </a:lnTo>
                  <a:lnTo>
                    <a:pt x="25" y="0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50"/>
            <p:cNvSpPr>
              <a:spLocks/>
            </p:cNvSpPr>
            <p:nvPr/>
          </p:nvSpPr>
          <p:spPr bwMode="auto">
            <a:xfrm>
              <a:off x="5440" y="2220"/>
              <a:ext cx="76" cy="45"/>
            </a:xfrm>
            <a:custGeom>
              <a:avLst/>
              <a:gdLst>
                <a:gd name="T0" fmla="*/ 69 w 226"/>
                <a:gd name="T1" fmla="*/ 2 h 135"/>
                <a:gd name="T2" fmla="*/ 70 w 226"/>
                <a:gd name="T3" fmla="*/ 4 h 135"/>
                <a:gd name="T4" fmla="*/ 72 w 226"/>
                <a:gd name="T5" fmla="*/ 7 h 135"/>
                <a:gd name="T6" fmla="*/ 73 w 226"/>
                <a:gd name="T7" fmla="*/ 11 h 135"/>
                <a:gd name="T8" fmla="*/ 75 w 226"/>
                <a:gd name="T9" fmla="*/ 14 h 135"/>
                <a:gd name="T10" fmla="*/ 75 w 226"/>
                <a:gd name="T11" fmla="*/ 16 h 135"/>
                <a:gd name="T12" fmla="*/ 76 w 226"/>
                <a:gd name="T13" fmla="*/ 19 h 135"/>
                <a:gd name="T14" fmla="*/ 75 w 226"/>
                <a:gd name="T15" fmla="*/ 21 h 135"/>
                <a:gd name="T16" fmla="*/ 75 w 226"/>
                <a:gd name="T17" fmla="*/ 24 h 135"/>
                <a:gd name="T18" fmla="*/ 75 w 226"/>
                <a:gd name="T19" fmla="*/ 26 h 135"/>
                <a:gd name="T20" fmla="*/ 74 w 226"/>
                <a:gd name="T21" fmla="*/ 29 h 135"/>
                <a:gd name="T22" fmla="*/ 73 w 226"/>
                <a:gd name="T23" fmla="*/ 31 h 135"/>
                <a:gd name="T24" fmla="*/ 73 w 226"/>
                <a:gd name="T25" fmla="*/ 34 h 135"/>
                <a:gd name="T26" fmla="*/ 70 w 226"/>
                <a:gd name="T27" fmla="*/ 36 h 135"/>
                <a:gd name="T28" fmla="*/ 68 w 226"/>
                <a:gd name="T29" fmla="*/ 39 h 135"/>
                <a:gd name="T30" fmla="*/ 64 w 226"/>
                <a:gd name="T31" fmla="*/ 40 h 135"/>
                <a:gd name="T32" fmla="*/ 62 w 226"/>
                <a:gd name="T33" fmla="*/ 41 h 135"/>
                <a:gd name="T34" fmla="*/ 59 w 226"/>
                <a:gd name="T35" fmla="*/ 42 h 135"/>
                <a:gd name="T36" fmla="*/ 56 w 226"/>
                <a:gd name="T37" fmla="*/ 43 h 135"/>
                <a:gd name="T38" fmla="*/ 52 w 226"/>
                <a:gd name="T39" fmla="*/ 44 h 135"/>
                <a:gd name="T40" fmla="*/ 49 w 226"/>
                <a:gd name="T41" fmla="*/ 45 h 135"/>
                <a:gd name="T42" fmla="*/ 43 w 226"/>
                <a:gd name="T43" fmla="*/ 45 h 135"/>
                <a:gd name="T44" fmla="*/ 37 w 226"/>
                <a:gd name="T45" fmla="*/ 44 h 135"/>
                <a:gd name="T46" fmla="*/ 31 w 226"/>
                <a:gd name="T47" fmla="*/ 44 h 135"/>
                <a:gd name="T48" fmla="*/ 26 w 226"/>
                <a:gd name="T49" fmla="*/ 43 h 135"/>
                <a:gd name="T50" fmla="*/ 20 w 226"/>
                <a:gd name="T51" fmla="*/ 41 h 135"/>
                <a:gd name="T52" fmla="*/ 14 w 226"/>
                <a:gd name="T53" fmla="*/ 40 h 135"/>
                <a:gd name="T54" fmla="*/ 8 w 226"/>
                <a:gd name="T55" fmla="*/ 39 h 135"/>
                <a:gd name="T56" fmla="*/ 3 w 226"/>
                <a:gd name="T57" fmla="*/ 38 h 135"/>
                <a:gd name="T58" fmla="*/ 1 w 226"/>
                <a:gd name="T59" fmla="*/ 34 h 135"/>
                <a:gd name="T60" fmla="*/ 0 w 226"/>
                <a:gd name="T61" fmla="*/ 29 h 135"/>
                <a:gd name="T62" fmla="*/ 0 w 226"/>
                <a:gd name="T63" fmla="*/ 25 h 135"/>
                <a:gd name="T64" fmla="*/ 1 w 226"/>
                <a:gd name="T65" fmla="*/ 20 h 135"/>
                <a:gd name="T66" fmla="*/ 1 w 226"/>
                <a:gd name="T67" fmla="*/ 15 h 135"/>
                <a:gd name="T68" fmla="*/ 3 w 226"/>
                <a:gd name="T69" fmla="*/ 11 h 135"/>
                <a:gd name="T70" fmla="*/ 4 w 226"/>
                <a:gd name="T71" fmla="*/ 7 h 135"/>
                <a:gd name="T72" fmla="*/ 6 w 226"/>
                <a:gd name="T73" fmla="*/ 4 h 135"/>
                <a:gd name="T74" fmla="*/ 5 w 226"/>
                <a:gd name="T75" fmla="*/ 0 h 135"/>
                <a:gd name="T76" fmla="*/ 13 w 226"/>
                <a:gd name="T77" fmla="*/ 0 h 135"/>
                <a:gd name="T78" fmla="*/ 21 w 226"/>
                <a:gd name="T79" fmla="*/ 0 h 135"/>
                <a:gd name="T80" fmla="*/ 28 w 226"/>
                <a:gd name="T81" fmla="*/ 0 h 135"/>
                <a:gd name="T82" fmla="*/ 37 w 226"/>
                <a:gd name="T83" fmla="*/ 1 h 135"/>
                <a:gd name="T84" fmla="*/ 44 w 226"/>
                <a:gd name="T85" fmla="*/ 1 h 135"/>
                <a:gd name="T86" fmla="*/ 52 w 226"/>
                <a:gd name="T87" fmla="*/ 1 h 135"/>
                <a:gd name="T88" fmla="*/ 61 w 226"/>
                <a:gd name="T89" fmla="*/ 2 h 135"/>
                <a:gd name="T90" fmla="*/ 69 w 226"/>
                <a:gd name="T91" fmla="*/ 2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6"/>
                <a:gd name="T139" fmla="*/ 0 h 135"/>
                <a:gd name="T140" fmla="*/ 226 w 226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6" h="135">
                  <a:moveTo>
                    <a:pt x="204" y="6"/>
                  </a:moveTo>
                  <a:lnTo>
                    <a:pt x="209" y="11"/>
                  </a:lnTo>
                  <a:lnTo>
                    <a:pt x="214" y="22"/>
                  </a:lnTo>
                  <a:lnTo>
                    <a:pt x="218" y="32"/>
                  </a:lnTo>
                  <a:lnTo>
                    <a:pt x="223" y="42"/>
                  </a:lnTo>
                  <a:lnTo>
                    <a:pt x="224" y="49"/>
                  </a:lnTo>
                  <a:lnTo>
                    <a:pt x="226" y="56"/>
                  </a:lnTo>
                  <a:lnTo>
                    <a:pt x="224" y="64"/>
                  </a:lnTo>
                  <a:lnTo>
                    <a:pt x="224" y="72"/>
                  </a:lnTo>
                  <a:lnTo>
                    <a:pt x="222" y="78"/>
                  </a:lnTo>
                  <a:lnTo>
                    <a:pt x="220" y="86"/>
                  </a:lnTo>
                  <a:lnTo>
                    <a:pt x="218" y="93"/>
                  </a:lnTo>
                  <a:lnTo>
                    <a:pt x="217" y="101"/>
                  </a:lnTo>
                  <a:lnTo>
                    <a:pt x="208" y="109"/>
                  </a:lnTo>
                  <a:lnTo>
                    <a:pt x="201" y="117"/>
                  </a:lnTo>
                  <a:lnTo>
                    <a:pt x="191" y="120"/>
                  </a:lnTo>
                  <a:lnTo>
                    <a:pt x="184" y="124"/>
                  </a:lnTo>
                  <a:lnTo>
                    <a:pt x="175" y="126"/>
                  </a:lnTo>
                  <a:lnTo>
                    <a:pt x="166" y="128"/>
                  </a:lnTo>
                  <a:lnTo>
                    <a:pt x="156" y="131"/>
                  </a:lnTo>
                  <a:lnTo>
                    <a:pt x="146" y="135"/>
                  </a:lnTo>
                  <a:lnTo>
                    <a:pt x="128" y="135"/>
                  </a:lnTo>
                  <a:lnTo>
                    <a:pt x="111" y="133"/>
                  </a:lnTo>
                  <a:lnTo>
                    <a:pt x="93" y="131"/>
                  </a:lnTo>
                  <a:lnTo>
                    <a:pt x="77" y="128"/>
                  </a:lnTo>
                  <a:lnTo>
                    <a:pt x="59" y="123"/>
                  </a:lnTo>
                  <a:lnTo>
                    <a:pt x="42" y="119"/>
                  </a:lnTo>
                  <a:lnTo>
                    <a:pt x="25" y="117"/>
                  </a:lnTo>
                  <a:lnTo>
                    <a:pt x="8" y="115"/>
                  </a:lnTo>
                  <a:lnTo>
                    <a:pt x="3" y="101"/>
                  </a:lnTo>
                  <a:lnTo>
                    <a:pt x="1" y="88"/>
                  </a:lnTo>
                  <a:lnTo>
                    <a:pt x="0" y="74"/>
                  </a:lnTo>
                  <a:lnTo>
                    <a:pt x="2" y="61"/>
                  </a:lnTo>
                  <a:lnTo>
                    <a:pt x="4" y="46"/>
                  </a:lnTo>
                  <a:lnTo>
                    <a:pt x="8" y="34"/>
                  </a:lnTo>
                  <a:lnTo>
                    <a:pt x="13" y="22"/>
                  </a:lnTo>
                  <a:lnTo>
                    <a:pt x="19" y="11"/>
                  </a:lnTo>
                  <a:lnTo>
                    <a:pt x="16" y="0"/>
                  </a:lnTo>
                  <a:lnTo>
                    <a:pt x="38" y="0"/>
                  </a:lnTo>
                  <a:lnTo>
                    <a:pt x="61" y="0"/>
                  </a:lnTo>
                  <a:lnTo>
                    <a:pt x="84" y="1"/>
                  </a:lnTo>
                  <a:lnTo>
                    <a:pt x="109" y="2"/>
                  </a:lnTo>
                  <a:lnTo>
                    <a:pt x="132" y="2"/>
                  </a:lnTo>
                  <a:lnTo>
                    <a:pt x="156" y="4"/>
                  </a:lnTo>
                  <a:lnTo>
                    <a:pt x="180" y="5"/>
                  </a:lnTo>
                  <a:lnTo>
                    <a:pt x="204" y="6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51"/>
            <p:cNvSpPr>
              <a:spLocks/>
            </p:cNvSpPr>
            <p:nvPr/>
          </p:nvSpPr>
          <p:spPr bwMode="auto">
            <a:xfrm>
              <a:off x="5380" y="2226"/>
              <a:ext cx="105" cy="140"/>
            </a:xfrm>
            <a:custGeom>
              <a:avLst/>
              <a:gdLst>
                <a:gd name="T0" fmla="*/ 36 w 316"/>
                <a:gd name="T1" fmla="*/ 30 h 421"/>
                <a:gd name="T2" fmla="*/ 33 w 316"/>
                <a:gd name="T3" fmla="*/ 41 h 421"/>
                <a:gd name="T4" fmla="*/ 32 w 316"/>
                <a:gd name="T5" fmla="*/ 54 h 421"/>
                <a:gd name="T6" fmla="*/ 43 w 316"/>
                <a:gd name="T7" fmla="*/ 74 h 421"/>
                <a:gd name="T8" fmla="*/ 61 w 316"/>
                <a:gd name="T9" fmla="*/ 84 h 421"/>
                <a:gd name="T10" fmla="*/ 78 w 316"/>
                <a:gd name="T11" fmla="*/ 91 h 421"/>
                <a:gd name="T12" fmla="*/ 92 w 316"/>
                <a:gd name="T13" fmla="*/ 90 h 421"/>
                <a:gd name="T14" fmla="*/ 103 w 316"/>
                <a:gd name="T15" fmla="*/ 97 h 421"/>
                <a:gd name="T16" fmla="*/ 105 w 316"/>
                <a:gd name="T17" fmla="*/ 112 h 421"/>
                <a:gd name="T18" fmla="*/ 103 w 316"/>
                <a:gd name="T19" fmla="*/ 122 h 421"/>
                <a:gd name="T20" fmla="*/ 97 w 316"/>
                <a:gd name="T21" fmla="*/ 131 h 421"/>
                <a:gd name="T22" fmla="*/ 75 w 316"/>
                <a:gd name="T23" fmla="*/ 134 h 421"/>
                <a:gd name="T24" fmla="*/ 78 w 316"/>
                <a:gd name="T25" fmla="*/ 126 h 421"/>
                <a:gd name="T26" fmla="*/ 80 w 316"/>
                <a:gd name="T27" fmla="*/ 118 h 421"/>
                <a:gd name="T28" fmla="*/ 75 w 316"/>
                <a:gd name="T29" fmla="*/ 110 h 421"/>
                <a:gd name="T30" fmla="*/ 67 w 316"/>
                <a:gd name="T31" fmla="*/ 104 h 421"/>
                <a:gd name="T32" fmla="*/ 59 w 316"/>
                <a:gd name="T33" fmla="*/ 105 h 421"/>
                <a:gd name="T34" fmla="*/ 53 w 316"/>
                <a:gd name="T35" fmla="*/ 112 h 421"/>
                <a:gd name="T36" fmla="*/ 52 w 316"/>
                <a:gd name="T37" fmla="*/ 123 h 421"/>
                <a:gd name="T38" fmla="*/ 53 w 316"/>
                <a:gd name="T39" fmla="*/ 132 h 421"/>
                <a:gd name="T40" fmla="*/ 47 w 316"/>
                <a:gd name="T41" fmla="*/ 122 h 421"/>
                <a:gd name="T42" fmla="*/ 46 w 316"/>
                <a:gd name="T43" fmla="*/ 109 h 421"/>
                <a:gd name="T44" fmla="*/ 50 w 316"/>
                <a:gd name="T45" fmla="*/ 98 h 421"/>
                <a:gd name="T46" fmla="*/ 66 w 316"/>
                <a:gd name="T47" fmla="*/ 99 h 421"/>
                <a:gd name="T48" fmla="*/ 81 w 316"/>
                <a:gd name="T49" fmla="*/ 104 h 421"/>
                <a:gd name="T50" fmla="*/ 93 w 316"/>
                <a:gd name="T51" fmla="*/ 109 h 421"/>
                <a:gd name="T52" fmla="*/ 99 w 316"/>
                <a:gd name="T53" fmla="*/ 110 h 421"/>
                <a:gd name="T54" fmla="*/ 89 w 316"/>
                <a:gd name="T55" fmla="*/ 98 h 421"/>
                <a:gd name="T56" fmla="*/ 76 w 316"/>
                <a:gd name="T57" fmla="*/ 93 h 421"/>
                <a:gd name="T58" fmla="*/ 64 w 316"/>
                <a:gd name="T59" fmla="*/ 90 h 421"/>
                <a:gd name="T60" fmla="*/ 54 w 316"/>
                <a:gd name="T61" fmla="*/ 89 h 421"/>
                <a:gd name="T62" fmla="*/ 44 w 316"/>
                <a:gd name="T63" fmla="*/ 91 h 421"/>
                <a:gd name="T64" fmla="*/ 28 w 316"/>
                <a:gd name="T65" fmla="*/ 89 h 421"/>
                <a:gd name="T66" fmla="*/ 9 w 316"/>
                <a:gd name="T67" fmla="*/ 80 h 421"/>
                <a:gd name="T68" fmla="*/ 0 w 316"/>
                <a:gd name="T69" fmla="*/ 60 h 421"/>
                <a:gd name="T70" fmla="*/ 1 w 316"/>
                <a:gd name="T71" fmla="*/ 41 h 421"/>
                <a:gd name="T72" fmla="*/ 5 w 316"/>
                <a:gd name="T73" fmla="*/ 25 h 421"/>
                <a:gd name="T74" fmla="*/ 14 w 316"/>
                <a:gd name="T75" fmla="*/ 13 h 421"/>
                <a:gd name="T76" fmla="*/ 22 w 316"/>
                <a:gd name="T77" fmla="*/ 8 h 421"/>
                <a:gd name="T78" fmla="*/ 29 w 316"/>
                <a:gd name="T79" fmla="*/ 2 h 421"/>
                <a:gd name="T80" fmla="*/ 31 w 316"/>
                <a:gd name="T81" fmla="*/ 7 h 421"/>
                <a:gd name="T82" fmla="*/ 35 w 316"/>
                <a:gd name="T83" fmla="*/ 16 h 421"/>
                <a:gd name="T84" fmla="*/ 41 w 316"/>
                <a:gd name="T85" fmla="*/ 25 h 4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421"/>
                <a:gd name="T131" fmla="*/ 316 w 316"/>
                <a:gd name="T132" fmla="*/ 421 h 42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421">
                  <a:moveTo>
                    <a:pt x="122" y="75"/>
                  </a:moveTo>
                  <a:lnTo>
                    <a:pt x="113" y="82"/>
                  </a:lnTo>
                  <a:lnTo>
                    <a:pt x="107" y="91"/>
                  </a:lnTo>
                  <a:lnTo>
                    <a:pt x="103" y="101"/>
                  </a:lnTo>
                  <a:lnTo>
                    <a:pt x="101" y="113"/>
                  </a:lnTo>
                  <a:lnTo>
                    <a:pt x="98" y="124"/>
                  </a:lnTo>
                  <a:lnTo>
                    <a:pt x="97" y="137"/>
                  </a:lnTo>
                  <a:lnTo>
                    <a:pt x="97" y="149"/>
                  </a:lnTo>
                  <a:lnTo>
                    <a:pt x="97" y="161"/>
                  </a:lnTo>
                  <a:lnTo>
                    <a:pt x="102" y="188"/>
                  </a:lnTo>
                  <a:lnTo>
                    <a:pt x="113" y="209"/>
                  </a:lnTo>
                  <a:lnTo>
                    <a:pt x="128" y="224"/>
                  </a:lnTo>
                  <a:lnTo>
                    <a:pt x="145" y="236"/>
                  </a:lnTo>
                  <a:lnTo>
                    <a:pt x="164" y="244"/>
                  </a:lnTo>
                  <a:lnTo>
                    <a:pt x="184" y="253"/>
                  </a:lnTo>
                  <a:lnTo>
                    <a:pt x="204" y="260"/>
                  </a:lnTo>
                  <a:lnTo>
                    <a:pt x="222" y="269"/>
                  </a:lnTo>
                  <a:lnTo>
                    <a:pt x="234" y="273"/>
                  </a:lnTo>
                  <a:lnTo>
                    <a:pt x="249" y="274"/>
                  </a:lnTo>
                  <a:lnTo>
                    <a:pt x="264" y="273"/>
                  </a:lnTo>
                  <a:lnTo>
                    <a:pt x="278" y="272"/>
                  </a:lnTo>
                  <a:lnTo>
                    <a:pt x="291" y="273"/>
                  </a:lnTo>
                  <a:lnTo>
                    <a:pt x="302" y="280"/>
                  </a:lnTo>
                  <a:lnTo>
                    <a:pt x="310" y="292"/>
                  </a:lnTo>
                  <a:lnTo>
                    <a:pt x="314" y="317"/>
                  </a:lnTo>
                  <a:lnTo>
                    <a:pt x="315" y="327"/>
                  </a:lnTo>
                  <a:lnTo>
                    <a:pt x="316" y="337"/>
                  </a:lnTo>
                  <a:lnTo>
                    <a:pt x="315" y="348"/>
                  </a:lnTo>
                  <a:lnTo>
                    <a:pt x="313" y="358"/>
                  </a:lnTo>
                  <a:lnTo>
                    <a:pt x="309" y="367"/>
                  </a:lnTo>
                  <a:lnTo>
                    <a:pt x="305" y="376"/>
                  </a:lnTo>
                  <a:lnTo>
                    <a:pt x="298" y="384"/>
                  </a:lnTo>
                  <a:lnTo>
                    <a:pt x="293" y="393"/>
                  </a:lnTo>
                  <a:lnTo>
                    <a:pt x="266" y="421"/>
                  </a:lnTo>
                  <a:lnTo>
                    <a:pt x="227" y="414"/>
                  </a:lnTo>
                  <a:lnTo>
                    <a:pt x="227" y="404"/>
                  </a:lnTo>
                  <a:lnTo>
                    <a:pt x="230" y="396"/>
                  </a:lnTo>
                  <a:lnTo>
                    <a:pt x="233" y="387"/>
                  </a:lnTo>
                  <a:lnTo>
                    <a:pt x="236" y="380"/>
                  </a:lnTo>
                  <a:lnTo>
                    <a:pt x="238" y="371"/>
                  </a:lnTo>
                  <a:lnTo>
                    <a:pt x="240" y="363"/>
                  </a:lnTo>
                  <a:lnTo>
                    <a:pt x="241" y="354"/>
                  </a:lnTo>
                  <a:lnTo>
                    <a:pt x="241" y="345"/>
                  </a:lnTo>
                  <a:lnTo>
                    <a:pt x="233" y="337"/>
                  </a:lnTo>
                  <a:lnTo>
                    <a:pt x="225" y="330"/>
                  </a:lnTo>
                  <a:lnTo>
                    <a:pt x="218" y="323"/>
                  </a:lnTo>
                  <a:lnTo>
                    <a:pt x="211" y="318"/>
                  </a:lnTo>
                  <a:lnTo>
                    <a:pt x="203" y="313"/>
                  </a:lnTo>
                  <a:lnTo>
                    <a:pt x="194" y="312"/>
                  </a:lnTo>
                  <a:lnTo>
                    <a:pt x="186" y="312"/>
                  </a:lnTo>
                  <a:lnTo>
                    <a:pt x="178" y="317"/>
                  </a:lnTo>
                  <a:lnTo>
                    <a:pt x="168" y="321"/>
                  </a:lnTo>
                  <a:lnTo>
                    <a:pt x="163" y="328"/>
                  </a:lnTo>
                  <a:lnTo>
                    <a:pt x="159" y="336"/>
                  </a:lnTo>
                  <a:lnTo>
                    <a:pt x="158" y="348"/>
                  </a:lnTo>
                  <a:lnTo>
                    <a:pt x="156" y="358"/>
                  </a:lnTo>
                  <a:lnTo>
                    <a:pt x="156" y="369"/>
                  </a:lnTo>
                  <a:lnTo>
                    <a:pt x="156" y="381"/>
                  </a:lnTo>
                  <a:lnTo>
                    <a:pt x="157" y="393"/>
                  </a:lnTo>
                  <a:lnTo>
                    <a:pt x="159" y="398"/>
                  </a:lnTo>
                  <a:lnTo>
                    <a:pt x="145" y="393"/>
                  </a:lnTo>
                  <a:lnTo>
                    <a:pt x="143" y="378"/>
                  </a:lnTo>
                  <a:lnTo>
                    <a:pt x="141" y="367"/>
                  </a:lnTo>
                  <a:lnTo>
                    <a:pt x="139" y="353"/>
                  </a:lnTo>
                  <a:lnTo>
                    <a:pt x="138" y="341"/>
                  </a:lnTo>
                  <a:lnTo>
                    <a:pt x="137" y="328"/>
                  </a:lnTo>
                  <a:lnTo>
                    <a:pt x="139" y="317"/>
                  </a:lnTo>
                  <a:lnTo>
                    <a:pt x="142" y="305"/>
                  </a:lnTo>
                  <a:lnTo>
                    <a:pt x="149" y="296"/>
                  </a:lnTo>
                  <a:lnTo>
                    <a:pt x="166" y="294"/>
                  </a:lnTo>
                  <a:lnTo>
                    <a:pt x="183" y="295"/>
                  </a:lnTo>
                  <a:lnTo>
                    <a:pt x="198" y="298"/>
                  </a:lnTo>
                  <a:lnTo>
                    <a:pt x="214" y="303"/>
                  </a:lnTo>
                  <a:lnTo>
                    <a:pt x="229" y="307"/>
                  </a:lnTo>
                  <a:lnTo>
                    <a:pt x="244" y="313"/>
                  </a:lnTo>
                  <a:lnTo>
                    <a:pt x="260" y="316"/>
                  </a:lnTo>
                  <a:lnTo>
                    <a:pt x="277" y="319"/>
                  </a:lnTo>
                  <a:lnTo>
                    <a:pt x="281" y="327"/>
                  </a:lnTo>
                  <a:lnTo>
                    <a:pt x="286" y="331"/>
                  </a:lnTo>
                  <a:lnTo>
                    <a:pt x="291" y="331"/>
                  </a:lnTo>
                  <a:lnTo>
                    <a:pt x="298" y="331"/>
                  </a:lnTo>
                  <a:lnTo>
                    <a:pt x="291" y="314"/>
                  </a:lnTo>
                  <a:lnTo>
                    <a:pt x="282" y="303"/>
                  </a:lnTo>
                  <a:lnTo>
                    <a:pt x="269" y="294"/>
                  </a:lnTo>
                  <a:lnTo>
                    <a:pt x="257" y="290"/>
                  </a:lnTo>
                  <a:lnTo>
                    <a:pt x="242" y="285"/>
                  </a:lnTo>
                  <a:lnTo>
                    <a:pt x="229" y="281"/>
                  </a:lnTo>
                  <a:lnTo>
                    <a:pt x="215" y="276"/>
                  </a:lnTo>
                  <a:lnTo>
                    <a:pt x="205" y="272"/>
                  </a:lnTo>
                  <a:lnTo>
                    <a:pt x="194" y="272"/>
                  </a:lnTo>
                  <a:lnTo>
                    <a:pt x="185" y="272"/>
                  </a:lnTo>
                  <a:lnTo>
                    <a:pt x="173" y="269"/>
                  </a:lnTo>
                  <a:lnTo>
                    <a:pt x="162" y="268"/>
                  </a:lnTo>
                  <a:lnTo>
                    <a:pt x="150" y="267"/>
                  </a:lnTo>
                  <a:lnTo>
                    <a:pt x="140" y="269"/>
                  </a:lnTo>
                  <a:lnTo>
                    <a:pt x="131" y="274"/>
                  </a:lnTo>
                  <a:lnTo>
                    <a:pt x="122" y="286"/>
                  </a:lnTo>
                  <a:lnTo>
                    <a:pt x="104" y="277"/>
                  </a:lnTo>
                  <a:lnTo>
                    <a:pt x="84" y="268"/>
                  </a:lnTo>
                  <a:lnTo>
                    <a:pt x="63" y="259"/>
                  </a:lnTo>
                  <a:lnTo>
                    <a:pt x="45" y="251"/>
                  </a:lnTo>
                  <a:lnTo>
                    <a:pt x="28" y="240"/>
                  </a:lnTo>
                  <a:lnTo>
                    <a:pt x="13" y="224"/>
                  </a:lnTo>
                  <a:lnTo>
                    <a:pt x="4" y="204"/>
                  </a:lnTo>
                  <a:lnTo>
                    <a:pt x="0" y="179"/>
                  </a:lnTo>
                  <a:lnTo>
                    <a:pt x="0" y="160"/>
                  </a:lnTo>
                  <a:lnTo>
                    <a:pt x="1" y="142"/>
                  </a:lnTo>
                  <a:lnTo>
                    <a:pt x="2" y="123"/>
                  </a:lnTo>
                  <a:lnTo>
                    <a:pt x="5" y="108"/>
                  </a:lnTo>
                  <a:lnTo>
                    <a:pt x="9" y="90"/>
                  </a:lnTo>
                  <a:lnTo>
                    <a:pt x="15" y="74"/>
                  </a:lnTo>
                  <a:lnTo>
                    <a:pt x="23" y="59"/>
                  </a:lnTo>
                  <a:lnTo>
                    <a:pt x="36" y="47"/>
                  </a:lnTo>
                  <a:lnTo>
                    <a:pt x="42" y="39"/>
                  </a:lnTo>
                  <a:lnTo>
                    <a:pt x="51" y="33"/>
                  </a:lnTo>
                  <a:lnTo>
                    <a:pt x="59" y="28"/>
                  </a:lnTo>
                  <a:lnTo>
                    <a:pt x="67" y="24"/>
                  </a:lnTo>
                  <a:lnTo>
                    <a:pt x="74" y="19"/>
                  </a:lnTo>
                  <a:lnTo>
                    <a:pt x="82" y="14"/>
                  </a:lnTo>
                  <a:lnTo>
                    <a:pt x="88" y="6"/>
                  </a:lnTo>
                  <a:lnTo>
                    <a:pt x="93" y="0"/>
                  </a:lnTo>
                  <a:lnTo>
                    <a:pt x="91" y="10"/>
                  </a:lnTo>
                  <a:lnTo>
                    <a:pt x="92" y="22"/>
                  </a:lnTo>
                  <a:lnTo>
                    <a:pt x="94" y="31"/>
                  </a:lnTo>
                  <a:lnTo>
                    <a:pt x="99" y="41"/>
                  </a:lnTo>
                  <a:lnTo>
                    <a:pt x="104" y="48"/>
                  </a:lnTo>
                  <a:lnTo>
                    <a:pt x="110" y="57"/>
                  </a:lnTo>
                  <a:lnTo>
                    <a:pt x="116" y="66"/>
                  </a:lnTo>
                  <a:lnTo>
                    <a:pt x="122" y="75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Freeform 52"/>
            <p:cNvSpPr>
              <a:spLocks/>
            </p:cNvSpPr>
            <p:nvPr/>
          </p:nvSpPr>
          <p:spPr bwMode="auto">
            <a:xfrm>
              <a:off x="4986" y="2238"/>
              <a:ext cx="60" cy="84"/>
            </a:xfrm>
            <a:custGeom>
              <a:avLst/>
              <a:gdLst>
                <a:gd name="T0" fmla="*/ 60 w 180"/>
                <a:gd name="T1" fmla="*/ 46 h 253"/>
                <a:gd name="T2" fmla="*/ 59 w 180"/>
                <a:gd name="T3" fmla="*/ 50 h 253"/>
                <a:gd name="T4" fmla="*/ 58 w 180"/>
                <a:gd name="T5" fmla="*/ 55 h 253"/>
                <a:gd name="T6" fmla="*/ 57 w 180"/>
                <a:gd name="T7" fmla="*/ 60 h 253"/>
                <a:gd name="T8" fmla="*/ 56 w 180"/>
                <a:gd name="T9" fmla="*/ 65 h 253"/>
                <a:gd name="T10" fmla="*/ 54 w 180"/>
                <a:gd name="T11" fmla="*/ 69 h 253"/>
                <a:gd name="T12" fmla="*/ 53 w 180"/>
                <a:gd name="T13" fmla="*/ 74 h 253"/>
                <a:gd name="T14" fmla="*/ 52 w 180"/>
                <a:gd name="T15" fmla="*/ 79 h 253"/>
                <a:gd name="T16" fmla="*/ 51 w 180"/>
                <a:gd name="T17" fmla="*/ 84 h 253"/>
                <a:gd name="T18" fmla="*/ 44 w 180"/>
                <a:gd name="T19" fmla="*/ 78 h 253"/>
                <a:gd name="T20" fmla="*/ 37 w 180"/>
                <a:gd name="T21" fmla="*/ 72 h 253"/>
                <a:gd name="T22" fmla="*/ 30 w 180"/>
                <a:gd name="T23" fmla="*/ 66 h 253"/>
                <a:gd name="T24" fmla="*/ 23 w 180"/>
                <a:gd name="T25" fmla="*/ 60 h 253"/>
                <a:gd name="T26" fmla="*/ 16 w 180"/>
                <a:gd name="T27" fmla="*/ 53 h 253"/>
                <a:gd name="T28" fmla="*/ 10 w 180"/>
                <a:gd name="T29" fmla="*/ 45 h 253"/>
                <a:gd name="T30" fmla="*/ 4 w 180"/>
                <a:gd name="T31" fmla="*/ 38 h 253"/>
                <a:gd name="T32" fmla="*/ 0 w 180"/>
                <a:gd name="T33" fmla="*/ 29 h 253"/>
                <a:gd name="T34" fmla="*/ 4 w 180"/>
                <a:gd name="T35" fmla="*/ 27 h 253"/>
                <a:gd name="T36" fmla="*/ 9 w 180"/>
                <a:gd name="T37" fmla="*/ 25 h 253"/>
                <a:gd name="T38" fmla="*/ 14 w 180"/>
                <a:gd name="T39" fmla="*/ 22 h 253"/>
                <a:gd name="T40" fmla="*/ 19 w 180"/>
                <a:gd name="T41" fmla="*/ 20 h 253"/>
                <a:gd name="T42" fmla="*/ 24 w 180"/>
                <a:gd name="T43" fmla="*/ 17 h 253"/>
                <a:gd name="T44" fmla="*/ 28 w 180"/>
                <a:gd name="T45" fmla="*/ 13 h 253"/>
                <a:gd name="T46" fmla="*/ 33 w 180"/>
                <a:gd name="T47" fmla="*/ 9 h 253"/>
                <a:gd name="T48" fmla="*/ 37 w 180"/>
                <a:gd name="T49" fmla="*/ 5 h 253"/>
                <a:gd name="T50" fmla="*/ 41 w 180"/>
                <a:gd name="T51" fmla="*/ 0 h 253"/>
                <a:gd name="T52" fmla="*/ 42 w 180"/>
                <a:gd name="T53" fmla="*/ 5 h 253"/>
                <a:gd name="T54" fmla="*/ 43 w 180"/>
                <a:gd name="T55" fmla="*/ 12 h 253"/>
                <a:gd name="T56" fmla="*/ 45 w 180"/>
                <a:gd name="T57" fmla="*/ 18 h 253"/>
                <a:gd name="T58" fmla="*/ 47 w 180"/>
                <a:gd name="T59" fmla="*/ 25 h 253"/>
                <a:gd name="T60" fmla="*/ 49 w 180"/>
                <a:gd name="T61" fmla="*/ 31 h 253"/>
                <a:gd name="T62" fmla="*/ 52 w 180"/>
                <a:gd name="T63" fmla="*/ 37 h 253"/>
                <a:gd name="T64" fmla="*/ 56 w 180"/>
                <a:gd name="T65" fmla="*/ 41 h 253"/>
                <a:gd name="T66" fmla="*/ 60 w 180"/>
                <a:gd name="T67" fmla="*/ 46 h 2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0"/>
                <a:gd name="T103" fmla="*/ 0 h 253"/>
                <a:gd name="T104" fmla="*/ 180 w 180"/>
                <a:gd name="T105" fmla="*/ 253 h 2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0" h="253">
                  <a:moveTo>
                    <a:pt x="180" y="140"/>
                  </a:moveTo>
                  <a:lnTo>
                    <a:pt x="176" y="152"/>
                  </a:lnTo>
                  <a:lnTo>
                    <a:pt x="173" y="167"/>
                  </a:lnTo>
                  <a:lnTo>
                    <a:pt x="170" y="181"/>
                  </a:lnTo>
                  <a:lnTo>
                    <a:pt x="167" y="196"/>
                  </a:lnTo>
                  <a:lnTo>
                    <a:pt x="163" y="209"/>
                  </a:lnTo>
                  <a:lnTo>
                    <a:pt x="159" y="223"/>
                  </a:lnTo>
                  <a:lnTo>
                    <a:pt x="155" y="237"/>
                  </a:lnTo>
                  <a:lnTo>
                    <a:pt x="152" y="253"/>
                  </a:lnTo>
                  <a:lnTo>
                    <a:pt x="131" y="235"/>
                  </a:lnTo>
                  <a:lnTo>
                    <a:pt x="111" y="218"/>
                  </a:lnTo>
                  <a:lnTo>
                    <a:pt x="89" y="199"/>
                  </a:lnTo>
                  <a:lnTo>
                    <a:pt x="68" y="181"/>
                  </a:lnTo>
                  <a:lnTo>
                    <a:pt x="47" y="159"/>
                  </a:lnTo>
                  <a:lnTo>
                    <a:pt x="29" y="137"/>
                  </a:lnTo>
                  <a:lnTo>
                    <a:pt x="13" y="113"/>
                  </a:lnTo>
                  <a:lnTo>
                    <a:pt x="0" y="87"/>
                  </a:lnTo>
                  <a:lnTo>
                    <a:pt x="13" y="81"/>
                  </a:lnTo>
                  <a:lnTo>
                    <a:pt x="27" y="74"/>
                  </a:lnTo>
                  <a:lnTo>
                    <a:pt x="42" y="66"/>
                  </a:lnTo>
                  <a:lnTo>
                    <a:pt x="57" y="60"/>
                  </a:lnTo>
                  <a:lnTo>
                    <a:pt x="71" y="50"/>
                  </a:lnTo>
                  <a:lnTo>
                    <a:pt x="84" y="39"/>
                  </a:lnTo>
                  <a:lnTo>
                    <a:pt x="98" y="27"/>
                  </a:lnTo>
                  <a:lnTo>
                    <a:pt x="112" y="14"/>
                  </a:lnTo>
                  <a:lnTo>
                    <a:pt x="123" y="0"/>
                  </a:lnTo>
                  <a:lnTo>
                    <a:pt x="126" y="16"/>
                  </a:lnTo>
                  <a:lnTo>
                    <a:pt x="130" y="36"/>
                  </a:lnTo>
                  <a:lnTo>
                    <a:pt x="134" y="55"/>
                  </a:lnTo>
                  <a:lnTo>
                    <a:pt x="141" y="74"/>
                  </a:lnTo>
                  <a:lnTo>
                    <a:pt x="147" y="92"/>
                  </a:lnTo>
                  <a:lnTo>
                    <a:pt x="156" y="110"/>
                  </a:lnTo>
                  <a:lnTo>
                    <a:pt x="167" y="124"/>
                  </a:lnTo>
                  <a:lnTo>
                    <a:pt x="180" y="140"/>
                  </a:lnTo>
                  <a:close/>
                </a:path>
              </a:pathLst>
            </a:custGeom>
            <a:solidFill>
              <a:srgbClr val="4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Freeform 53"/>
            <p:cNvSpPr>
              <a:spLocks/>
            </p:cNvSpPr>
            <p:nvPr/>
          </p:nvSpPr>
          <p:spPr bwMode="auto">
            <a:xfrm>
              <a:off x="5435" y="2255"/>
              <a:ext cx="4" cy="3"/>
            </a:xfrm>
            <a:custGeom>
              <a:avLst/>
              <a:gdLst>
                <a:gd name="T0" fmla="*/ 4 w 12"/>
                <a:gd name="T1" fmla="*/ 3 h 9"/>
                <a:gd name="T2" fmla="*/ 0 w 12"/>
                <a:gd name="T3" fmla="*/ 0 h 9"/>
                <a:gd name="T4" fmla="*/ 1 w 12"/>
                <a:gd name="T5" fmla="*/ 0 h 9"/>
                <a:gd name="T6" fmla="*/ 4 w 12"/>
                <a:gd name="T7" fmla="*/ 3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9"/>
                <a:gd name="T14" fmla="*/ 12 w 12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9">
                  <a:moveTo>
                    <a:pt x="12" y="9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Freeform 54"/>
            <p:cNvSpPr>
              <a:spLocks/>
            </p:cNvSpPr>
            <p:nvPr/>
          </p:nvSpPr>
          <p:spPr bwMode="auto">
            <a:xfrm>
              <a:off x="5419" y="2258"/>
              <a:ext cx="6" cy="31"/>
            </a:xfrm>
            <a:custGeom>
              <a:avLst/>
              <a:gdLst>
                <a:gd name="T0" fmla="*/ 6 w 18"/>
                <a:gd name="T1" fmla="*/ 0 h 93"/>
                <a:gd name="T2" fmla="*/ 4 w 18"/>
                <a:gd name="T3" fmla="*/ 3 h 93"/>
                <a:gd name="T4" fmla="*/ 4 w 18"/>
                <a:gd name="T5" fmla="*/ 7 h 93"/>
                <a:gd name="T6" fmla="*/ 2 w 18"/>
                <a:gd name="T7" fmla="*/ 11 h 93"/>
                <a:gd name="T8" fmla="*/ 2 w 18"/>
                <a:gd name="T9" fmla="*/ 15 h 93"/>
                <a:gd name="T10" fmla="*/ 2 w 18"/>
                <a:gd name="T11" fmla="*/ 18 h 93"/>
                <a:gd name="T12" fmla="*/ 2 w 18"/>
                <a:gd name="T13" fmla="*/ 23 h 93"/>
                <a:gd name="T14" fmla="*/ 2 w 18"/>
                <a:gd name="T15" fmla="*/ 27 h 93"/>
                <a:gd name="T16" fmla="*/ 3 w 18"/>
                <a:gd name="T17" fmla="*/ 31 h 93"/>
                <a:gd name="T18" fmla="*/ 1 w 18"/>
                <a:gd name="T19" fmla="*/ 28 h 93"/>
                <a:gd name="T20" fmla="*/ 0 w 18"/>
                <a:gd name="T21" fmla="*/ 25 h 93"/>
                <a:gd name="T22" fmla="*/ 0 w 18"/>
                <a:gd name="T23" fmla="*/ 22 h 93"/>
                <a:gd name="T24" fmla="*/ 0 w 18"/>
                <a:gd name="T25" fmla="*/ 19 h 93"/>
                <a:gd name="T26" fmla="*/ 0 w 18"/>
                <a:gd name="T27" fmla="*/ 15 h 93"/>
                <a:gd name="T28" fmla="*/ 0 w 18"/>
                <a:gd name="T29" fmla="*/ 13 h 93"/>
                <a:gd name="T30" fmla="*/ 0 w 18"/>
                <a:gd name="T31" fmla="*/ 9 h 93"/>
                <a:gd name="T32" fmla="*/ 1 w 18"/>
                <a:gd name="T33" fmla="*/ 7 h 93"/>
                <a:gd name="T34" fmla="*/ 1 w 18"/>
                <a:gd name="T35" fmla="*/ 4 h 93"/>
                <a:gd name="T36" fmla="*/ 3 w 18"/>
                <a:gd name="T37" fmla="*/ 2 h 93"/>
                <a:gd name="T38" fmla="*/ 4 w 18"/>
                <a:gd name="T39" fmla="*/ 0 h 93"/>
                <a:gd name="T40" fmla="*/ 6 w 18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93"/>
                <a:gd name="T65" fmla="*/ 18 w 18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93">
                  <a:moveTo>
                    <a:pt x="18" y="0"/>
                  </a:moveTo>
                  <a:lnTo>
                    <a:pt x="13" y="9"/>
                  </a:lnTo>
                  <a:lnTo>
                    <a:pt x="11" y="21"/>
                  </a:lnTo>
                  <a:lnTo>
                    <a:pt x="7" y="32"/>
                  </a:lnTo>
                  <a:lnTo>
                    <a:pt x="7" y="44"/>
                  </a:lnTo>
                  <a:lnTo>
                    <a:pt x="6" y="55"/>
                  </a:lnTo>
                  <a:lnTo>
                    <a:pt x="6" y="68"/>
                  </a:lnTo>
                  <a:lnTo>
                    <a:pt x="7" y="80"/>
                  </a:lnTo>
                  <a:lnTo>
                    <a:pt x="8" y="93"/>
                  </a:lnTo>
                  <a:lnTo>
                    <a:pt x="3" y="84"/>
                  </a:lnTo>
                  <a:lnTo>
                    <a:pt x="1" y="75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4" y="12"/>
                  </a:lnTo>
                  <a:lnTo>
                    <a:pt x="8" y="5"/>
                  </a:lnTo>
                  <a:lnTo>
                    <a:pt x="1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Freeform 55"/>
            <p:cNvSpPr>
              <a:spLocks/>
            </p:cNvSpPr>
            <p:nvPr/>
          </p:nvSpPr>
          <p:spPr bwMode="auto">
            <a:xfrm>
              <a:off x="5426" y="2264"/>
              <a:ext cx="6" cy="34"/>
            </a:xfrm>
            <a:custGeom>
              <a:avLst/>
              <a:gdLst>
                <a:gd name="T0" fmla="*/ 5 w 18"/>
                <a:gd name="T1" fmla="*/ 0 h 101"/>
                <a:gd name="T2" fmla="*/ 5 w 18"/>
                <a:gd name="T3" fmla="*/ 4 h 101"/>
                <a:gd name="T4" fmla="*/ 5 w 18"/>
                <a:gd name="T5" fmla="*/ 8 h 101"/>
                <a:gd name="T6" fmla="*/ 4 w 18"/>
                <a:gd name="T7" fmla="*/ 12 h 101"/>
                <a:gd name="T8" fmla="*/ 4 w 18"/>
                <a:gd name="T9" fmla="*/ 17 h 101"/>
                <a:gd name="T10" fmla="*/ 3 w 18"/>
                <a:gd name="T11" fmla="*/ 21 h 101"/>
                <a:gd name="T12" fmla="*/ 4 w 18"/>
                <a:gd name="T13" fmla="*/ 26 h 101"/>
                <a:gd name="T14" fmla="*/ 4 w 18"/>
                <a:gd name="T15" fmla="*/ 30 h 101"/>
                <a:gd name="T16" fmla="*/ 6 w 18"/>
                <a:gd name="T17" fmla="*/ 34 h 101"/>
                <a:gd name="T18" fmla="*/ 4 w 18"/>
                <a:gd name="T19" fmla="*/ 33 h 101"/>
                <a:gd name="T20" fmla="*/ 5 w 18"/>
                <a:gd name="T21" fmla="*/ 32 h 101"/>
                <a:gd name="T22" fmla="*/ 5 w 18"/>
                <a:gd name="T23" fmla="*/ 30 h 101"/>
                <a:gd name="T24" fmla="*/ 5 w 18"/>
                <a:gd name="T25" fmla="*/ 29 h 101"/>
                <a:gd name="T26" fmla="*/ 2 w 18"/>
                <a:gd name="T27" fmla="*/ 26 h 101"/>
                <a:gd name="T28" fmla="*/ 1 w 18"/>
                <a:gd name="T29" fmla="*/ 23 h 101"/>
                <a:gd name="T30" fmla="*/ 0 w 18"/>
                <a:gd name="T31" fmla="*/ 20 h 101"/>
                <a:gd name="T32" fmla="*/ 0 w 18"/>
                <a:gd name="T33" fmla="*/ 17 h 101"/>
                <a:gd name="T34" fmla="*/ 0 w 18"/>
                <a:gd name="T35" fmla="*/ 14 h 101"/>
                <a:gd name="T36" fmla="*/ 0 w 18"/>
                <a:gd name="T37" fmla="*/ 11 h 101"/>
                <a:gd name="T38" fmla="*/ 0 w 18"/>
                <a:gd name="T39" fmla="*/ 7 h 101"/>
                <a:gd name="T40" fmla="*/ 1 w 18"/>
                <a:gd name="T41" fmla="*/ 5 h 101"/>
                <a:gd name="T42" fmla="*/ 2 w 18"/>
                <a:gd name="T43" fmla="*/ 3 h 101"/>
                <a:gd name="T44" fmla="*/ 2 w 18"/>
                <a:gd name="T45" fmla="*/ 1 h 101"/>
                <a:gd name="T46" fmla="*/ 3 w 18"/>
                <a:gd name="T47" fmla="*/ 0 h 101"/>
                <a:gd name="T48" fmla="*/ 5 w 18"/>
                <a:gd name="T49" fmla="*/ 0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"/>
                <a:gd name="T76" fmla="*/ 0 h 101"/>
                <a:gd name="T77" fmla="*/ 18 w 18"/>
                <a:gd name="T78" fmla="*/ 101 h 1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" h="101">
                  <a:moveTo>
                    <a:pt x="16" y="0"/>
                  </a:moveTo>
                  <a:lnTo>
                    <a:pt x="15" y="12"/>
                  </a:lnTo>
                  <a:lnTo>
                    <a:pt x="14" y="23"/>
                  </a:lnTo>
                  <a:lnTo>
                    <a:pt x="11" y="36"/>
                  </a:lnTo>
                  <a:lnTo>
                    <a:pt x="11" y="50"/>
                  </a:lnTo>
                  <a:lnTo>
                    <a:pt x="10" y="63"/>
                  </a:lnTo>
                  <a:lnTo>
                    <a:pt x="11" y="76"/>
                  </a:lnTo>
                  <a:lnTo>
                    <a:pt x="13" y="89"/>
                  </a:lnTo>
                  <a:lnTo>
                    <a:pt x="18" y="101"/>
                  </a:lnTo>
                  <a:lnTo>
                    <a:pt x="13" y="98"/>
                  </a:lnTo>
                  <a:lnTo>
                    <a:pt x="14" y="94"/>
                  </a:lnTo>
                  <a:lnTo>
                    <a:pt x="15" y="89"/>
                  </a:lnTo>
                  <a:lnTo>
                    <a:pt x="14" y="85"/>
                  </a:lnTo>
                  <a:lnTo>
                    <a:pt x="7" y="77"/>
                  </a:lnTo>
                  <a:lnTo>
                    <a:pt x="4" y="69"/>
                  </a:lnTo>
                  <a:lnTo>
                    <a:pt x="1" y="60"/>
                  </a:lnTo>
                  <a:lnTo>
                    <a:pt x="1" y="51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4" y="14"/>
                  </a:lnTo>
                  <a:lnTo>
                    <a:pt x="5" y="9"/>
                  </a:lnTo>
                  <a:lnTo>
                    <a:pt x="7" y="4"/>
                  </a:lnTo>
                  <a:lnTo>
                    <a:pt x="9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Freeform 56"/>
            <p:cNvSpPr>
              <a:spLocks/>
            </p:cNvSpPr>
            <p:nvPr/>
          </p:nvSpPr>
          <p:spPr bwMode="auto">
            <a:xfrm>
              <a:off x="5435" y="2267"/>
              <a:ext cx="66" cy="41"/>
            </a:xfrm>
            <a:custGeom>
              <a:avLst/>
              <a:gdLst>
                <a:gd name="T0" fmla="*/ 37 w 197"/>
                <a:gd name="T1" fmla="*/ 7 h 122"/>
                <a:gd name="T2" fmla="*/ 39 w 197"/>
                <a:gd name="T3" fmla="*/ 8 h 122"/>
                <a:gd name="T4" fmla="*/ 41 w 197"/>
                <a:gd name="T5" fmla="*/ 8 h 122"/>
                <a:gd name="T6" fmla="*/ 44 w 197"/>
                <a:gd name="T7" fmla="*/ 8 h 122"/>
                <a:gd name="T8" fmla="*/ 46 w 197"/>
                <a:gd name="T9" fmla="*/ 9 h 122"/>
                <a:gd name="T10" fmla="*/ 49 w 197"/>
                <a:gd name="T11" fmla="*/ 9 h 122"/>
                <a:gd name="T12" fmla="*/ 51 w 197"/>
                <a:gd name="T13" fmla="*/ 9 h 122"/>
                <a:gd name="T14" fmla="*/ 54 w 197"/>
                <a:gd name="T15" fmla="*/ 8 h 122"/>
                <a:gd name="T16" fmla="*/ 57 w 197"/>
                <a:gd name="T17" fmla="*/ 7 h 122"/>
                <a:gd name="T18" fmla="*/ 59 w 197"/>
                <a:gd name="T19" fmla="*/ 6 h 122"/>
                <a:gd name="T20" fmla="*/ 61 w 197"/>
                <a:gd name="T21" fmla="*/ 5 h 122"/>
                <a:gd name="T22" fmla="*/ 63 w 197"/>
                <a:gd name="T23" fmla="*/ 6 h 122"/>
                <a:gd name="T24" fmla="*/ 66 w 197"/>
                <a:gd name="T25" fmla="*/ 7 h 122"/>
                <a:gd name="T26" fmla="*/ 65 w 197"/>
                <a:gd name="T27" fmla="*/ 12 h 122"/>
                <a:gd name="T28" fmla="*/ 65 w 197"/>
                <a:gd name="T29" fmla="*/ 16 h 122"/>
                <a:gd name="T30" fmla="*/ 64 w 197"/>
                <a:gd name="T31" fmla="*/ 21 h 122"/>
                <a:gd name="T32" fmla="*/ 63 w 197"/>
                <a:gd name="T33" fmla="*/ 26 h 122"/>
                <a:gd name="T34" fmla="*/ 61 w 197"/>
                <a:gd name="T35" fmla="*/ 31 h 122"/>
                <a:gd name="T36" fmla="*/ 59 w 197"/>
                <a:gd name="T37" fmla="*/ 35 h 122"/>
                <a:gd name="T38" fmla="*/ 57 w 197"/>
                <a:gd name="T39" fmla="*/ 38 h 122"/>
                <a:gd name="T40" fmla="*/ 54 w 197"/>
                <a:gd name="T41" fmla="*/ 41 h 122"/>
                <a:gd name="T42" fmla="*/ 47 w 197"/>
                <a:gd name="T43" fmla="*/ 41 h 122"/>
                <a:gd name="T44" fmla="*/ 41 w 197"/>
                <a:gd name="T45" fmla="*/ 41 h 122"/>
                <a:gd name="T46" fmla="*/ 35 w 197"/>
                <a:gd name="T47" fmla="*/ 41 h 122"/>
                <a:gd name="T48" fmla="*/ 28 w 197"/>
                <a:gd name="T49" fmla="*/ 41 h 122"/>
                <a:gd name="T50" fmla="*/ 22 w 197"/>
                <a:gd name="T51" fmla="*/ 39 h 122"/>
                <a:gd name="T52" fmla="*/ 16 w 197"/>
                <a:gd name="T53" fmla="*/ 38 h 122"/>
                <a:gd name="T54" fmla="*/ 10 w 197"/>
                <a:gd name="T55" fmla="*/ 36 h 122"/>
                <a:gd name="T56" fmla="*/ 5 w 197"/>
                <a:gd name="T57" fmla="*/ 34 h 122"/>
                <a:gd name="T58" fmla="*/ 4 w 197"/>
                <a:gd name="T59" fmla="*/ 31 h 122"/>
                <a:gd name="T60" fmla="*/ 3 w 197"/>
                <a:gd name="T61" fmla="*/ 29 h 122"/>
                <a:gd name="T62" fmla="*/ 2 w 197"/>
                <a:gd name="T63" fmla="*/ 26 h 122"/>
                <a:gd name="T64" fmla="*/ 1 w 197"/>
                <a:gd name="T65" fmla="*/ 23 h 122"/>
                <a:gd name="T66" fmla="*/ 0 w 197"/>
                <a:gd name="T67" fmla="*/ 19 h 122"/>
                <a:gd name="T68" fmla="*/ 0 w 197"/>
                <a:gd name="T69" fmla="*/ 15 h 122"/>
                <a:gd name="T70" fmla="*/ 0 w 197"/>
                <a:gd name="T71" fmla="*/ 12 h 122"/>
                <a:gd name="T72" fmla="*/ 1 w 197"/>
                <a:gd name="T73" fmla="*/ 8 h 122"/>
                <a:gd name="T74" fmla="*/ 4 w 197"/>
                <a:gd name="T75" fmla="*/ 0 h 122"/>
                <a:gd name="T76" fmla="*/ 35 w 197"/>
                <a:gd name="T77" fmla="*/ 6 h 122"/>
                <a:gd name="T78" fmla="*/ 37 w 197"/>
                <a:gd name="T79" fmla="*/ 7 h 1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7"/>
                <a:gd name="T121" fmla="*/ 0 h 122"/>
                <a:gd name="T122" fmla="*/ 197 w 197"/>
                <a:gd name="T123" fmla="*/ 122 h 1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7" h="122">
                  <a:moveTo>
                    <a:pt x="110" y="22"/>
                  </a:moveTo>
                  <a:lnTo>
                    <a:pt x="115" y="23"/>
                  </a:lnTo>
                  <a:lnTo>
                    <a:pt x="122" y="24"/>
                  </a:lnTo>
                  <a:lnTo>
                    <a:pt x="130" y="24"/>
                  </a:lnTo>
                  <a:lnTo>
                    <a:pt x="137" y="28"/>
                  </a:lnTo>
                  <a:lnTo>
                    <a:pt x="145" y="28"/>
                  </a:lnTo>
                  <a:lnTo>
                    <a:pt x="153" y="26"/>
                  </a:lnTo>
                  <a:lnTo>
                    <a:pt x="160" y="23"/>
                  </a:lnTo>
                  <a:lnTo>
                    <a:pt x="169" y="20"/>
                  </a:lnTo>
                  <a:lnTo>
                    <a:pt x="175" y="17"/>
                  </a:lnTo>
                  <a:lnTo>
                    <a:pt x="182" y="15"/>
                  </a:lnTo>
                  <a:lnTo>
                    <a:pt x="189" y="17"/>
                  </a:lnTo>
                  <a:lnTo>
                    <a:pt x="197" y="22"/>
                  </a:lnTo>
                  <a:lnTo>
                    <a:pt x="195" y="35"/>
                  </a:lnTo>
                  <a:lnTo>
                    <a:pt x="194" y="49"/>
                  </a:lnTo>
                  <a:lnTo>
                    <a:pt x="191" y="63"/>
                  </a:lnTo>
                  <a:lnTo>
                    <a:pt x="187" y="78"/>
                  </a:lnTo>
                  <a:lnTo>
                    <a:pt x="182" y="91"/>
                  </a:lnTo>
                  <a:lnTo>
                    <a:pt x="177" y="103"/>
                  </a:lnTo>
                  <a:lnTo>
                    <a:pt x="169" y="113"/>
                  </a:lnTo>
                  <a:lnTo>
                    <a:pt x="160" y="121"/>
                  </a:lnTo>
                  <a:lnTo>
                    <a:pt x="141" y="121"/>
                  </a:lnTo>
                  <a:lnTo>
                    <a:pt x="122" y="122"/>
                  </a:lnTo>
                  <a:lnTo>
                    <a:pt x="103" y="121"/>
                  </a:lnTo>
                  <a:lnTo>
                    <a:pt x="84" y="121"/>
                  </a:lnTo>
                  <a:lnTo>
                    <a:pt x="66" y="117"/>
                  </a:lnTo>
                  <a:lnTo>
                    <a:pt x="48" y="113"/>
                  </a:lnTo>
                  <a:lnTo>
                    <a:pt x="30" y="108"/>
                  </a:lnTo>
                  <a:lnTo>
                    <a:pt x="15" y="101"/>
                  </a:lnTo>
                  <a:lnTo>
                    <a:pt x="11" y="92"/>
                  </a:lnTo>
                  <a:lnTo>
                    <a:pt x="9" y="85"/>
                  </a:lnTo>
                  <a:lnTo>
                    <a:pt x="6" y="76"/>
                  </a:lnTo>
                  <a:lnTo>
                    <a:pt x="4" y="67"/>
                  </a:lnTo>
                  <a:lnTo>
                    <a:pt x="1" y="5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3" y="24"/>
                  </a:lnTo>
                  <a:lnTo>
                    <a:pt x="13" y="0"/>
                  </a:lnTo>
                  <a:lnTo>
                    <a:pt x="105" y="17"/>
                  </a:lnTo>
                  <a:lnTo>
                    <a:pt x="110" y="22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Freeform 57"/>
            <p:cNvSpPr>
              <a:spLocks/>
            </p:cNvSpPr>
            <p:nvPr/>
          </p:nvSpPr>
          <p:spPr bwMode="auto">
            <a:xfrm>
              <a:off x="4831" y="2289"/>
              <a:ext cx="9" cy="32"/>
            </a:xfrm>
            <a:custGeom>
              <a:avLst/>
              <a:gdLst>
                <a:gd name="T0" fmla="*/ 7 w 28"/>
                <a:gd name="T1" fmla="*/ 15 h 96"/>
                <a:gd name="T2" fmla="*/ 8 w 28"/>
                <a:gd name="T3" fmla="*/ 19 h 96"/>
                <a:gd name="T4" fmla="*/ 9 w 28"/>
                <a:gd name="T5" fmla="*/ 23 h 96"/>
                <a:gd name="T6" fmla="*/ 9 w 28"/>
                <a:gd name="T7" fmla="*/ 26 h 96"/>
                <a:gd name="T8" fmla="*/ 9 w 28"/>
                <a:gd name="T9" fmla="*/ 31 h 96"/>
                <a:gd name="T10" fmla="*/ 8 w 28"/>
                <a:gd name="T11" fmla="*/ 31 h 96"/>
                <a:gd name="T12" fmla="*/ 7 w 28"/>
                <a:gd name="T13" fmla="*/ 32 h 96"/>
                <a:gd name="T14" fmla="*/ 6 w 28"/>
                <a:gd name="T15" fmla="*/ 27 h 96"/>
                <a:gd name="T16" fmla="*/ 6 w 28"/>
                <a:gd name="T17" fmla="*/ 23 h 96"/>
                <a:gd name="T18" fmla="*/ 5 w 28"/>
                <a:gd name="T19" fmla="*/ 19 h 96"/>
                <a:gd name="T20" fmla="*/ 4 w 28"/>
                <a:gd name="T21" fmla="*/ 15 h 96"/>
                <a:gd name="T22" fmla="*/ 3 w 28"/>
                <a:gd name="T23" fmla="*/ 11 h 96"/>
                <a:gd name="T24" fmla="*/ 2 w 28"/>
                <a:gd name="T25" fmla="*/ 8 h 96"/>
                <a:gd name="T26" fmla="*/ 1 w 28"/>
                <a:gd name="T27" fmla="*/ 4 h 96"/>
                <a:gd name="T28" fmla="*/ 0 w 28"/>
                <a:gd name="T29" fmla="*/ 0 h 96"/>
                <a:gd name="T30" fmla="*/ 2 w 28"/>
                <a:gd name="T31" fmla="*/ 0 h 96"/>
                <a:gd name="T32" fmla="*/ 3 w 28"/>
                <a:gd name="T33" fmla="*/ 1 h 96"/>
                <a:gd name="T34" fmla="*/ 4 w 28"/>
                <a:gd name="T35" fmla="*/ 3 h 96"/>
                <a:gd name="T36" fmla="*/ 5 w 28"/>
                <a:gd name="T37" fmla="*/ 5 h 96"/>
                <a:gd name="T38" fmla="*/ 5 w 28"/>
                <a:gd name="T39" fmla="*/ 8 h 96"/>
                <a:gd name="T40" fmla="*/ 5 w 28"/>
                <a:gd name="T41" fmla="*/ 10 h 96"/>
                <a:gd name="T42" fmla="*/ 6 w 28"/>
                <a:gd name="T43" fmla="*/ 12 h 96"/>
                <a:gd name="T44" fmla="*/ 7 w 28"/>
                <a:gd name="T45" fmla="*/ 15 h 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"/>
                <a:gd name="T70" fmla="*/ 0 h 96"/>
                <a:gd name="T71" fmla="*/ 28 w 28"/>
                <a:gd name="T72" fmla="*/ 96 h 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" h="96">
                  <a:moveTo>
                    <a:pt x="23" y="45"/>
                  </a:moveTo>
                  <a:lnTo>
                    <a:pt x="25" y="56"/>
                  </a:lnTo>
                  <a:lnTo>
                    <a:pt x="27" y="68"/>
                  </a:lnTo>
                  <a:lnTo>
                    <a:pt x="28" y="79"/>
                  </a:lnTo>
                  <a:lnTo>
                    <a:pt x="28" y="92"/>
                  </a:lnTo>
                  <a:lnTo>
                    <a:pt x="25" y="93"/>
                  </a:lnTo>
                  <a:lnTo>
                    <a:pt x="23" y="96"/>
                  </a:lnTo>
                  <a:lnTo>
                    <a:pt x="20" y="82"/>
                  </a:lnTo>
                  <a:lnTo>
                    <a:pt x="18" y="69"/>
                  </a:lnTo>
                  <a:lnTo>
                    <a:pt x="14" y="57"/>
                  </a:lnTo>
                  <a:lnTo>
                    <a:pt x="12" y="46"/>
                  </a:lnTo>
                  <a:lnTo>
                    <a:pt x="8" y="34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4"/>
                  </a:lnTo>
                  <a:lnTo>
                    <a:pt x="12" y="9"/>
                  </a:lnTo>
                  <a:lnTo>
                    <a:pt x="14" y="16"/>
                  </a:lnTo>
                  <a:lnTo>
                    <a:pt x="16" y="23"/>
                  </a:lnTo>
                  <a:lnTo>
                    <a:pt x="17" y="31"/>
                  </a:lnTo>
                  <a:lnTo>
                    <a:pt x="19" y="37"/>
                  </a:lnTo>
                  <a:lnTo>
                    <a:pt x="23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Freeform 58"/>
            <p:cNvSpPr>
              <a:spLocks/>
            </p:cNvSpPr>
            <p:nvPr/>
          </p:nvSpPr>
          <p:spPr bwMode="auto">
            <a:xfrm>
              <a:off x="4898" y="2296"/>
              <a:ext cx="137" cy="181"/>
            </a:xfrm>
            <a:custGeom>
              <a:avLst/>
              <a:gdLst>
                <a:gd name="T0" fmla="*/ 131 w 410"/>
                <a:gd name="T1" fmla="*/ 54 h 542"/>
                <a:gd name="T2" fmla="*/ 120 w 410"/>
                <a:gd name="T3" fmla="*/ 90 h 542"/>
                <a:gd name="T4" fmla="*/ 110 w 410"/>
                <a:gd name="T5" fmla="*/ 125 h 542"/>
                <a:gd name="T6" fmla="*/ 101 w 410"/>
                <a:gd name="T7" fmla="*/ 161 h 542"/>
                <a:gd name="T8" fmla="*/ 97 w 410"/>
                <a:gd name="T9" fmla="*/ 181 h 542"/>
                <a:gd name="T10" fmla="*/ 93 w 410"/>
                <a:gd name="T11" fmla="*/ 177 h 542"/>
                <a:gd name="T12" fmla="*/ 88 w 410"/>
                <a:gd name="T13" fmla="*/ 175 h 542"/>
                <a:gd name="T14" fmla="*/ 83 w 410"/>
                <a:gd name="T15" fmla="*/ 173 h 542"/>
                <a:gd name="T16" fmla="*/ 78 w 410"/>
                <a:gd name="T17" fmla="*/ 171 h 542"/>
                <a:gd name="T18" fmla="*/ 64 w 410"/>
                <a:gd name="T19" fmla="*/ 154 h 542"/>
                <a:gd name="T20" fmla="*/ 50 w 410"/>
                <a:gd name="T21" fmla="*/ 139 h 542"/>
                <a:gd name="T22" fmla="*/ 35 w 410"/>
                <a:gd name="T23" fmla="*/ 126 h 542"/>
                <a:gd name="T24" fmla="*/ 20 w 410"/>
                <a:gd name="T25" fmla="*/ 116 h 542"/>
                <a:gd name="T26" fmla="*/ 27 w 410"/>
                <a:gd name="T27" fmla="*/ 75 h 542"/>
                <a:gd name="T28" fmla="*/ 74 w 410"/>
                <a:gd name="T29" fmla="*/ 28 h 542"/>
                <a:gd name="T30" fmla="*/ 76 w 410"/>
                <a:gd name="T31" fmla="*/ 23 h 542"/>
                <a:gd name="T32" fmla="*/ 80 w 410"/>
                <a:gd name="T33" fmla="*/ 19 h 542"/>
                <a:gd name="T34" fmla="*/ 85 w 410"/>
                <a:gd name="T35" fmla="*/ 16 h 542"/>
                <a:gd name="T36" fmla="*/ 86 w 410"/>
                <a:gd name="T37" fmla="*/ 26 h 542"/>
                <a:gd name="T38" fmla="*/ 86 w 410"/>
                <a:gd name="T39" fmla="*/ 46 h 542"/>
                <a:gd name="T40" fmla="*/ 90 w 410"/>
                <a:gd name="T41" fmla="*/ 66 h 542"/>
                <a:gd name="T42" fmla="*/ 97 w 410"/>
                <a:gd name="T43" fmla="*/ 84 h 542"/>
                <a:gd name="T44" fmla="*/ 106 w 410"/>
                <a:gd name="T45" fmla="*/ 101 h 542"/>
                <a:gd name="T46" fmla="*/ 102 w 410"/>
                <a:gd name="T47" fmla="*/ 89 h 542"/>
                <a:gd name="T48" fmla="*/ 94 w 410"/>
                <a:gd name="T49" fmla="*/ 68 h 542"/>
                <a:gd name="T50" fmla="*/ 91 w 410"/>
                <a:gd name="T51" fmla="*/ 45 h 542"/>
                <a:gd name="T52" fmla="*/ 92 w 410"/>
                <a:gd name="T53" fmla="*/ 23 h 542"/>
                <a:gd name="T54" fmla="*/ 97 w 410"/>
                <a:gd name="T55" fmla="*/ 17 h 542"/>
                <a:gd name="T56" fmla="*/ 102 w 410"/>
                <a:gd name="T57" fmla="*/ 27 h 542"/>
                <a:gd name="T58" fmla="*/ 109 w 410"/>
                <a:gd name="T59" fmla="*/ 37 h 542"/>
                <a:gd name="T60" fmla="*/ 117 w 410"/>
                <a:gd name="T61" fmla="*/ 46 h 542"/>
                <a:gd name="T62" fmla="*/ 121 w 410"/>
                <a:gd name="T63" fmla="*/ 48 h 542"/>
                <a:gd name="T64" fmla="*/ 117 w 410"/>
                <a:gd name="T65" fmla="*/ 40 h 542"/>
                <a:gd name="T66" fmla="*/ 110 w 410"/>
                <a:gd name="T67" fmla="*/ 30 h 542"/>
                <a:gd name="T68" fmla="*/ 104 w 410"/>
                <a:gd name="T69" fmla="*/ 18 h 542"/>
                <a:gd name="T70" fmla="*/ 101 w 410"/>
                <a:gd name="T71" fmla="*/ 6 h 542"/>
                <a:gd name="T72" fmla="*/ 104 w 410"/>
                <a:gd name="T73" fmla="*/ 6 h 542"/>
                <a:gd name="T74" fmla="*/ 113 w 410"/>
                <a:gd name="T75" fmla="*/ 14 h 542"/>
                <a:gd name="T76" fmla="*/ 124 w 410"/>
                <a:gd name="T77" fmla="*/ 22 h 542"/>
                <a:gd name="T78" fmla="*/ 133 w 410"/>
                <a:gd name="T79" fmla="*/ 30 h 5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0"/>
                <a:gd name="T121" fmla="*/ 0 h 542"/>
                <a:gd name="T122" fmla="*/ 410 w 410"/>
                <a:gd name="T123" fmla="*/ 542 h 54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0" h="542">
                  <a:moveTo>
                    <a:pt x="410" y="109"/>
                  </a:moveTo>
                  <a:lnTo>
                    <a:pt x="391" y="161"/>
                  </a:lnTo>
                  <a:lnTo>
                    <a:pt x="376" y="215"/>
                  </a:lnTo>
                  <a:lnTo>
                    <a:pt x="359" y="269"/>
                  </a:lnTo>
                  <a:lnTo>
                    <a:pt x="344" y="323"/>
                  </a:lnTo>
                  <a:lnTo>
                    <a:pt x="330" y="375"/>
                  </a:lnTo>
                  <a:lnTo>
                    <a:pt x="316" y="429"/>
                  </a:lnTo>
                  <a:lnTo>
                    <a:pt x="302" y="482"/>
                  </a:lnTo>
                  <a:lnTo>
                    <a:pt x="289" y="536"/>
                  </a:lnTo>
                  <a:lnTo>
                    <a:pt x="289" y="542"/>
                  </a:lnTo>
                  <a:lnTo>
                    <a:pt x="283" y="534"/>
                  </a:lnTo>
                  <a:lnTo>
                    <a:pt x="277" y="530"/>
                  </a:lnTo>
                  <a:lnTo>
                    <a:pt x="269" y="527"/>
                  </a:lnTo>
                  <a:lnTo>
                    <a:pt x="263" y="524"/>
                  </a:lnTo>
                  <a:lnTo>
                    <a:pt x="255" y="520"/>
                  </a:lnTo>
                  <a:lnTo>
                    <a:pt x="249" y="518"/>
                  </a:lnTo>
                  <a:lnTo>
                    <a:pt x="240" y="514"/>
                  </a:lnTo>
                  <a:lnTo>
                    <a:pt x="234" y="511"/>
                  </a:lnTo>
                  <a:lnTo>
                    <a:pt x="214" y="484"/>
                  </a:lnTo>
                  <a:lnTo>
                    <a:pt x="193" y="460"/>
                  </a:lnTo>
                  <a:lnTo>
                    <a:pt x="172" y="437"/>
                  </a:lnTo>
                  <a:lnTo>
                    <a:pt x="151" y="416"/>
                  </a:lnTo>
                  <a:lnTo>
                    <a:pt x="128" y="396"/>
                  </a:lnTo>
                  <a:lnTo>
                    <a:pt x="106" y="378"/>
                  </a:lnTo>
                  <a:lnTo>
                    <a:pt x="83" y="361"/>
                  </a:lnTo>
                  <a:lnTo>
                    <a:pt x="61" y="346"/>
                  </a:lnTo>
                  <a:lnTo>
                    <a:pt x="0" y="337"/>
                  </a:lnTo>
                  <a:lnTo>
                    <a:pt x="82" y="225"/>
                  </a:lnTo>
                  <a:lnTo>
                    <a:pt x="218" y="95"/>
                  </a:lnTo>
                  <a:lnTo>
                    <a:pt x="220" y="85"/>
                  </a:lnTo>
                  <a:lnTo>
                    <a:pt x="224" y="77"/>
                  </a:lnTo>
                  <a:lnTo>
                    <a:pt x="228" y="68"/>
                  </a:lnTo>
                  <a:lnTo>
                    <a:pt x="234" y="63"/>
                  </a:lnTo>
                  <a:lnTo>
                    <a:pt x="240" y="57"/>
                  </a:lnTo>
                  <a:lnTo>
                    <a:pt x="248" y="53"/>
                  </a:lnTo>
                  <a:lnTo>
                    <a:pt x="254" y="49"/>
                  </a:lnTo>
                  <a:lnTo>
                    <a:pt x="262" y="48"/>
                  </a:lnTo>
                  <a:lnTo>
                    <a:pt x="256" y="77"/>
                  </a:lnTo>
                  <a:lnTo>
                    <a:pt x="256" y="108"/>
                  </a:lnTo>
                  <a:lnTo>
                    <a:pt x="258" y="138"/>
                  </a:lnTo>
                  <a:lnTo>
                    <a:pt x="263" y="168"/>
                  </a:lnTo>
                  <a:lnTo>
                    <a:pt x="270" y="197"/>
                  </a:lnTo>
                  <a:lnTo>
                    <a:pt x="280" y="226"/>
                  </a:lnTo>
                  <a:lnTo>
                    <a:pt x="290" y="253"/>
                  </a:lnTo>
                  <a:lnTo>
                    <a:pt x="303" y="280"/>
                  </a:lnTo>
                  <a:lnTo>
                    <a:pt x="318" y="301"/>
                  </a:lnTo>
                  <a:lnTo>
                    <a:pt x="320" y="297"/>
                  </a:lnTo>
                  <a:lnTo>
                    <a:pt x="305" y="266"/>
                  </a:lnTo>
                  <a:lnTo>
                    <a:pt x="292" y="235"/>
                  </a:lnTo>
                  <a:lnTo>
                    <a:pt x="282" y="203"/>
                  </a:lnTo>
                  <a:lnTo>
                    <a:pt x="276" y="171"/>
                  </a:lnTo>
                  <a:lnTo>
                    <a:pt x="271" y="136"/>
                  </a:lnTo>
                  <a:lnTo>
                    <a:pt x="271" y="103"/>
                  </a:lnTo>
                  <a:lnTo>
                    <a:pt x="275" y="70"/>
                  </a:lnTo>
                  <a:lnTo>
                    <a:pt x="284" y="36"/>
                  </a:lnTo>
                  <a:lnTo>
                    <a:pt x="289" y="52"/>
                  </a:lnTo>
                  <a:lnTo>
                    <a:pt x="297" y="67"/>
                  </a:lnTo>
                  <a:lnTo>
                    <a:pt x="306" y="82"/>
                  </a:lnTo>
                  <a:lnTo>
                    <a:pt x="316" y="98"/>
                  </a:lnTo>
                  <a:lnTo>
                    <a:pt x="327" y="112"/>
                  </a:lnTo>
                  <a:lnTo>
                    <a:pt x="338" y="126"/>
                  </a:lnTo>
                  <a:lnTo>
                    <a:pt x="350" y="138"/>
                  </a:lnTo>
                  <a:lnTo>
                    <a:pt x="362" y="149"/>
                  </a:lnTo>
                  <a:lnTo>
                    <a:pt x="362" y="143"/>
                  </a:lnTo>
                  <a:lnTo>
                    <a:pt x="362" y="138"/>
                  </a:lnTo>
                  <a:lnTo>
                    <a:pt x="350" y="121"/>
                  </a:lnTo>
                  <a:lnTo>
                    <a:pt x="339" y="106"/>
                  </a:lnTo>
                  <a:lnTo>
                    <a:pt x="329" y="89"/>
                  </a:lnTo>
                  <a:lnTo>
                    <a:pt x="320" y="73"/>
                  </a:lnTo>
                  <a:lnTo>
                    <a:pt x="311" y="55"/>
                  </a:lnTo>
                  <a:lnTo>
                    <a:pt x="306" y="37"/>
                  </a:lnTo>
                  <a:lnTo>
                    <a:pt x="301" y="18"/>
                  </a:lnTo>
                  <a:lnTo>
                    <a:pt x="299" y="0"/>
                  </a:lnTo>
                  <a:lnTo>
                    <a:pt x="310" y="17"/>
                  </a:lnTo>
                  <a:lnTo>
                    <a:pt x="324" y="31"/>
                  </a:lnTo>
                  <a:lnTo>
                    <a:pt x="339" y="43"/>
                  </a:lnTo>
                  <a:lnTo>
                    <a:pt x="356" y="55"/>
                  </a:lnTo>
                  <a:lnTo>
                    <a:pt x="370" y="66"/>
                  </a:lnTo>
                  <a:lnTo>
                    <a:pt x="386" y="77"/>
                  </a:lnTo>
                  <a:lnTo>
                    <a:pt x="398" y="91"/>
                  </a:lnTo>
                  <a:lnTo>
                    <a:pt x="410" y="109"/>
                  </a:lnTo>
                  <a:close/>
                </a:path>
              </a:pathLst>
            </a:custGeom>
            <a:solidFill>
              <a:srgbClr val="4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Freeform 59"/>
            <p:cNvSpPr>
              <a:spLocks/>
            </p:cNvSpPr>
            <p:nvPr/>
          </p:nvSpPr>
          <p:spPr bwMode="auto">
            <a:xfrm>
              <a:off x="4688" y="2298"/>
              <a:ext cx="45" cy="95"/>
            </a:xfrm>
            <a:custGeom>
              <a:avLst/>
              <a:gdLst>
                <a:gd name="T0" fmla="*/ 43 w 135"/>
                <a:gd name="T1" fmla="*/ 57 h 287"/>
                <a:gd name="T2" fmla="*/ 43 w 135"/>
                <a:gd name="T3" fmla="*/ 61 h 287"/>
                <a:gd name="T4" fmla="*/ 44 w 135"/>
                <a:gd name="T5" fmla="*/ 65 h 287"/>
                <a:gd name="T6" fmla="*/ 44 w 135"/>
                <a:gd name="T7" fmla="*/ 70 h 287"/>
                <a:gd name="T8" fmla="*/ 45 w 135"/>
                <a:gd name="T9" fmla="*/ 73 h 287"/>
                <a:gd name="T10" fmla="*/ 45 w 135"/>
                <a:gd name="T11" fmla="*/ 78 h 287"/>
                <a:gd name="T12" fmla="*/ 45 w 135"/>
                <a:gd name="T13" fmla="*/ 82 h 287"/>
                <a:gd name="T14" fmla="*/ 45 w 135"/>
                <a:gd name="T15" fmla="*/ 86 h 287"/>
                <a:gd name="T16" fmla="*/ 44 w 135"/>
                <a:gd name="T17" fmla="*/ 91 h 287"/>
                <a:gd name="T18" fmla="*/ 33 w 135"/>
                <a:gd name="T19" fmla="*/ 95 h 287"/>
                <a:gd name="T20" fmla="*/ 33 w 135"/>
                <a:gd name="T21" fmla="*/ 81 h 287"/>
                <a:gd name="T22" fmla="*/ 32 w 135"/>
                <a:gd name="T23" fmla="*/ 68 h 287"/>
                <a:gd name="T24" fmla="*/ 30 w 135"/>
                <a:gd name="T25" fmla="*/ 55 h 287"/>
                <a:gd name="T26" fmla="*/ 26 w 135"/>
                <a:gd name="T27" fmla="*/ 43 h 287"/>
                <a:gd name="T28" fmla="*/ 22 w 135"/>
                <a:gd name="T29" fmla="*/ 31 h 287"/>
                <a:gd name="T30" fmla="*/ 16 w 135"/>
                <a:gd name="T31" fmla="*/ 21 h 287"/>
                <a:gd name="T32" fmla="*/ 8 w 135"/>
                <a:gd name="T33" fmla="*/ 11 h 287"/>
                <a:gd name="T34" fmla="*/ 0 w 135"/>
                <a:gd name="T35" fmla="*/ 3 h 287"/>
                <a:gd name="T36" fmla="*/ 0 w 135"/>
                <a:gd name="T37" fmla="*/ 1 h 287"/>
                <a:gd name="T38" fmla="*/ 1 w 135"/>
                <a:gd name="T39" fmla="*/ 1 h 287"/>
                <a:gd name="T40" fmla="*/ 2 w 135"/>
                <a:gd name="T41" fmla="*/ 1 h 287"/>
                <a:gd name="T42" fmla="*/ 3 w 135"/>
                <a:gd name="T43" fmla="*/ 0 h 287"/>
                <a:gd name="T44" fmla="*/ 11 w 135"/>
                <a:gd name="T45" fmla="*/ 1 h 287"/>
                <a:gd name="T46" fmla="*/ 19 w 135"/>
                <a:gd name="T47" fmla="*/ 6 h 287"/>
                <a:gd name="T48" fmla="*/ 25 w 135"/>
                <a:gd name="T49" fmla="*/ 12 h 287"/>
                <a:gd name="T50" fmla="*/ 30 w 135"/>
                <a:gd name="T51" fmla="*/ 20 h 287"/>
                <a:gd name="T52" fmla="*/ 34 w 135"/>
                <a:gd name="T53" fmla="*/ 28 h 287"/>
                <a:gd name="T54" fmla="*/ 37 w 135"/>
                <a:gd name="T55" fmla="*/ 38 h 287"/>
                <a:gd name="T56" fmla="*/ 40 w 135"/>
                <a:gd name="T57" fmla="*/ 48 h 287"/>
                <a:gd name="T58" fmla="*/ 43 w 135"/>
                <a:gd name="T59" fmla="*/ 57 h 28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5"/>
                <a:gd name="T91" fmla="*/ 0 h 287"/>
                <a:gd name="T92" fmla="*/ 135 w 135"/>
                <a:gd name="T93" fmla="*/ 287 h 28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5" h="287">
                  <a:moveTo>
                    <a:pt x="129" y="171"/>
                  </a:moveTo>
                  <a:lnTo>
                    <a:pt x="130" y="184"/>
                  </a:lnTo>
                  <a:lnTo>
                    <a:pt x="132" y="197"/>
                  </a:lnTo>
                  <a:lnTo>
                    <a:pt x="133" y="210"/>
                  </a:lnTo>
                  <a:lnTo>
                    <a:pt x="135" y="222"/>
                  </a:lnTo>
                  <a:lnTo>
                    <a:pt x="135" y="235"/>
                  </a:lnTo>
                  <a:lnTo>
                    <a:pt x="135" y="248"/>
                  </a:lnTo>
                  <a:lnTo>
                    <a:pt x="134" y="261"/>
                  </a:lnTo>
                  <a:lnTo>
                    <a:pt x="133" y="275"/>
                  </a:lnTo>
                  <a:lnTo>
                    <a:pt x="99" y="287"/>
                  </a:lnTo>
                  <a:lnTo>
                    <a:pt x="99" y="244"/>
                  </a:lnTo>
                  <a:lnTo>
                    <a:pt x="97" y="205"/>
                  </a:lnTo>
                  <a:lnTo>
                    <a:pt x="90" y="166"/>
                  </a:lnTo>
                  <a:lnTo>
                    <a:pt x="79" y="130"/>
                  </a:lnTo>
                  <a:lnTo>
                    <a:pt x="65" y="94"/>
                  </a:lnTo>
                  <a:lnTo>
                    <a:pt x="47" y="62"/>
                  </a:lnTo>
                  <a:lnTo>
                    <a:pt x="25" y="34"/>
                  </a:lnTo>
                  <a:lnTo>
                    <a:pt x="1" y="9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8" y="0"/>
                  </a:lnTo>
                  <a:lnTo>
                    <a:pt x="33" y="4"/>
                  </a:lnTo>
                  <a:lnTo>
                    <a:pt x="56" y="18"/>
                  </a:lnTo>
                  <a:lnTo>
                    <a:pt x="74" y="36"/>
                  </a:lnTo>
                  <a:lnTo>
                    <a:pt x="90" y="61"/>
                  </a:lnTo>
                  <a:lnTo>
                    <a:pt x="101" y="86"/>
                  </a:lnTo>
                  <a:lnTo>
                    <a:pt x="111" y="116"/>
                  </a:lnTo>
                  <a:lnTo>
                    <a:pt x="120" y="144"/>
                  </a:lnTo>
                  <a:lnTo>
                    <a:pt x="129" y="1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Freeform 60"/>
            <p:cNvSpPr>
              <a:spLocks/>
            </p:cNvSpPr>
            <p:nvPr/>
          </p:nvSpPr>
          <p:spPr bwMode="auto">
            <a:xfrm>
              <a:off x="5363" y="2310"/>
              <a:ext cx="20" cy="22"/>
            </a:xfrm>
            <a:custGeom>
              <a:avLst/>
              <a:gdLst>
                <a:gd name="T0" fmla="*/ 20 w 59"/>
                <a:gd name="T1" fmla="*/ 22 h 68"/>
                <a:gd name="T2" fmla="*/ 17 w 59"/>
                <a:gd name="T3" fmla="*/ 21 h 68"/>
                <a:gd name="T4" fmla="*/ 13 w 59"/>
                <a:gd name="T5" fmla="*/ 19 h 68"/>
                <a:gd name="T6" fmla="*/ 11 w 59"/>
                <a:gd name="T7" fmla="*/ 16 h 68"/>
                <a:gd name="T8" fmla="*/ 8 w 59"/>
                <a:gd name="T9" fmla="*/ 13 h 68"/>
                <a:gd name="T10" fmla="*/ 5 w 59"/>
                <a:gd name="T11" fmla="*/ 10 h 68"/>
                <a:gd name="T12" fmla="*/ 3 w 59"/>
                <a:gd name="T13" fmla="*/ 7 h 68"/>
                <a:gd name="T14" fmla="*/ 1 w 59"/>
                <a:gd name="T15" fmla="*/ 3 h 68"/>
                <a:gd name="T16" fmla="*/ 0 w 59"/>
                <a:gd name="T17" fmla="*/ 0 h 68"/>
                <a:gd name="T18" fmla="*/ 1 w 59"/>
                <a:gd name="T19" fmla="*/ 3 h 68"/>
                <a:gd name="T20" fmla="*/ 3 w 59"/>
                <a:gd name="T21" fmla="*/ 6 h 68"/>
                <a:gd name="T22" fmla="*/ 5 w 59"/>
                <a:gd name="T23" fmla="*/ 9 h 68"/>
                <a:gd name="T24" fmla="*/ 8 w 59"/>
                <a:gd name="T25" fmla="*/ 12 h 68"/>
                <a:gd name="T26" fmla="*/ 11 w 59"/>
                <a:gd name="T27" fmla="*/ 15 h 68"/>
                <a:gd name="T28" fmla="*/ 14 w 59"/>
                <a:gd name="T29" fmla="*/ 17 h 68"/>
                <a:gd name="T30" fmla="*/ 17 w 59"/>
                <a:gd name="T31" fmla="*/ 20 h 68"/>
                <a:gd name="T32" fmla="*/ 20 w 59"/>
                <a:gd name="T33" fmla="*/ 22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68"/>
                <a:gd name="T53" fmla="*/ 59 w 59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68">
                  <a:moveTo>
                    <a:pt x="59" y="68"/>
                  </a:moveTo>
                  <a:lnTo>
                    <a:pt x="49" y="65"/>
                  </a:lnTo>
                  <a:lnTo>
                    <a:pt x="39" y="58"/>
                  </a:lnTo>
                  <a:lnTo>
                    <a:pt x="31" y="49"/>
                  </a:lnTo>
                  <a:lnTo>
                    <a:pt x="24" y="41"/>
                  </a:lnTo>
                  <a:lnTo>
                    <a:pt x="16" y="31"/>
                  </a:lnTo>
                  <a:lnTo>
                    <a:pt x="10" y="21"/>
                  </a:lnTo>
                  <a:lnTo>
                    <a:pt x="4" y="9"/>
                  </a:lnTo>
                  <a:lnTo>
                    <a:pt x="0" y="0"/>
                  </a:lnTo>
                  <a:lnTo>
                    <a:pt x="4" y="9"/>
                  </a:lnTo>
                  <a:lnTo>
                    <a:pt x="10" y="20"/>
                  </a:lnTo>
                  <a:lnTo>
                    <a:pt x="16" y="29"/>
                  </a:lnTo>
                  <a:lnTo>
                    <a:pt x="25" y="38"/>
                  </a:lnTo>
                  <a:lnTo>
                    <a:pt x="32" y="45"/>
                  </a:lnTo>
                  <a:lnTo>
                    <a:pt x="41" y="53"/>
                  </a:lnTo>
                  <a:lnTo>
                    <a:pt x="50" y="61"/>
                  </a:lnTo>
                  <a:lnTo>
                    <a:pt x="59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Freeform 61"/>
            <p:cNvSpPr>
              <a:spLocks/>
            </p:cNvSpPr>
            <p:nvPr/>
          </p:nvSpPr>
          <p:spPr bwMode="auto">
            <a:xfrm>
              <a:off x="4525" y="2332"/>
              <a:ext cx="97" cy="61"/>
            </a:xfrm>
            <a:custGeom>
              <a:avLst/>
              <a:gdLst>
                <a:gd name="T0" fmla="*/ 97 w 291"/>
                <a:gd name="T1" fmla="*/ 3 h 183"/>
                <a:gd name="T2" fmla="*/ 97 w 291"/>
                <a:gd name="T3" fmla="*/ 10 h 183"/>
                <a:gd name="T4" fmla="*/ 96 w 291"/>
                <a:gd name="T5" fmla="*/ 16 h 183"/>
                <a:gd name="T6" fmla="*/ 94 w 291"/>
                <a:gd name="T7" fmla="*/ 22 h 183"/>
                <a:gd name="T8" fmla="*/ 79 w 291"/>
                <a:gd name="T9" fmla="*/ 39 h 183"/>
                <a:gd name="T10" fmla="*/ 79 w 291"/>
                <a:gd name="T11" fmla="*/ 30 h 183"/>
                <a:gd name="T12" fmla="*/ 79 w 291"/>
                <a:gd name="T13" fmla="*/ 22 h 183"/>
                <a:gd name="T14" fmla="*/ 82 w 291"/>
                <a:gd name="T15" fmla="*/ 21 h 183"/>
                <a:gd name="T16" fmla="*/ 87 w 291"/>
                <a:gd name="T17" fmla="*/ 20 h 183"/>
                <a:gd name="T18" fmla="*/ 90 w 291"/>
                <a:gd name="T19" fmla="*/ 19 h 183"/>
                <a:gd name="T20" fmla="*/ 91 w 291"/>
                <a:gd name="T21" fmla="*/ 15 h 183"/>
                <a:gd name="T22" fmla="*/ 86 w 291"/>
                <a:gd name="T23" fmla="*/ 13 h 183"/>
                <a:gd name="T24" fmla="*/ 81 w 291"/>
                <a:gd name="T25" fmla="*/ 13 h 183"/>
                <a:gd name="T26" fmla="*/ 77 w 291"/>
                <a:gd name="T27" fmla="*/ 15 h 183"/>
                <a:gd name="T28" fmla="*/ 74 w 291"/>
                <a:gd name="T29" fmla="*/ 18 h 183"/>
                <a:gd name="T30" fmla="*/ 74 w 291"/>
                <a:gd name="T31" fmla="*/ 23 h 183"/>
                <a:gd name="T32" fmla="*/ 74 w 291"/>
                <a:gd name="T33" fmla="*/ 29 h 183"/>
                <a:gd name="T34" fmla="*/ 74 w 291"/>
                <a:gd name="T35" fmla="*/ 35 h 183"/>
                <a:gd name="T36" fmla="*/ 75 w 291"/>
                <a:gd name="T37" fmla="*/ 41 h 183"/>
                <a:gd name="T38" fmla="*/ 69 w 291"/>
                <a:gd name="T39" fmla="*/ 45 h 183"/>
                <a:gd name="T40" fmla="*/ 63 w 291"/>
                <a:gd name="T41" fmla="*/ 49 h 183"/>
                <a:gd name="T42" fmla="*/ 59 w 291"/>
                <a:gd name="T43" fmla="*/ 53 h 183"/>
                <a:gd name="T44" fmla="*/ 49 w 291"/>
                <a:gd name="T45" fmla="*/ 57 h 183"/>
                <a:gd name="T46" fmla="*/ 39 w 291"/>
                <a:gd name="T47" fmla="*/ 59 h 183"/>
                <a:gd name="T48" fmla="*/ 28 w 291"/>
                <a:gd name="T49" fmla="*/ 60 h 183"/>
                <a:gd name="T50" fmla="*/ 21 w 291"/>
                <a:gd name="T51" fmla="*/ 56 h 183"/>
                <a:gd name="T52" fmla="*/ 15 w 291"/>
                <a:gd name="T53" fmla="*/ 50 h 183"/>
                <a:gd name="T54" fmla="*/ 7 w 291"/>
                <a:gd name="T55" fmla="*/ 46 h 183"/>
                <a:gd name="T56" fmla="*/ 2 w 291"/>
                <a:gd name="T57" fmla="*/ 39 h 183"/>
                <a:gd name="T58" fmla="*/ 0 w 291"/>
                <a:gd name="T59" fmla="*/ 30 h 183"/>
                <a:gd name="T60" fmla="*/ 1 w 291"/>
                <a:gd name="T61" fmla="*/ 21 h 183"/>
                <a:gd name="T62" fmla="*/ 4 w 291"/>
                <a:gd name="T63" fmla="*/ 17 h 183"/>
                <a:gd name="T64" fmla="*/ 10 w 291"/>
                <a:gd name="T65" fmla="*/ 18 h 183"/>
                <a:gd name="T66" fmla="*/ 14 w 291"/>
                <a:gd name="T67" fmla="*/ 20 h 183"/>
                <a:gd name="T68" fmla="*/ 19 w 291"/>
                <a:gd name="T69" fmla="*/ 22 h 183"/>
                <a:gd name="T70" fmla="*/ 26 w 291"/>
                <a:gd name="T71" fmla="*/ 26 h 183"/>
                <a:gd name="T72" fmla="*/ 35 w 291"/>
                <a:gd name="T73" fmla="*/ 30 h 183"/>
                <a:gd name="T74" fmla="*/ 44 w 291"/>
                <a:gd name="T75" fmla="*/ 30 h 183"/>
                <a:gd name="T76" fmla="*/ 53 w 291"/>
                <a:gd name="T77" fmla="*/ 28 h 183"/>
                <a:gd name="T78" fmla="*/ 62 w 291"/>
                <a:gd name="T79" fmla="*/ 23 h 183"/>
                <a:gd name="T80" fmla="*/ 72 w 291"/>
                <a:gd name="T81" fmla="*/ 15 h 183"/>
                <a:gd name="T82" fmla="*/ 81 w 291"/>
                <a:gd name="T83" fmla="*/ 7 h 183"/>
                <a:gd name="T84" fmla="*/ 91 w 291"/>
                <a:gd name="T85" fmla="*/ 2 h 1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1"/>
                <a:gd name="T130" fmla="*/ 0 h 183"/>
                <a:gd name="T131" fmla="*/ 291 w 291"/>
                <a:gd name="T132" fmla="*/ 183 h 1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1" h="183">
                  <a:moveTo>
                    <a:pt x="289" y="0"/>
                  </a:moveTo>
                  <a:lnTo>
                    <a:pt x="290" y="9"/>
                  </a:lnTo>
                  <a:lnTo>
                    <a:pt x="291" y="20"/>
                  </a:lnTo>
                  <a:lnTo>
                    <a:pt x="290" y="29"/>
                  </a:lnTo>
                  <a:lnTo>
                    <a:pt x="290" y="39"/>
                  </a:lnTo>
                  <a:lnTo>
                    <a:pt x="287" y="47"/>
                  </a:lnTo>
                  <a:lnTo>
                    <a:pt x="285" y="56"/>
                  </a:lnTo>
                  <a:lnTo>
                    <a:pt x="282" y="65"/>
                  </a:lnTo>
                  <a:lnTo>
                    <a:pt x="280" y="74"/>
                  </a:lnTo>
                  <a:lnTo>
                    <a:pt x="238" y="116"/>
                  </a:lnTo>
                  <a:lnTo>
                    <a:pt x="238" y="102"/>
                  </a:lnTo>
                  <a:lnTo>
                    <a:pt x="238" y="89"/>
                  </a:lnTo>
                  <a:lnTo>
                    <a:pt x="238" y="77"/>
                  </a:lnTo>
                  <a:lnTo>
                    <a:pt x="236" y="67"/>
                  </a:lnTo>
                  <a:lnTo>
                    <a:pt x="240" y="63"/>
                  </a:lnTo>
                  <a:lnTo>
                    <a:pt x="247" y="62"/>
                  </a:lnTo>
                  <a:lnTo>
                    <a:pt x="253" y="61"/>
                  </a:lnTo>
                  <a:lnTo>
                    <a:pt x="260" y="59"/>
                  </a:lnTo>
                  <a:lnTo>
                    <a:pt x="264" y="57"/>
                  </a:lnTo>
                  <a:lnTo>
                    <a:pt x="269" y="56"/>
                  </a:lnTo>
                  <a:lnTo>
                    <a:pt x="272" y="50"/>
                  </a:lnTo>
                  <a:lnTo>
                    <a:pt x="273" y="45"/>
                  </a:lnTo>
                  <a:lnTo>
                    <a:pt x="265" y="40"/>
                  </a:lnTo>
                  <a:lnTo>
                    <a:pt x="258" y="39"/>
                  </a:lnTo>
                  <a:lnTo>
                    <a:pt x="251" y="39"/>
                  </a:lnTo>
                  <a:lnTo>
                    <a:pt x="244" y="40"/>
                  </a:lnTo>
                  <a:lnTo>
                    <a:pt x="237" y="41"/>
                  </a:lnTo>
                  <a:lnTo>
                    <a:pt x="231" y="45"/>
                  </a:lnTo>
                  <a:lnTo>
                    <a:pt x="225" y="49"/>
                  </a:lnTo>
                  <a:lnTo>
                    <a:pt x="221" y="53"/>
                  </a:lnTo>
                  <a:lnTo>
                    <a:pt x="221" y="61"/>
                  </a:lnTo>
                  <a:lnTo>
                    <a:pt x="222" y="70"/>
                  </a:lnTo>
                  <a:lnTo>
                    <a:pt x="222" y="79"/>
                  </a:lnTo>
                  <a:lnTo>
                    <a:pt x="222" y="88"/>
                  </a:lnTo>
                  <a:lnTo>
                    <a:pt x="222" y="95"/>
                  </a:lnTo>
                  <a:lnTo>
                    <a:pt x="222" y="104"/>
                  </a:lnTo>
                  <a:lnTo>
                    <a:pt x="222" y="113"/>
                  </a:lnTo>
                  <a:lnTo>
                    <a:pt x="225" y="124"/>
                  </a:lnTo>
                  <a:lnTo>
                    <a:pt x="216" y="130"/>
                  </a:lnTo>
                  <a:lnTo>
                    <a:pt x="207" y="135"/>
                  </a:lnTo>
                  <a:lnTo>
                    <a:pt x="198" y="140"/>
                  </a:lnTo>
                  <a:lnTo>
                    <a:pt x="190" y="147"/>
                  </a:lnTo>
                  <a:lnTo>
                    <a:pt x="193" y="149"/>
                  </a:lnTo>
                  <a:lnTo>
                    <a:pt x="178" y="160"/>
                  </a:lnTo>
                  <a:lnTo>
                    <a:pt x="163" y="167"/>
                  </a:lnTo>
                  <a:lnTo>
                    <a:pt x="148" y="171"/>
                  </a:lnTo>
                  <a:lnTo>
                    <a:pt x="133" y="175"/>
                  </a:lnTo>
                  <a:lnTo>
                    <a:pt x="116" y="176"/>
                  </a:lnTo>
                  <a:lnTo>
                    <a:pt x="101" y="179"/>
                  </a:lnTo>
                  <a:lnTo>
                    <a:pt x="85" y="179"/>
                  </a:lnTo>
                  <a:lnTo>
                    <a:pt x="71" y="183"/>
                  </a:lnTo>
                  <a:lnTo>
                    <a:pt x="63" y="169"/>
                  </a:lnTo>
                  <a:lnTo>
                    <a:pt x="54" y="160"/>
                  </a:lnTo>
                  <a:lnTo>
                    <a:pt x="44" y="151"/>
                  </a:lnTo>
                  <a:lnTo>
                    <a:pt x="33" y="145"/>
                  </a:lnTo>
                  <a:lnTo>
                    <a:pt x="22" y="138"/>
                  </a:lnTo>
                  <a:lnTo>
                    <a:pt x="12" y="130"/>
                  </a:lnTo>
                  <a:lnTo>
                    <a:pt x="5" y="118"/>
                  </a:lnTo>
                  <a:lnTo>
                    <a:pt x="2" y="104"/>
                  </a:lnTo>
                  <a:lnTo>
                    <a:pt x="0" y="90"/>
                  </a:lnTo>
                  <a:lnTo>
                    <a:pt x="1" y="77"/>
                  </a:lnTo>
                  <a:lnTo>
                    <a:pt x="3" y="63"/>
                  </a:lnTo>
                  <a:lnTo>
                    <a:pt x="6" y="53"/>
                  </a:lnTo>
                  <a:lnTo>
                    <a:pt x="13" y="52"/>
                  </a:lnTo>
                  <a:lnTo>
                    <a:pt x="22" y="52"/>
                  </a:lnTo>
                  <a:lnTo>
                    <a:pt x="29" y="53"/>
                  </a:lnTo>
                  <a:lnTo>
                    <a:pt x="36" y="57"/>
                  </a:lnTo>
                  <a:lnTo>
                    <a:pt x="43" y="59"/>
                  </a:lnTo>
                  <a:lnTo>
                    <a:pt x="51" y="62"/>
                  </a:lnTo>
                  <a:lnTo>
                    <a:pt x="58" y="65"/>
                  </a:lnTo>
                  <a:lnTo>
                    <a:pt x="67" y="67"/>
                  </a:lnTo>
                  <a:lnTo>
                    <a:pt x="79" y="79"/>
                  </a:lnTo>
                  <a:lnTo>
                    <a:pt x="91" y="86"/>
                  </a:lnTo>
                  <a:lnTo>
                    <a:pt x="105" y="90"/>
                  </a:lnTo>
                  <a:lnTo>
                    <a:pt x="120" y="92"/>
                  </a:lnTo>
                  <a:lnTo>
                    <a:pt x="133" y="89"/>
                  </a:lnTo>
                  <a:lnTo>
                    <a:pt x="147" y="88"/>
                  </a:lnTo>
                  <a:lnTo>
                    <a:pt x="160" y="84"/>
                  </a:lnTo>
                  <a:lnTo>
                    <a:pt x="175" y="81"/>
                  </a:lnTo>
                  <a:lnTo>
                    <a:pt x="187" y="68"/>
                  </a:lnTo>
                  <a:lnTo>
                    <a:pt x="202" y="57"/>
                  </a:lnTo>
                  <a:lnTo>
                    <a:pt x="215" y="45"/>
                  </a:lnTo>
                  <a:lnTo>
                    <a:pt x="230" y="34"/>
                  </a:lnTo>
                  <a:lnTo>
                    <a:pt x="243" y="22"/>
                  </a:lnTo>
                  <a:lnTo>
                    <a:pt x="258" y="13"/>
                  </a:lnTo>
                  <a:lnTo>
                    <a:pt x="274" y="6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Freeform 62"/>
            <p:cNvSpPr>
              <a:spLocks/>
            </p:cNvSpPr>
            <p:nvPr/>
          </p:nvSpPr>
          <p:spPr bwMode="auto">
            <a:xfrm>
              <a:off x="5437" y="2337"/>
              <a:ext cx="17" cy="26"/>
            </a:xfrm>
            <a:custGeom>
              <a:avLst/>
              <a:gdLst>
                <a:gd name="T0" fmla="*/ 17 w 51"/>
                <a:gd name="T1" fmla="*/ 8 h 78"/>
                <a:gd name="T2" fmla="*/ 16 w 51"/>
                <a:gd name="T3" fmla="*/ 11 h 78"/>
                <a:gd name="T4" fmla="*/ 16 w 51"/>
                <a:gd name="T5" fmla="*/ 13 h 78"/>
                <a:gd name="T6" fmla="*/ 15 w 51"/>
                <a:gd name="T7" fmla="*/ 15 h 78"/>
                <a:gd name="T8" fmla="*/ 15 w 51"/>
                <a:gd name="T9" fmla="*/ 18 h 78"/>
                <a:gd name="T10" fmla="*/ 13 w 51"/>
                <a:gd name="T11" fmla="*/ 22 h 78"/>
                <a:gd name="T12" fmla="*/ 12 w 51"/>
                <a:gd name="T13" fmla="*/ 26 h 78"/>
                <a:gd name="T14" fmla="*/ 8 w 51"/>
                <a:gd name="T15" fmla="*/ 25 h 78"/>
                <a:gd name="T16" fmla="*/ 5 w 51"/>
                <a:gd name="T17" fmla="*/ 25 h 78"/>
                <a:gd name="T18" fmla="*/ 4 w 51"/>
                <a:gd name="T19" fmla="*/ 24 h 78"/>
                <a:gd name="T20" fmla="*/ 2 w 51"/>
                <a:gd name="T21" fmla="*/ 23 h 78"/>
                <a:gd name="T22" fmla="*/ 1 w 51"/>
                <a:gd name="T23" fmla="*/ 21 h 78"/>
                <a:gd name="T24" fmla="*/ 0 w 51"/>
                <a:gd name="T25" fmla="*/ 20 h 78"/>
                <a:gd name="T26" fmla="*/ 0 w 51"/>
                <a:gd name="T27" fmla="*/ 17 h 78"/>
                <a:gd name="T28" fmla="*/ 0 w 51"/>
                <a:gd name="T29" fmla="*/ 14 h 78"/>
                <a:gd name="T30" fmla="*/ 0 w 51"/>
                <a:gd name="T31" fmla="*/ 11 h 78"/>
                <a:gd name="T32" fmla="*/ 0 w 51"/>
                <a:gd name="T33" fmla="*/ 8 h 78"/>
                <a:gd name="T34" fmla="*/ 1 w 51"/>
                <a:gd name="T35" fmla="*/ 6 h 78"/>
                <a:gd name="T36" fmla="*/ 2 w 51"/>
                <a:gd name="T37" fmla="*/ 3 h 78"/>
                <a:gd name="T38" fmla="*/ 3 w 51"/>
                <a:gd name="T39" fmla="*/ 1 h 78"/>
                <a:gd name="T40" fmla="*/ 4 w 51"/>
                <a:gd name="T41" fmla="*/ 0 h 78"/>
                <a:gd name="T42" fmla="*/ 6 w 51"/>
                <a:gd name="T43" fmla="*/ 0 h 78"/>
                <a:gd name="T44" fmla="*/ 8 w 51"/>
                <a:gd name="T45" fmla="*/ 0 h 78"/>
                <a:gd name="T46" fmla="*/ 10 w 51"/>
                <a:gd name="T47" fmla="*/ 1 h 78"/>
                <a:gd name="T48" fmla="*/ 12 w 51"/>
                <a:gd name="T49" fmla="*/ 2 h 78"/>
                <a:gd name="T50" fmla="*/ 14 w 51"/>
                <a:gd name="T51" fmla="*/ 2 h 78"/>
                <a:gd name="T52" fmla="*/ 15 w 51"/>
                <a:gd name="T53" fmla="*/ 4 h 78"/>
                <a:gd name="T54" fmla="*/ 16 w 51"/>
                <a:gd name="T55" fmla="*/ 6 h 78"/>
                <a:gd name="T56" fmla="*/ 17 w 51"/>
                <a:gd name="T57" fmla="*/ 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78"/>
                <a:gd name="T89" fmla="*/ 51 w 51"/>
                <a:gd name="T90" fmla="*/ 78 h 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78">
                  <a:moveTo>
                    <a:pt x="51" y="25"/>
                  </a:moveTo>
                  <a:lnTo>
                    <a:pt x="49" y="32"/>
                  </a:lnTo>
                  <a:lnTo>
                    <a:pt x="48" y="39"/>
                  </a:lnTo>
                  <a:lnTo>
                    <a:pt x="46" y="46"/>
                  </a:lnTo>
                  <a:lnTo>
                    <a:pt x="45" y="53"/>
                  </a:lnTo>
                  <a:lnTo>
                    <a:pt x="40" y="65"/>
                  </a:lnTo>
                  <a:lnTo>
                    <a:pt x="36" y="78"/>
                  </a:lnTo>
                  <a:lnTo>
                    <a:pt x="25" y="75"/>
                  </a:lnTo>
                  <a:lnTo>
                    <a:pt x="16" y="74"/>
                  </a:lnTo>
                  <a:lnTo>
                    <a:pt x="11" y="71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0" y="2"/>
                  </a:lnTo>
                  <a:lnTo>
                    <a:pt x="37" y="5"/>
                  </a:lnTo>
                  <a:lnTo>
                    <a:pt x="41" y="7"/>
                  </a:lnTo>
                  <a:lnTo>
                    <a:pt x="45" y="12"/>
                  </a:lnTo>
                  <a:lnTo>
                    <a:pt x="48" y="17"/>
                  </a:lnTo>
                  <a:lnTo>
                    <a:pt x="51" y="25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Freeform 63"/>
            <p:cNvSpPr>
              <a:spLocks/>
            </p:cNvSpPr>
            <p:nvPr/>
          </p:nvSpPr>
          <p:spPr bwMode="auto">
            <a:xfrm>
              <a:off x="5114" y="2355"/>
              <a:ext cx="3" cy="12"/>
            </a:xfrm>
            <a:custGeom>
              <a:avLst/>
              <a:gdLst>
                <a:gd name="T0" fmla="*/ 0 w 10"/>
                <a:gd name="T1" fmla="*/ 12 h 37"/>
                <a:gd name="T2" fmla="*/ 0 w 10"/>
                <a:gd name="T3" fmla="*/ 9 h 37"/>
                <a:gd name="T4" fmla="*/ 1 w 10"/>
                <a:gd name="T5" fmla="*/ 6 h 37"/>
                <a:gd name="T6" fmla="*/ 2 w 10"/>
                <a:gd name="T7" fmla="*/ 3 h 37"/>
                <a:gd name="T8" fmla="*/ 3 w 10"/>
                <a:gd name="T9" fmla="*/ 0 h 37"/>
                <a:gd name="T10" fmla="*/ 3 w 10"/>
                <a:gd name="T11" fmla="*/ 3 h 37"/>
                <a:gd name="T12" fmla="*/ 3 w 10"/>
                <a:gd name="T13" fmla="*/ 6 h 37"/>
                <a:gd name="T14" fmla="*/ 2 w 10"/>
                <a:gd name="T15" fmla="*/ 10 h 37"/>
                <a:gd name="T16" fmla="*/ 0 w 10"/>
                <a:gd name="T17" fmla="*/ 12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37"/>
                <a:gd name="T29" fmla="*/ 10 w 10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37">
                  <a:moveTo>
                    <a:pt x="1" y="37"/>
                  </a:moveTo>
                  <a:lnTo>
                    <a:pt x="0" y="28"/>
                  </a:lnTo>
                  <a:lnTo>
                    <a:pt x="2" y="19"/>
                  </a:lnTo>
                  <a:lnTo>
                    <a:pt x="5" y="9"/>
                  </a:lnTo>
                  <a:lnTo>
                    <a:pt x="9" y="0"/>
                  </a:lnTo>
                  <a:lnTo>
                    <a:pt x="10" y="8"/>
                  </a:lnTo>
                  <a:lnTo>
                    <a:pt x="10" y="19"/>
                  </a:lnTo>
                  <a:lnTo>
                    <a:pt x="6" y="30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Freeform 64"/>
            <p:cNvSpPr>
              <a:spLocks/>
            </p:cNvSpPr>
            <p:nvPr/>
          </p:nvSpPr>
          <p:spPr bwMode="auto">
            <a:xfrm>
              <a:off x="4537" y="2368"/>
              <a:ext cx="87" cy="62"/>
            </a:xfrm>
            <a:custGeom>
              <a:avLst/>
              <a:gdLst>
                <a:gd name="T0" fmla="*/ 86 w 261"/>
                <a:gd name="T1" fmla="*/ 25 h 186"/>
                <a:gd name="T2" fmla="*/ 81 w 261"/>
                <a:gd name="T3" fmla="*/ 30 h 186"/>
                <a:gd name="T4" fmla="*/ 76 w 261"/>
                <a:gd name="T5" fmla="*/ 35 h 186"/>
                <a:gd name="T6" fmla="*/ 72 w 261"/>
                <a:gd name="T7" fmla="*/ 41 h 186"/>
                <a:gd name="T8" fmla="*/ 68 w 261"/>
                <a:gd name="T9" fmla="*/ 46 h 186"/>
                <a:gd name="T10" fmla="*/ 63 w 261"/>
                <a:gd name="T11" fmla="*/ 51 h 186"/>
                <a:gd name="T12" fmla="*/ 58 w 261"/>
                <a:gd name="T13" fmla="*/ 55 h 186"/>
                <a:gd name="T14" fmla="*/ 53 w 261"/>
                <a:gd name="T15" fmla="*/ 57 h 186"/>
                <a:gd name="T16" fmla="*/ 46 w 261"/>
                <a:gd name="T17" fmla="*/ 58 h 186"/>
                <a:gd name="T18" fmla="*/ 42 w 261"/>
                <a:gd name="T19" fmla="*/ 59 h 186"/>
                <a:gd name="T20" fmla="*/ 39 w 261"/>
                <a:gd name="T21" fmla="*/ 61 h 186"/>
                <a:gd name="T22" fmla="*/ 34 w 261"/>
                <a:gd name="T23" fmla="*/ 61 h 186"/>
                <a:gd name="T24" fmla="*/ 31 w 261"/>
                <a:gd name="T25" fmla="*/ 62 h 186"/>
                <a:gd name="T26" fmla="*/ 26 w 261"/>
                <a:gd name="T27" fmla="*/ 62 h 186"/>
                <a:gd name="T28" fmla="*/ 22 w 261"/>
                <a:gd name="T29" fmla="*/ 62 h 186"/>
                <a:gd name="T30" fmla="*/ 18 w 261"/>
                <a:gd name="T31" fmla="*/ 61 h 186"/>
                <a:gd name="T32" fmla="*/ 14 w 261"/>
                <a:gd name="T33" fmla="*/ 60 h 186"/>
                <a:gd name="T34" fmla="*/ 10 w 261"/>
                <a:gd name="T35" fmla="*/ 57 h 186"/>
                <a:gd name="T36" fmla="*/ 7 w 261"/>
                <a:gd name="T37" fmla="*/ 54 h 186"/>
                <a:gd name="T38" fmla="*/ 5 w 261"/>
                <a:gd name="T39" fmla="*/ 50 h 186"/>
                <a:gd name="T40" fmla="*/ 4 w 261"/>
                <a:gd name="T41" fmla="*/ 45 h 186"/>
                <a:gd name="T42" fmla="*/ 2 w 261"/>
                <a:gd name="T43" fmla="*/ 40 h 186"/>
                <a:gd name="T44" fmla="*/ 2 w 261"/>
                <a:gd name="T45" fmla="*/ 35 h 186"/>
                <a:gd name="T46" fmla="*/ 1 w 261"/>
                <a:gd name="T47" fmla="*/ 29 h 186"/>
                <a:gd name="T48" fmla="*/ 0 w 261"/>
                <a:gd name="T49" fmla="*/ 24 h 186"/>
                <a:gd name="T50" fmla="*/ 1 w 261"/>
                <a:gd name="T51" fmla="*/ 27 h 186"/>
                <a:gd name="T52" fmla="*/ 3 w 261"/>
                <a:gd name="T53" fmla="*/ 30 h 186"/>
                <a:gd name="T54" fmla="*/ 6 w 261"/>
                <a:gd name="T55" fmla="*/ 33 h 186"/>
                <a:gd name="T56" fmla="*/ 9 w 261"/>
                <a:gd name="T57" fmla="*/ 36 h 186"/>
                <a:gd name="T58" fmla="*/ 19 w 261"/>
                <a:gd name="T59" fmla="*/ 35 h 186"/>
                <a:gd name="T60" fmla="*/ 29 w 261"/>
                <a:gd name="T61" fmla="*/ 34 h 186"/>
                <a:gd name="T62" fmla="*/ 38 w 261"/>
                <a:gd name="T63" fmla="*/ 30 h 186"/>
                <a:gd name="T64" fmla="*/ 47 w 261"/>
                <a:gd name="T65" fmla="*/ 27 h 186"/>
                <a:gd name="T66" fmla="*/ 56 w 261"/>
                <a:gd name="T67" fmla="*/ 21 h 186"/>
                <a:gd name="T68" fmla="*/ 64 w 261"/>
                <a:gd name="T69" fmla="*/ 15 h 186"/>
                <a:gd name="T70" fmla="*/ 72 w 261"/>
                <a:gd name="T71" fmla="*/ 7 h 186"/>
                <a:gd name="T72" fmla="*/ 81 w 261"/>
                <a:gd name="T73" fmla="*/ 0 h 186"/>
                <a:gd name="T74" fmla="*/ 81 w 261"/>
                <a:gd name="T75" fmla="*/ 3 h 186"/>
                <a:gd name="T76" fmla="*/ 82 w 261"/>
                <a:gd name="T77" fmla="*/ 6 h 186"/>
                <a:gd name="T78" fmla="*/ 84 w 261"/>
                <a:gd name="T79" fmla="*/ 8 h 186"/>
                <a:gd name="T80" fmla="*/ 85 w 261"/>
                <a:gd name="T81" fmla="*/ 12 h 186"/>
                <a:gd name="T82" fmla="*/ 86 w 261"/>
                <a:gd name="T83" fmla="*/ 14 h 186"/>
                <a:gd name="T84" fmla="*/ 87 w 261"/>
                <a:gd name="T85" fmla="*/ 18 h 186"/>
                <a:gd name="T86" fmla="*/ 87 w 261"/>
                <a:gd name="T87" fmla="*/ 21 h 186"/>
                <a:gd name="T88" fmla="*/ 86 w 261"/>
                <a:gd name="T89" fmla="*/ 25 h 1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1"/>
                <a:gd name="T136" fmla="*/ 0 h 186"/>
                <a:gd name="T137" fmla="*/ 261 w 261"/>
                <a:gd name="T138" fmla="*/ 186 h 18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1" h="186">
                  <a:moveTo>
                    <a:pt x="257" y="76"/>
                  </a:moveTo>
                  <a:lnTo>
                    <a:pt x="243" y="90"/>
                  </a:lnTo>
                  <a:lnTo>
                    <a:pt x="229" y="105"/>
                  </a:lnTo>
                  <a:lnTo>
                    <a:pt x="217" y="122"/>
                  </a:lnTo>
                  <a:lnTo>
                    <a:pt x="204" y="139"/>
                  </a:lnTo>
                  <a:lnTo>
                    <a:pt x="190" y="153"/>
                  </a:lnTo>
                  <a:lnTo>
                    <a:pt x="175" y="164"/>
                  </a:lnTo>
                  <a:lnTo>
                    <a:pt x="158" y="171"/>
                  </a:lnTo>
                  <a:lnTo>
                    <a:pt x="139" y="175"/>
                  </a:lnTo>
                  <a:lnTo>
                    <a:pt x="127" y="178"/>
                  </a:lnTo>
                  <a:lnTo>
                    <a:pt x="116" y="182"/>
                  </a:lnTo>
                  <a:lnTo>
                    <a:pt x="103" y="184"/>
                  </a:lnTo>
                  <a:lnTo>
                    <a:pt x="92" y="186"/>
                  </a:lnTo>
                  <a:lnTo>
                    <a:pt x="79" y="185"/>
                  </a:lnTo>
                  <a:lnTo>
                    <a:pt x="67" y="185"/>
                  </a:lnTo>
                  <a:lnTo>
                    <a:pt x="54" y="182"/>
                  </a:lnTo>
                  <a:lnTo>
                    <a:pt x="43" y="180"/>
                  </a:lnTo>
                  <a:lnTo>
                    <a:pt x="29" y="172"/>
                  </a:lnTo>
                  <a:lnTo>
                    <a:pt x="20" y="163"/>
                  </a:lnTo>
                  <a:lnTo>
                    <a:pt x="14" y="150"/>
                  </a:lnTo>
                  <a:lnTo>
                    <a:pt x="11" y="136"/>
                  </a:lnTo>
                  <a:lnTo>
                    <a:pt x="7" y="119"/>
                  </a:lnTo>
                  <a:lnTo>
                    <a:pt x="5" y="104"/>
                  </a:lnTo>
                  <a:lnTo>
                    <a:pt x="2" y="87"/>
                  </a:lnTo>
                  <a:lnTo>
                    <a:pt x="0" y="73"/>
                  </a:lnTo>
                  <a:lnTo>
                    <a:pt x="3" y="82"/>
                  </a:lnTo>
                  <a:lnTo>
                    <a:pt x="10" y="91"/>
                  </a:lnTo>
                  <a:lnTo>
                    <a:pt x="17" y="99"/>
                  </a:lnTo>
                  <a:lnTo>
                    <a:pt x="27" y="107"/>
                  </a:lnTo>
                  <a:lnTo>
                    <a:pt x="57" y="105"/>
                  </a:lnTo>
                  <a:lnTo>
                    <a:pt x="86" y="101"/>
                  </a:lnTo>
                  <a:lnTo>
                    <a:pt x="113" y="91"/>
                  </a:lnTo>
                  <a:lnTo>
                    <a:pt x="141" y="80"/>
                  </a:lnTo>
                  <a:lnTo>
                    <a:pt x="167" y="62"/>
                  </a:lnTo>
                  <a:lnTo>
                    <a:pt x="193" y="44"/>
                  </a:lnTo>
                  <a:lnTo>
                    <a:pt x="217" y="22"/>
                  </a:lnTo>
                  <a:lnTo>
                    <a:pt x="242" y="0"/>
                  </a:lnTo>
                  <a:lnTo>
                    <a:pt x="244" y="8"/>
                  </a:lnTo>
                  <a:lnTo>
                    <a:pt x="247" y="17"/>
                  </a:lnTo>
                  <a:lnTo>
                    <a:pt x="251" y="24"/>
                  </a:lnTo>
                  <a:lnTo>
                    <a:pt x="255" y="35"/>
                  </a:lnTo>
                  <a:lnTo>
                    <a:pt x="257" y="42"/>
                  </a:lnTo>
                  <a:lnTo>
                    <a:pt x="261" y="53"/>
                  </a:lnTo>
                  <a:lnTo>
                    <a:pt x="260" y="64"/>
                  </a:lnTo>
                  <a:lnTo>
                    <a:pt x="257" y="76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Freeform 65"/>
            <p:cNvSpPr>
              <a:spLocks/>
            </p:cNvSpPr>
            <p:nvPr/>
          </p:nvSpPr>
          <p:spPr bwMode="auto">
            <a:xfrm>
              <a:off x="4606" y="2382"/>
              <a:ext cx="12" cy="22"/>
            </a:xfrm>
            <a:custGeom>
              <a:avLst/>
              <a:gdLst>
                <a:gd name="T0" fmla="*/ 12 w 36"/>
                <a:gd name="T1" fmla="*/ 2 h 67"/>
                <a:gd name="T2" fmla="*/ 11 w 36"/>
                <a:gd name="T3" fmla="*/ 4 h 67"/>
                <a:gd name="T4" fmla="*/ 8 w 36"/>
                <a:gd name="T5" fmla="*/ 7 h 67"/>
                <a:gd name="T6" fmla="*/ 6 w 36"/>
                <a:gd name="T7" fmla="*/ 9 h 67"/>
                <a:gd name="T8" fmla="*/ 4 w 36"/>
                <a:gd name="T9" fmla="*/ 12 h 67"/>
                <a:gd name="T10" fmla="*/ 4 w 36"/>
                <a:gd name="T11" fmla="*/ 14 h 67"/>
                <a:gd name="T12" fmla="*/ 5 w 36"/>
                <a:gd name="T13" fmla="*/ 17 h 67"/>
                <a:gd name="T14" fmla="*/ 4 w 36"/>
                <a:gd name="T15" fmla="*/ 19 h 67"/>
                <a:gd name="T16" fmla="*/ 4 w 36"/>
                <a:gd name="T17" fmla="*/ 22 h 67"/>
                <a:gd name="T18" fmla="*/ 2 w 36"/>
                <a:gd name="T19" fmla="*/ 21 h 67"/>
                <a:gd name="T20" fmla="*/ 1 w 36"/>
                <a:gd name="T21" fmla="*/ 19 h 67"/>
                <a:gd name="T22" fmla="*/ 0 w 36"/>
                <a:gd name="T23" fmla="*/ 17 h 67"/>
                <a:gd name="T24" fmla="*/ 0 w 36"/>
                <a:gd name="T25" fmla="*/ 15 h 67"/>
                <a:gd name="T26" fmla="*/ 1 w 36"/>
                <a:gd name="T27" fmla="*/ 11 h 67"/>
                <a:gd name="T28" fmla="*/ 2 w 36"/>
                <a:gd name="T29" fmla="*/ 7 h 67"/>
                <a:gd name="T30" fmla="*/ 3 w 36"/>
                <a:gd name="T31" fmla="*/ 4 h 67"/>
                <a:gd name="T32" fmla="*/ 6 w 36"/>
                <a:gd name="T33" fmla="*/ 1 h 67"/>
                <a:gd name="T34" fmla="*/ 7 w 36"/>
                <a:gd name="T35" fmla="*/ 1 h 67"/>
                <a:gd name="T36" fmla="*/ 9 w 36"/>
                <a:gd name="T37" fmla="*/ 1 h 67"/>
                <a:gd name="T38" fmla="*/ 10 w 36"/>
                <a:gd name="T39" fmla="*/ 0 h 67"/>
                <a:gd name="T40" fmla="*/ 12 w 36"/>
                <a:gd name="T41" fmla="*/ 2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67"/>
                <a:gd name="T65" fmla="*/ 36 w 36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67">
                  <a:moveTo>
                    <a:pt x="36" y="5"/>
                  </a:moveTo>
                  <a:lnTo>
                    <a:pt x="32" y="13"/>
                  </a:lnTo>
                  <a:lnTo>
                    <a:pt x="24" y="20"/>
                  </a:lnTo>
                  <a:lnTo>
                    <a:pt x="17" y="26"/>
                  </a:lnTo>
                  <a:lnTo>
                    <a:pt x="13" y="36"/>
                  </a:lnTo>
                  <a:lnTo>
                    <a:pt x="13" y="44"/>
                  </a:lnTo>
                  <a:lnTo>
                    <a:pt x="14" y="52"/>
                  </a:lnTo>
                  <a:lnTo>
                    <a:pt x="13" y="59"/>
                  </a:lnTo>
                  <a:lnTo>
                    <a:pt x="13" y="67"/>
                  </a:lnTo>
                  <a:lnTo>
                    <a:pt x="6" y="65"/>
                  </a:lnTo>
                  <a:lnTo>
                    <a:pt x="3" y="59"/>
                  </a:lnTo>
                  <a:lnTo>
                    <a:pt x="0" y="52"/>
                  </a:lnTo>
                  <a:lnTo>
                    <a:pt x="1" y="45"/>
                  </a:lnTo>
                  <a:lnTo>
                    <a:pt x="3" y="34"/>
                  </a:lnTo>
                  <a:lnTo>
                    <a:pt x="6" y="22"/>
                  </a:lnTo>
                  <a:lnTo>
                    <a:pt x="10" y="12"/>
                  </a:lnTo>
                  <a:lnTo>
                    <a:pt x="17" y="3"/>
                  </a:lnTo>
                  <a:lnTo>
                    <a:pt x="21" y="3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Freeform 66"/>
            <p:cNvSpPr>
              <a:spLocks/>
            </p:cNvSpPr>
            <p:nvPr/>
          </p:nvSpPr>
          <p:spPr bwMode="auto">
            <a:xfrm>
              <a:off x="4553" y="2400"/>
              <a:ext cx="82" cy="59"/>
            </a:xfrm>
            <a:custGeom>
              <a:avLst/>
              <a:gdLst>
                <a:gd name="T0" fmla="*/ 81 w 248"/>
                <a:gd name="T1" fmla="*/ 18 h 177"/>
                <a:gd name="T2" fmla="*/ 77 w 248"/>
                <a:gd name="T3" fmla="*/ 26 h 177"/>
                <a:gd name="T4" fmla="*/ 72 w 248"/>
                <a:gd name="T5" fmla="*/ 34 h 177"/>
                <a:gd name="T6" fmla="*/ 66 w 248"/>
                <a:gd name="T7" fmla="*/ 41 h 177"/>
                <a:gd name="T8" fmla="*/ 60 w 248"/>
                <a:gd name="T9" fmla="*/ 47 h 177"/>
                <a:gd name="T10" fmla="*/ 52 w 248"/>
                <a:gd name="T11" fmla="*/ 53 h 177"/>
                <a:gd name="T12" fmla="*/ 44 w 248"/>
                <a:gd name="T13" fmla="*/ 56 h 177"/>
                <a:gd name="T14" fmla="*/ 36 w 248"/>
                <a:gd name="T15" fmla="*/ 58 h 177"/>
                <a:gd name="T16" fmla="*/ 29 w 248"/>
                <a:gd name="T17" fmla="*/ 59 h 177"/>
                <a:gd name="T18" fmla="*/ 24 w 248"/>
                <a:gd name="T19" fmla="*/ 57 h 177"/>
                <a:gd name="T20" fmla="*/ 20 w 248"/>
                <a:gd name="T21" fmla="*/ 56 h 177"/>
                <a:gd name="T22" fmla="*/ 16 w 248"/>
                <a:gd name="T23" fmla="*/ 54 h 177"/>
                <a:gd name="T24" fmla="*/ 11 w 248"/>
                <a:gd name="T25" fmla="*/ 53 h 177"/>
                <a:gd name="T26" fmla="*/ 7 w 248"/>
                <a:gd name="T27" fmla="*/ 51 h 177"/>
                <a:gd name="T28" fmla="*/ 4 w 248"/>
                <a:gd name="T29" fmla="*/ 48 h 177"/>
                <a:gd name="T30" fmla="*/ 1 w 248"/>
                <a:gd name="T31" fmla="*/ 44 h 177"/>
                <a:gd name="T32" fmla="*/ 0 w 248"/>
                <a:gd name="T33" fmla="*/ 38 h 177"/>
                <a:gd name="T34" fmla="*/ 7 w 248"/>
                <a:gd name="T35" fmla="*/ 39 h 177"/>
                <a:gd name="T36" fmla="*/ 13 w 248"/>
                <a:gd name="T37" fmla="*/ 39 h 177"/>
                <a:gd name="T38" fmla="*/ 20 w 248"/>
                <a:gd name="T39" fmla="*/ 38 h 177"/>
                <a:gd name="T40" fmla="*/ 26 w 248"/>
                <a:gd name="T41" fmla="*/ 37 h 177"/>
                <a:gd name="T42" fmla="*/ 32 w 248"/>
                <a:gd name="T43" fmla="*/ 34 h 177"/>
                <a:gd name="T44" fmla="*/ 39 w 248"/>
                <a:gd name="T45" fmla="*/ 32 h 177"/>
                <a:gd name="T46" fmla="*/ 46 w 248"/>
                <a:gd name="T47" fmla="*/ 30 h 177"/>
                <a:gd name="T48" fmla="*/ 52 w 248"/>
                <a:gd name="T49" fmla="*/ 27 h 177"/>
                <a:gd name="T50" fmla="*/ 55 w 248"/>
                <a:gd name="T51" fmla="*/ 24 h 177"/>
                <a:gd name="T52" fmla="*/ 58 w 248"/>
                <a:gd name="T53" fmla="*/ 21 h 177"/>
                <a:gd name="T54" fmla="*/ 61 w 248"/>
                <a:gd name="T55" fmla="*/ 18 h 177"/>
                <a:gd name="T56" fmla="*/ 64 w 248"/>
                <a:gd name="T57" fmla="*/ 14 h 177"/>
                <a:gd name="T58" fmla="*/ 66 w 248"/>
                <a:gd name="T59" fmla="*/ 10 h 177"/>
                <a:gd name="T60" fmla="*/ 69 w 248"/>
                <a:gd name="T61" fmla="*/ 6 h 177"/>
                <a:gd name="T62" fmla="*/ 72 w 248"/>
                <a:gd name="T63" fmla="*/ 3 h 177"/>
                <a:gd name="T64" fmla="*/ 75 w 248"/>
                <a:gd name="T65" fmla="*/ 0 h 177"/>
                <a:gd name="T66" fmla="*/ 78 w 248"/>
                <a:gd name="T67" fmla="*/ 4 h 177"/>
                <a:gd name="T68" fmla="*/ 81 w 248"/>
                <a:gd name="T69" fmla="*/ 8 h 177"/>
                <a:gd name="T70" fmla="*/ 81 w 248"/>
                <a:gd name="T71" fmla="*/ 10 h 177"/>
                <a:gd name="T72" fmla="*/ 82 w 248"/>
                <a:gd name="T73" fmla="*/ 12 h 177"/>
                <a:gd name="T74" fmla="*/ 82 w 248"/>
                <a:gd name="T75" fmla="*/ 15 h 177"/>
                <a:gd name="T76" fmla="*/ 81 w 248"/>
                <a:gd name="T77" fmla="*/ 18 h 1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8"/>
                <a:gd name="T118" fmla="*/ 0 h 177"/>
                <a:gd name="T119" fmla="*/ 248 w 248"/>
                <a:gd name="T120" fmla="*/ 177 h 1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8" h="177">
                  <a:moveTo>
                    <a:pt x="246" y="54"/>
                  </a:moveTo>
                  <a:lnTo>
                    <a:pt x="232" y="77"/>
                  </a:lnTo>
                  <a:lnTo>
                    <a:pt x="217" y="101"/>
                  </a:lnTo>
                  <a:lnTo>
                    <a:pt x="199" y="123"/>
                  </a:lnTo>
                  <a:lnTo>
                    <a:pt x="180" y="142"/>
                  </a:lnTo>
                  <a:lnTo>
                    <a:pt x="157" y="158"/>
                  </a:lnTo>
                  <a:lnTo>
                    <a:pt x="134" y="169"/>
                  </a:lnTo>
                  <a:lnTo>
                    <a:pt x="110" y="175"/>
                  </a:lnTo>
                  <a:lnTo>
                    <a:pt x="87" y="177"/>
                  </a:lnTo>
                  <a:lnTo>
                    <a:pt x="73" y="171"/>
                  </a:lnTo>
                  <a:lnTo>
                    <a:pt x="61" y="167"/>
                  </a:lnTo>
                  <a:lnTo>
                    <a:pt x="47" y="163"/>
                  </a:lnTo>
                  <a:lnTo>
                    <a:pt x="34" y="160"/>
                  </a:lnTo>
                  <a:lnTo>
                    <a:pt x="22" y="154"/>
                  </a:lnTo>
                  <a:lnTo>
                    <a:pt x="13" y="145"/>
                  </a:lnTo>
                  <a:lnTo>
                    <a:pt x="4" y="131"/>
                  </a:lnTo>
                  <a:lnTo>
                    <a:pt x="0" y="113"/>
                  </a:lnTo>
                  <a:lnTo>
                    <a:pt x="20" y="117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79" y="110"/>
                  </a:lnTo>
                  <a:lnTo>
                    <a:pt x="98" y="103"/>
                  </a:lnTo>
                  <a:lnTo>
                    <a:pt x="118" y="96"/>
                  </a:lnTo>
                  <a:lnTo>
                    <a:pt x="138" y="89"/>
                  </a:lnTo>
                  <a:lnTo>
                    <a:pt x="157" y="82"/>
                  </a:lnTo>
                  <a:lnTo>
                    <a:pt x="167" y="73"/>
                  </a:lnTo>
                  <a:lnTo>
                    <a:pt x="176" y="64"/>
                  </a:lnTo>
                  <a:lnTo>
                    <a:pt x="184" y="53"/>
                  </a:lnTo>
                  <a:lnTo>
                    <a:pt x="193" y="42"/>
                  </a:lnTo>
                  <a:lnTo>
                    <a:pt x="200" y="31"/>
                  </a:lnTo>
                  <a:lnTo>
                    <a:pt x="208" y="19"/>
                  </a:lnTo>
                  <a:lnTo>
                    <a:pt x="217" y="8"/>
                  </a:lnTo>
                  <a:lnTo>
                    <a:pt x="227" y="0"/>
                  </a:lnTo>
                  <a:lnTo>
                    <a:pt x="235" y="12"/>
                  </a:lnTo>
                  <a:lnTo>
                    <a:pt x="244" y="24"/>
                  </a:lnTo>
                  <a:lnTo>
                    <a:pt x="246" y="31"/>
                  </a:lnTo>
                  <a:lnTo>
                    <a:pt x="248" y="37"/>
                  </a:lnTo>
                  <a:lnTo>
                    <a:pt x="247" y="45"/>
                  </a:lnTo>
                  <a:lnTo>
                    <a:pt x="246" y="5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Freeform 67"/>
            <p:cNvSpPr>
              <a:spLocks/>
            </p:cNvSpPr>
            <p:nvPr/>
          </p:nvSpPr>
          <p:spPr bwMode="auto">
            <a:xfrm>
              <a:off x="4698" y="2404"/>
              <a:ext cx="4" cy="2"/>
            </a:xfrm>
            <a:custGeom>
              <a:avLst/>
              <a:gdLst>
                <a:gd name="T0" fmla="*/ 0 w 12"/>
                <a:gd name="T1" fmla="*/ 1 h 8"/>
                <a:gd name="T2" fmla="*/ 4 w 12"/>
                <a:gd name="T3" fmla="*/ 0 h 8"/>
                <a:gd name="T4" fmla="*/ 4 w 12"/>
                <a:gd name="T5" fmla="*/ 2 h 8"/>
                <a:gd name="T6" fmla="*/ 0 w 12"/>
                <a:gd name="T7" fmla="*/ 1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8"/>
                <a:gd name="T14" fmla="*/ 12 w 1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8">
                  <a:moveTo>
                    <a:pt x="0" y="6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Freeform 68"/>
            <p:cNvSpPr>
              <a:spLocks/>
            </p:cNvSpPr>
            <p:nvPr/>
          </p:nvSpPr>
          <p:spPr bwMode="auto">
            <a:xfrm>
              <a:off x="5250" y="2409"/>
              <a:ext cx="196" cy="397"/>
            </a:xfrm>
            <a:custGeom>
              <a:avLst/>
              <a:gdLst>
                <a:gd name="T0" fmla="*/ 194 w 587"/>
                <a:gd name="T1" fmla="*/ 205 h 1192"/>
                <a:gd name="T2" fmla="*/ 189 w 587"/>
                <a:gd name="T3" fmla="*/ 220 h 1192"/>
                <a:gd name="T4" fmla="*/ 181 w 587"/>
                <a:gd name="T5" fmla="*/ 233 h 1192"/>
                <a:gd name="T6" fmla="*/ 172 w 587"/>
                <a:gd name="T7" fmla="*/ 247 h 1192"/>
                <a:gd name="T8" fmla="*/ 157 w 587"/>
                <a:gd name="T9" fmla="*/ 271 h 1192"/>
                <a:gd name="T10" fmla="*/ 132 w 587"/>
                <a:gd name="T11" fmla="*/ 303 h 1192"/>
                <a:gd name="T12" fmla="*/ 106 w 587"/>
                <a:gd name="T13" fmla="*/ 334 h 1192"/>
                <a:gd name="T14" fmla="*/ 77 w 587"/>
                <a:gd name="T15" fmla="*/ 360 h 1192"/>
                <a:gd name="T16" fmla="*/ 40 w 587"/>
                <a:gd name="T17" fmla="*/ 397 h 1192"/>
                <a:gd name="T18" fmla="*/ 26 w 587"/>
                <a:gd name="T19" fmla="*/ 375 h 1192"/>
                <a:gd name="T20" fmla="*/ 13 w 587"/>
                <a:gd name="T21" fmla="*/ 352 h 1192"/>
                <a:gd name="T22" fmla="*/ 4 w 587"/>
                <a:gd name="T23" fmla="*/ 327 h 1192"/>
                <a:gd name="T24" fmla="*/ 0 w 587"/>
                <a:gd name="T25" fmla="*/ 299 h 1192"/>
                <a:gd name="T26" fmla="*/ 2 w 587"/>
                <a:gd name="T27" fmla="*/ 291 h 1192"/>
                <a:gd name="T28" fmla="*/ 8 w 587"/>
                <a:gd name="T29" fmla="*/ 287 h 1192"/>
                <a:gd name="T30" fmla="*/ 14 w 587"/>
                <a:gd name="T31" fmla="*/ 284 h 1192"/>
                <a:gd name="T32" fmla="*/ 21 w 587"/>
                <a:gd name="T33" fmla="*/ 283 h 1192"/>
                <a:gd name="T34" fmla="*/ 32 w 587"/>
                <a:gd name="T35" fmla="*/ 271 h 1192"/>
                <a:gd name="T36" fmla="*/ 44 w 587"/>
                <a:gd name="T37" fmla="*/ 261 h 1192"/>
                <a:gd name="T38" fmla="*/ 56 w 587"/>
                <a:gd name="T39" fmla="*/ 250 h 1192"/>
                <a:gd name="T40" fmla="*/ 68 w 587"/>
                <a:gd name="T41" fmla="*/ 239 h 1192"/>
                <a:gd name="T42" fmla="*/ 75 w 587"/>
                <a:gd name="T43" fmla="*/ 227 h 1192"/>
                <a:gd name="T44" fmla="*/ 83 w 587"/>
                <a:gd name="T45" fmla="*/ 215 h 1192"/>
                <a:gd name="T46" fmla="*/ 92 w 587"/>
                <a:gd name="T47" fmla="*/ 203 h 1192"/>
                <a:gd name="T48" fmla="*/ 103 w 587"/>
                <a:gd name="T49" fmla="*/ 195 h 1192"/>
                <a:gd name="T50" fmla="*/ 107 w 587"/>
                <a:gd name="T51" fmla="*/ 204 h 1192"/>
                <a:gd name="T52" fmla="*/ 114 w 587"/>
                <a:gd name="T53" fmla="*/ 210 h 1192"/>
                <a:gd name="T54" fmla="*/ 122 w 587"/>
                <a:gd name="T55" fmla="*/ 214 h 1192"/>
                <a:gd name="T56" fmla="*/ 131 w 587"/>
                <a:gd name="T57" fmla="*/ 217 h 1192"/>
                <a:gd name="T58" fmla="*/ 132 w 587"/>
                <a:gd name="T59" fmla="*/ 214 h 1192"/>
                <a:gd name="T60" fmla="*/ 127 w 587"/>
                <a:gd name="T61" fmla="*/ 210 h 1192"/>
                <a:gd name="T62" fmla="*/ 122 w 587"/>
                <a:gd name="T63" fmla="*/ 208 h 1192"/>
                <a:gd name="T64" fmla="*/ 117 w 587"/>
                <a:gd name="T65" fmla="*/ 204 h 1192"/>
                <a:gd name="T66" fmla="*/ 114 w 587"/>
                <a:gd name="T67" fmla="*/ 200 h 1192"/>
                <a:gd name="T68" fmla="*/ 118 w 587"/>
                <a:gd name="T69" fmla="*/ 200 h 1192"/>
                <a:gd name="T70" fmla="*/ 123 w 587"/>
                <a:gd name="T71" fmla="*/ 201 h 1192"/>
                <a:gd name="T72" fmla="*/ 128 w 587"/>
                <a:gd name="T73" fmla="*/ 202 h 1192"/>
                <a:gd name="T74" fmla="*/ 133 w 587"/>
                <a:gd name="T75" fmla="*/ 203 h 1192"/>
                <a:gd name="T76" fmla="*/ 135 w 587"/>
                <a:gd name="T77" fmla="*/ 199 h 1192"/>
                <a:gd name="T78" fmla="*/ 128 w 587"/>
                <a:gd name="T79" fmla="*/ 196 h 1192"/>
                <a:gd name="T80" fmla="*/ 121 w 587"/>
                <a:gd name="T81" fmla="*/ 194 h 1192"/>
                <a:gd name="T82" fmla="*/ 114 w 587"/>
                <a:gd name="T83" fmla="*/ 191 h 1192"/>
                <a:gd name="T84" fmla="*/ 107 w 587"/>
                <a:gd name="T85" fmla="*/ 188 h 1192"/>
                <a:gd name="T86" fmla="*/ 91 w 587"/>
                <a:gd name="T87" fmla="*/ 163 h 1192"/>
                <a:gd name="T88" fmla="*/ 77 w 587"/>
                <a:gd name="T89" fmla="*/ 138 h 1192"/>
                <a:gd name="T90" fmla="*/ 63 w 587"/>
                <a:gd name="T91" fmla="*/ 114 h 1192"/>
                <a:gd name="T92" fmla="*/ 45 w 587"/>
                <a:gd name="T93" fmla="*/ 92 h 1192"/>
                <a:gd name="T94" fmla="*/ 43 w 587"/>
                <a:gd name="T95" fmla="*/ 88 h 1192"/>
                <a:gd name="T96" fmla="*/ 42 w 587"/>
                <a:gd name="T97" fmla="*/ 84 h 1192"/>
                <a:gd name="T98" fmla="*/ 64 w 587"/>
                <a:gd name="T99" fmla="*/ 67 h 1192"/>
                <a:gd name="T100" fmla="*/ 84 w 587"/>
                <a:gd name="T101" fmla="*/ 47 h 1192"/>
                <a:gd name="T102" fmla="*/ 103 w 587"/>
                <a:gd name="T103" fmla="*/ 24 h 1192"/>
                <a:gd name="T104" fmla="*/ 123 w 587"/>
                <a:gd name="T105" fmla="*/ 0 h 1192"/>
                <a:gd name="T106" fmla="*/ 146 w 587"/>
                <a:gd name="T107" fmla="*/ 47 h 1192"/>
                <a:gd name="T108" fmla="*/ 166 w 587"/>
                <a:gd name="T109" fmla="*/ 95 h 1192"/>
                <a:gd name="T110" fmla="*/ 183 w 587"/>
                <a:gd name="T111" fmla="*/ 146 h 1192"/>
                <a:gd name="T112" fmla="*/ 196 w 587"/>
                <a:gd name="T113" fmla="*/ 198 h 11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87"/>
                <a:gd name="T172" fmla="*/ 0 h 1192"/>
                <a:gd name="T173" fmla="*/ 587 w 587"/>
                <a:gd name="T174" fmla="*/ 1192 h 119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87" h="1192">
                  <a:moveTo>
                    <a:pt x="587" y="593"/>
                  </a:moveTo>
                  <a:lnTo>
                    <a:pt x="582" y="615"/>
                  </a:lnTo>
                  <a:lnTo>
                    <a:pt x="576" y="638"/>
                  </a:lnTo>
                  <a:lnTo>
                    <a:pt x="566" y="660"/>
                  </a:lnTo>
                  <a:lnTo>
                    <a:pt x="555" y="682"/>
                  </a:lnTo>
                  <a:lnTo>
                    <a:pt x="542" y="701"/>
                  </a:lnTo>
                  <a:lnTo>
                    <a:pt x="529" y="722"/>
                  </a:lnTo>
                  <a:lnTo>
                    <a:pt x="515" y="742"/>
                  </a:lnTo>
                  <a:lnTo>
                    <a:pt x="503" y="764"/>
                  </a:lnTo>
                  <a:lnTo>
                    <a:pt x="469" y="813"/>
                  </a:lnTo>
                  <a:lnTo>
                    <a:pt x="434" y="863"/>
                  </a:lnTo>
                  <a:lnTo>
                    <a:pt x="396" y="910"/>
                  </a:lnTo>
                  <a:lnTo>
                    <a:pt x="357" y="958"/>
                  </a:lnTo>
                  <a:lnTo>
                    <a:pt x="316" y="1002"/>
                  </a:lnTo>
                  <a:lnTo>
                    <a:pt x="275" y="1044"/>
                  </a:lnTo>
                  <a:lnTo>
                    <a:pt x="232" y="1082"/>
                  </a:lnTo>
                  <a:lnTo>
                    <a:pt x="190" y="1118"/>
                  </a:lnTo>
                  <a:lnTo>
                    <a:pt x="121" y="1192"/>
                  </a:lnTo>
                  <a:lnTo>
                    <a:pt x="99" y="1158"/>
                  </a:lnTo>
                  <a:lnTo>
                    <a:pt x="77" y="1126"/>
                  </a:lnTo>
                  <a:lnTo>
                    <a:pt x="58" y="1091"/>
                  </a:lnTo>
                  <a:lnTo>
                    <a:pt x="40" y="1057"/>
                  </a:lnTo>
                  <a:lnTo>
                    <a:pt x="23" y="1020"/>
                  </a:lnTo>
                  <a:lnTo>
                    <a:pt x="12" y="981"/>
                  </a:lnTo>
                  <a:lnTo>
                    <a:pt x="2" y="941"/>
                  </a:lnTo>
                  <a:lnTo>
                    <a:pt x="0" y="899"/>
                  </a:lnTo>
                  <a:lnTo>
                    <a:pt x="1" y="885"/>
                  </a:lnTo>
                  <a:lnTo>
                    <a:pt x="7" y="875"/>
                  </a:lnTo>
                  <a:lnTo>
                    <a:pt x="14" y="867"/>
                  </a:lnTo>
                  <a:lnTo>
                    <a:pt x="23" y="862"/>
                  </a:lnTo>
                  <a:lnTo>
                    <a:pt x="33" y="857"/>
                  </a:lnTo>
                  <a:lnTo>
                    <a:pt x="43" y="854"/>
                  </a:lnTo>
                  <a:lnTo>
                    <a:pt x="53" y="850"/>
                  </a:lnTo>
                  <a:lnTo>
                    <a:pt x="64" y="849"/>
                  </a:lnTo>
                  <a:lnTo>
                    <a:pt x="79" y="831"/>
                  </a:lnTo>
                  <a:lnTo>
                    <a:pt x="97" y="815"/>
                  </a:lnTo>
                  <a:lnTo>
                    <a:pt x="114" y="799"/>
                  </a:lnTo>
                  <a:lnTo>
                    <a:pt x="132" y="783"/>
                  </a:lnTo>
                  <a:lnTo>
                    <a:pt x="150" y="767"/>
                  </a:lnTo>
                  <a:lnTo>
                    <a:pt x="168" y="751"/>
                  </a:lnTo>
                  <a:lnTo>
                    <a:pt x="186" y="735"/>
                  </a:lnTo>
                  <a:lnTo>
                    <a:pt x="203" y="719"/>
                  </a:lnTo>
                  <a:lnTo>
                    <a:pt x="214" y="700"/>
                  </a:lnTo>
                  <a:lnTo>
                    <a:pt x="226" y="682"/>
                  </a:lnTo>
                  <a:lnTo>
                    <a:pt x="238" y="664"/>
                  </a:lnTo>
                  <a:lnTo>
                    <a:pt x="250" y="646"/>
                  </a:lnTo>
                  <a:lnTo>
                    <a:pt x="263" y="627"/>
                  </a:lnTo>
                  <a:lnTo>
                    <a:pt x="277" y="611"/>
                  </a:lnTo>
                  <a:lnTo>
                    <a:pt x="291" y="596"/>
                  </a:lnTo>
                  <a:lnTo>
                    <a:pt x="307" y="584"/>
                  </a:lnTo>
                  <a:lnTo>
                    <a:pt x="313" y="600"/>
                  </a:lnTo>
                  <a:lnTo>
                    <a:pt x="321" y="613"/>
                  </a:lnTo>
                  <a:lnTo>
                    <a:pt x="329" y="623"/>
                  </a:lnTo>
                  <a:lnTo>
                    <a:pt x="342" y="632"/>
                  </a:lnTo>
                  <a:lnTo>
                    <a:pt x="352" y="638"/>
                  </a:lnTo>
                  <a:lnTo>
                    <a:pt x="365" y="643"/>
                  </a:lnTo>
                  <a:lnTo>
                    <a:pt x="378" y="647"/>
                  </a:lnTo>
                  <a:lnTo>
                    <a:pt x="392" y="652"/>
                  </a:lnTo>
                  <a:lnTo>
                    <a:pt x="394" y="647"/>
                  </a:lnTo>
                  <a:lnTo>
                    <a:pt x="394" y="643"/>
                  </a:lnTo>
                  <a:lnTo>
                    <a:pt x="386" y="636"/>
                  </a:lnTo>
                  <a:lnTo>
                    <a:pt x="379" y="632"/>
                  </a:lnTo>
                  <a:lnTo>
                    <a:pt x="372" y="628"/>
                  </a:lnTo>
                  <a:lnTo>
                    <a:pt x="366" y="624"/>
                  </a:lnTo>
                  <a:lnTo>
                    <a:pt x="357" y="619"/>
                  </a:lnTo>
                  <a:lnTo>
                    <a:pt x="351" y="614"/>
                  </a:lnTo>
                  <a:lnTo>
                    <a:pt x="344" y="607"/>
                  </a:lnTo>
                  <a:lnTo>
                    <a:pt x="340" y="601"/>
                  </a:lnTo>
                  <a:lnTo>
                    <a:pt x="346" y="601"/>
                  </a:lnTo>
                  <a:lnTo>
                    <a:pt x="352" y="602"/>
                  </a:lnTo>
                  <a:lnTo>
                    <a:pt x="359" y="604"/>
                  </a:lnTo>
                  <a:lnTo>
                    <a:pt x="368" y="605"/>
                  </a:lnTo>
                  <a:lnTo>
                    <a:pt x="375" y="606"/>
                  </a:lnTo>
                  <a:lnTo>
                    <a:pt x="383" y="607"/>
                  </a:lnTo>
                  <a:lnTo>
                    <a:pt x="391" y="609"/>
                  </a:lnTo>
                  <a:lnTo>
                    <a:pt x="399" y="610"/>
                  </a:lnTo>
                  <a:lnTo>
                    <a:pt x="402" y="604"/>
                  </a:lnTo>
                  <a:lnTo>
                    <a:pt x="403" y="596"/>
                  </a:lnTo>
                  <a:lnTo>
                    <a:pt x="393" y="591"/>
                  </a:lnTo>
                  <a:lnTo>
                    <a:pt x="383" y="587"/>
                  </a:lnTo>
                  <a:lnTo>
                    <a:pt x="372" y="583"/>
                  </a:lnTo>
                  <a:lnTo>
                    <a:pt x="361" y="582"/>
                  </a:lnTo>
                  <a:lnTo>
                    <a:pt x="350" y="578"/>
                  </a:lnTo>
                  <a:lnTo>
                    <a:pt x="340" y="574"/>
                  </a:lnTo>
                  <a:lnTo>
                    <a:pt x="329" y="569"/>
                  </a:lnTo>
                  <a:lnTo>
                    <a:pt x="321" y="563"/>
                  </a:lnTo>
                  <a:lnTo>
                    <a:pt x="296" y="527"/>
                  </a:lnTo>
                  <a:lnTo>
                    <a:pt x="274" y="489"/>
                  </a:lnTo>
                  <a:lnTo>
                    <a:pt x="252" y="452"/>
                  </a:lnTo>
                  <a:lnTo>
                    <a:pt x="232" y="415"/>
                  </a:lnTo>
                  <a:lnTo>
                    <a:pt x="211" y="376"/>
                  </a:lnTo>
                  <a:lnTo>
                    <a:pt x="188" y="342"/>
                  </a:lnTo>
                  <a:lnTo>
                    <a:pt x="163" y="307"/>
                  </a:lnTo>
                  <a:lnTo>
                    <a:pt x="135" y="276"/>
                  </a:lnTo>
                  <a:lnTo>
                    <a:pt x="133" y="267"/>
                  </a:lnTo>
                  <a:lnTo>
                    <a:pt x="129" y="265"/>
                  </a:lnTo>
                  <a:lnTo>
                    <a:pt x="125" y="260"/>
                  </a:lnTo>
                  <a:lnTo>
                    <a:pt x="125" y="253"/>
                  </a:lnTo>
                  <a:lnTo>
                    <a:pt x="158" y="229"/>
                  </a:lnTo>
                  <a:lnTo>
                    <a:pt x="191" y="202"/>
                  </a:lnTo>
                  <a:lnTo>
                    <a:pt x="221" y="172"/>
                  </a:lnTo>
                  <a:lnTo>
                    <a:pt x="252" y="141"/>
                  </a:lnTo>
                  <a:lnTo>
                    <a:pt x="280" y="107"/>
                  </a:lnTo>
                  <a:lnTo>
                    <a:pt x="309" y="73"/>
                  </a:lnTo>
                  <a:lnTo>
                    <a:pt x="338" y="36"/>
                  </a:lnTo>
                  <a:lnTo>
                    <a:pt x="367" y="0"/>
                  </a:lnTo>
                  <a:lnTo>
                    <a:pt x="402" y="70"/>
                  </a:lnTo>
                  <a:lnTo>
                    <a:pt x="436" y="141"/>
                  </a:lnTo>
                  <a:lnTo>
                    <a:pt x="468" y="213"/>
                  </a:lnTo>
                  <a:lnTo>
                    <a:pt x="498" y="286"/>
                  </a:lnTo>
                  <a:lnTo>
                    <a:pt x="524" y="360"/>
                  </a:lnTo>
                  <a:lnTo>
                    <a:pt x="548" y="437"/>
                  </a:lnTo>
                  <a:lnTo>
                    <a:pt x="569" y="514"/>
                  </a:lnTo>
                  <a:lnTo>
                    <a:pt x="587" y="593"/>
                  </a:lnTo>
                  <a:close/>
                </a:path>
              </a:pathLst>
            </a:custGeom>
            <a:solidFill>
              <a:srgbClr val="4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Freeform 69"/>
            <p:cNvSpPr>
              <a:spLocks/>
            </p:cNvSpPr>
            <p:nvPr/>
          </p:nvSpPr>
          <p:spPr bwMode="auto">
            <a:xfrm>
              <a:off x="5108" y="2416"/>
              <a:ext cx="17" cy="24"/>
            </a:xfrm>
            <a:custGeom>
              <a:avLst/>
              <a:gdLst>
                <a:gd name="T0" fmla="*/ 17 w 50"/>
                <a:gd name="T1" fmla="*/ 20 h 72"/>
                <a:gd name="T2" fmla="*/ 15 w 50"/>
                <a:gd name="T3" fmla="*/ 20 h 72"/>
                <a:gd name="T4" fmla="*/ 13 w 50"/>
                <a:gd name="T5" fmla="*/ 20 h 72"/>
                <a:gd name="T6" fmla="*/ 11 w 50"/>
                <a:gd name="T7" fmla="*/ 20 h 72"/>
                <a:gd name="T8" fmla="*/ 9 w 50"/>
                <a:gd name="T9" fmla="*/ 20 h 72"/>
                <a:gd name="T10" fmla="*/ 6 w 50"/>
                <a:gd name="T11" fmla="*/ 20 h 72"/>
                <a:gd name="T12" fmla="*/ 4 w 50"/>
                <a:gd name="T13" fmla="*/ 21 h 72"/>
                <a:gd name="T14" fmla="*/ 2 w 50"/>
                <a:gd name="T15" fmla="*/ 23 h 72"/>
                <a:gd name="T16" fmla="*/ 1 w 50"/>
                <a:gd name="T17" fmla="*/ 24 h 72"/>
                <a:gd name="T18" fmla="*/ 0 w 50"/>
                <a:gd name="T19" fmla="*/ 0 h 72"/>
                <a:gd name="T20" fmla="*/ 17 w 50"/>
                <a:gd name="T21" fmla="*/ 2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72"/>
                <a:gd name="T35" fmla="*/ 50 w 50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72">
                  <a:moveTo>
                    <a:pt x="50" y="61"/>
                  </a:moveTo>
                  <a:lnTo>
                    <a:pt x="43" y="60"/>
                  </a:lnTo>
                  <a:lnTo>
                    <a:pt x="37" y="60"/>
                  </a:lnTo>
                  <a:lnTo>
                    <a:pt x="31" y="60"/>
                  </a:lnTo>
                  <a:lnTo>
                    <a:pt x="26" y="61"/>
                  </a:lnTo>
                  <a:lnTo>
                    <a:pt x="19" y="61"/>
                  </a:lnTo>
                  <a:lnTo>
                    <a:pt x="13" y="64"/>
                  </a:lnTo>
                  <a:lnTo>
                    <a:pt x="7" y="68"/>
                  </a:lnTo>
                  <a:lnTo>
                    <a:pt x="4" y="72"/>
                  </a:lnTo>
                  <a:lnTo>
                    <a:pt x="0" y="0"/>
                  </a:lnTo>
                  <a:lnTo>
                    <a:pt x="50" y="61"/>
                  </a:lnTo>
                  <a:close/>
                </a:path>
              </a:pathLst>
            </a:custGeom>
            <a:solidFill>
              <a:srgbClr val="4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Freeform 70"/>
            <p:cNvSpPr>
              <a:spLocks/>
            </p:cNvSpPr>
            <p:nvPr/>
          </p:nvSpPr>
          <p:spPr bwMode="auto">
            <a:xfrm>
              <a:off x="4841" y="2418"/>
              <a:ext cx="161" cy="384"/>
            </a:xfrm>
            <a:custGeom>
              <a:avLst/>
              <a:gdLst>
                <a:gd name="T0" fmla="*/ 118 w 482"/>
                <a:gd name="T1" fmla="*/ 41 h 1154"/>
                <a:gd name="T2" fmla="*/ 130 w 482"/>
                <a:gd name="T3" fmla="*/ 54 h 1154"/>
                <a:gd name="T4" fmla="*/ 146 w 482"/>
                <a:gd name="T5" fmla="*/ 61 h 1154"/>
                <a:gd name="T6" fmla="*/ 152 w 482"/>
                <a:gd name="T7" fmla="*/ 66 h 1154"/>
                <a:gd name="T8" fmla="*/ 151 w 482"/>
                <a:gd name="T9" fmla="*/ 76 h 1154"/>
                <a:gd name="T10" fmla="*/ 134 w 482"/>
                <a:gd name="T11" fmla="*/ 88 h 1154"/>
                <a:gd name="T12" fmla="*/ 119 w 482"/>
                <a:gd name="T13" fmla="*/ 102 h 1154"/>
                <a:gd name="T14" fmla="*/ 107 w 482"/>
                <a:gd name="T15" fmla="*/ 113 h 1154"/>
                <a:gd name="T16" fmla="*/ 100 w 482"/>
                <a:gd name="T17" fmla="*/ 117 h 1154"/>
                <a:gd name="T18" fmla="*/ 94 w 482"/>
                <a:gd name="T19" fmla="*/ 122 h 1154"/>
                <a:gd name="T20" fmla="*/ 85 w 482"/>
                <a:gd name="T21" fmla="*/ 116 h 1154"/>
                <a:gd name="T22" fmla="*/ 68 w 482"/>
                <a:gd name="T23" fmla="*/ 112 h 1154"/>
                <a:gd name="T24" fmla="*/ 52 w 482"/>
                <a:gd name="T25" fmla="*/ 114 h 1154"/>
                <a:gd name="T26" fmla="*/ 54 w 482"/>
                <a:gd name="T27" fmla="*/ 119 h 1154"/>
                <a:gd name="T28" fmla="*/ 70 w 482"/>
                <a:gd name="T29" fmla="*/ 119 h 1154"/>
                <a:gd name="T30" fmla="*/ 84 w 482"/>
                <a:gd name="T31" fmla="*/ 124 h 1154"/>
                <a:gd name="T32" fmla="*/ 88 w 482"/>
                <a:gd name="T33" fmla="*/ 135 h 1154"/>
                <a:gd name="T34" fmla="*/ 91 w 482"/>
                <a:gd name="T35" fmla="*/ 143 h 1154"/>
                <a:gd name="T36" fmla="*/ 91 w 482"/>
                <a:gd name="T37" fmla="*/ 154 h 1154"/>
                <a:gd name="T38" fmla="*/ 95 w 482"/>
                <a:gd name="T39" fmla="*/ 162 h 1154"/>
                <a:gd name="T40" fmla="*/ 98 w 482"/>
                <a:gd name="T41" fmla="*/ 172 h 1154"/>
                <a:gd name="T42" fmla="*/ 102 w 482"/>
                <a:gd name="T43" fmla="*/ 190 h 1154"/>
                <a:gd name="T44" fmla="*/ 113 w 482"/>
                <a:gd name="T45" fmla="*/ 223 h 1154"/>
                <a:gd name="T46" fmla="*/ 125 w 482"/>
                <a:gd name="T47" fmla="*/ 257 h 1154"/>
                <a:gd name="T48" fmla="*/ 135 w 482"/>
                <a:gd name="T49" fmla="*/ 276 h 1154"/>
                <a:gd name="T50" fmla="*/ 141 w 482"/>
                <a:gd name="T51" fmla="*/ 288 h 1154"/>
                <a:gd name="T52" fmla="*/ 143 w 482"/>
                <a:gd name="T53" fmla="*/ 302 h 1154"/>
                <a:gd name="T54" fmla="*/ 154 w 482"/>
                <a:gd name="T55" fmla="*/ 314 h 1154"/>
                <a:gd name="T56" fmla="*/ 159 w 482"/>
                <a:gd name="T57" fmla="*/ 331 h 1154"/>
                <a:gd name="T58" fmla="*/ 157 w 482"/>
                <a:gd name="T59" fmla="*/ 351 h 1154"/>
                <a:gd name="T60" fmla="*/ 139 w 482"/>
                <a:gd name="T61" fmla="*/ 372 h 1154"/>
                <a:gd name="T62" fmla="*/ 116 w 482"/>
                <a:gd name="T63" fmla="*/ 383 h 1154"/>
                <a:gd name="T64" fmla="*/ 96 w 482"/>
                <a:gd name="T65" fmla="*/ 383 h 1154"/>
                <a:gd name="T66" fmla="*/ 79 w 482"/>
                <a:gd name="T67" fmla="*/ 378 h 1154"/>
                <a:gd name="T68" fmla="*/ 64 w 482"/>
                <a:gd name="T69" fmla="*/ 375 h 1154"/>
                <a:gd name="T70" fmla="*/ 71 w 482"/>
                <a:gd name="T71" fmla="*/ 350 h 1154"/>
                <a:gd name="T72" fmla="*/ 61 w 482"/>
                <a:gd name="T73" fmla="*/ 326 h 1154"/>
                <a:gd name="T74" fmla="*/ 65 w 482"/>
                <a:gd name="T75" fmla="*/ 314 h 1154"/>
                <a:gd name="T76" fmla="*/ 88 w 482"/>
                <a:gd name="T77" fmla="*/ 321 h 1154"/>
                <a:gd name="T78" fmla="*/ 111 w 482"/>
                <a:gd name="T79" fmla="*/ 316 h 1154"/>
                <a:gd name="T80" fmla="*/ 118 w 482"/>
                <a:gd name="T81" fmla="*/ 309 h 1154"/>
                <a:gd name="T82" fmla="*/ 98 w 482"/>
                <a:gd name="T83" fmla="*/ 312 h 1154"/>
                <a:gd name="T84" fmla="*/ 78 w 482"/>
                <a:gd name="T85" fmla="*/ 311 h 1154"/>
                <a:gd name="T86" fmla="*/ 61 w 482"/>
                <a:gd name="T87" fmla="*/ 288 h 1154"/>
                <a:gd name="T88" fmla="*/ 45 w 482"/>
                <a:gd name="T89" fmla="*/ 238 h 1154"/>
                <a:gd name="T90" fmla="*/ 24 w 482"/>
                <a:gd name="T91" fmla="*/ 189 h 1154"/>
                <a:gd name="T92" fmla="*/ 8 w 482"/>
                <a:gd name="T93" fmla="*/ 152 h 1154"/>
                <a:gd name="T94" fmla="*/ 0 w 482"/>
                <a:gd name="T95" fmla="*/ 117 h 1154"/>
                <a:gd name="T96" fmla="*/ 6 w 482"/>
                <a:gd name="T97" fmla="*/ 84 h 1154"/>
                <a:gd name="T98" fmla="*/ 27 w 482"/>
                <a:gd name="T99" fmla="*/ 50 h 1154"/>
                <a:gd name="T100" fmla="*/ 49 w 482"/>
                <a:gd name="T101" fmla="*/ 19 h 1154"/>
                <a:gd name="T102" fmla="*/ 72 w 482"/>
                <a:gd name="T103" fmla="*/ 1 h 1154"/>
                <a:gd name="T104" fmla="*/ 90 w 482"/>
                <a:gd name="T105" fmla="*/ 12 h 1154"/>
                <a:gd name="T106" fmla="*/ 105 w 482"/>
                <a:gd name="T107" fmla="*/ 26 h 11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2"/>
                <a:gd name="T163" fmla="*/ 0 h 1154"/>
                <a:gd name="T164" fmla="*/ 482 w 482"/>
                <a:gd name="T165" fmla="*/ 1154 h 11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2" h="1154">
                  <a:moveTo>
                    <a:pt x="331" y="95"/>
                  </a:moveTo>
                  <a:lnTo>
                    <a:pt x="342" y="108"/>
                  </a:lnTo>
                  <a:lnTo>
                    <a:pt x="354" y="123"/>
                  </a:lnTo>
                  <a:lnTo>
                    <a:pt x="365" y="137"/>
                  </a:lnTo>
                  <a:lnTo>
                    <a:pt x="378" y="151"/>
                  </a:lnTo>
                  <a:lnTo>
                    <a:pt x="390" y="163"/>
                  </a:lnTo>
                  <a:lnTo>
                    <a:pt x="405" y="173"/>
                  </a:lnTo>
                  <a:lnTo>
                    <a:pt x="421" y="180"/>
                  </a:lnTo>
                  <a:lnTo>
                    <a:pt x="438" y="182"/>
                  </a:lnTo>
                  <a:lnTo>
                    <a:pt x="444" y="189"/>
                  </a:lnTo>
                  <a:lnTo>
                    <a:pt x="449" y="195"/>
                  </a:lnTo>
                  <a:lnTo>
                    <a:pt x="454" y="199"/>
                  </a:lnTo>
                  <a:lnTo>
                    <a:pt x="459" y="208"/>
                  </a:lnTo>
                  <a:lnTo>
                    <a:pt x="459" y="234"/>
                  </a:lnTo>
                  <a:lnTo>
                    <a:pt x="452" y="227"/>
                  </a:lnTo>
                  <a:lnTo>
                    <a:pt x="434" y="239"/>
                  </a:lnTo>
                  <a:lnTo>
                    <a:pt x="418" y="252"/>
                  </a:lnTo>
                  <a:lnTo>
                    <a:pt x="402" y="264"/>
                  </a:lnTo>
                  <a:lnTo>
                    <a:pt x="387" y="278"/>
                  </a:lnTo>
                  <a:lnTo>
                    <a:pt x="372" y="293"/>
                  </a:lnTo>
                  <a:lnTo>
                    <a:pt x="356" y="307"/>
                  </a:lnTo>
                  <a:lnTo>
                    <a:pt x="342" y="322"/>
                  </a:lnTo>
                  <a:lnTo>
                    <a:pt x="327" y="340"/>
                  </a:lnTo>
                  <a:lnTo>
                    <a:pt x="319" y="340"/>
                  </a:lnTo>
                  <a:lnTo>
                    <a:pt x="311" y="343"/>
                  </a:lnTo>
                  <a:lnTo>
                    <a:pt x="305" y="347"/>
                  </a:lnTo>
                  <a:lnTo>
                    <a:pt x="299" y="353"/>
                  </a:lnTo>
                  <a:lnTo>
                    <a:pt x="293" y="358"/>
                  </a:lnTo>
                  <a:lnTo>
                    <a:pt x="286" y="363"/>
                  </a:lnTo>
                  <a:lnTo>
                    <a:pt x="280" y="368"/>
                  </a:lnTo>
                  <a:lnTo>
                    <a:pt x="275" y="373"/>
                  </a:lnTo>
                  <a:lnTo>
                    <a:pt x="265" y="357"/>
                  </a:lnTo>
                  <a:lnTo>
                    <a:pt x="253" y="348"/>
                  </a:lnTo>
                  <a:lnTo>
                    <a:pt x="237" y="341"/>
                  </a:lnTo>
                  <a:lnTo>
                    <a:pt x="223" y="339"/>
                  </a:lnTo>
                  <a:lnTo>
                    <a:pt x="205" y="338"/>
                  </a:lnTo>
                  <a:lnTo>
                    <a:pt x="189" y="339"/>
                  </a:lnTo>
                  <a:lnTo>
                    <a:pt x="171" y="340"/>
                  </a:lnTo>
                  <a:lnTo>
                    <a:pt x="156" y="343"/>
                  </a:lnTo>
                  <a:lnTo>
                    <a:pt x="150" y="347"/>
                  </a:lnTo>
                  <a:lnTo>
                    <a:pt x="149" y="357"/>
                  </a:lnTo>
                  <a:lnTo>
                    <a:pt x="163" y="357"/>
                  </a:lnTo>
                  <a:lnTo>
                    <a:pt x="178" y="358"/>
                  </a:lnTo>
                  <a:lnTo>
                    <a:pt x="194" y="357"/>
                  </a:lnTo>
                  <a:lnTo>
                    <a:pt x="209" y="358"/>
                  </a:lnTo>
                  <a:lnTo>
                    <a:pt x="224" y="359"/>
                  </a:lnTo>
                  <a:lnTo>
                    <a:pt x="238" y="364"/>
                  </a:lnTo>
                  <a:lnTo>
                    <a:pt x="251" y="372"/>
                  </a:lnTo>
                  <a:lnTo>
                    <a:pt x="263" y="388"/>
                  </a:lnTo>
                  <a:lnTo>
                    <a:pt x="261" y="397"/>
                  </a:lnTo>
                  <a:lnTo>
                    <a:pt x="262" y="406"/>
                  </a:lnTo>
                  <a:lnTo>
                    <a:pt x="266" y="415"/>
                  </a:lnTo>
                  <a:lnTo>
                    <a:pt x="269" y="424"/>
                  </a:lnTo>
                  <a:lnTo>
                    <a:pt x="271" y="431"/>
                  </a:lnTo>
                  <a:lnTo>
                    <a:pt x="273" y="442"/>
                  </a:lnTo>
                  <a:lnTo>
                    <a:pt x="273" y="452"/>
                  </a:lnTo>
                  <a:lnTo>
                    <a:pt x="272" y="463"/>
                  </a:lnTo>
                  <a:lnTo>
                    <a:pt x="277" y="470"/>
                  </a:lnTo>
                  <a:lnTo>
                    <a:pt x="282" y="479"/>
                  </a:lnTo>
                  <a:lnTo>
                    <a:pt x="284" y="488"/>
                  </a:lnTo>
                  <a:lnTo>
                    <a:pt x="287" y="498"/>
                  </a:lnTo>
                  <a:lnTo>
                    <a:pt x="288" y="507"/>
                  </a:lnTo>
                  <a:lnTo>
                    <a:pt x="292" y="517"/>
                  </a:lnTo>
                  <a:lnTo>
                    <a:pt x="294" y="526"/>
                  </a:lnTo>
                  <a:lnTo>
                    <a:pt x="297" y="537"/>
                  </a:lnTo>
                  <a:lnTo>
                    <a:pt x="306" y="570"/>
                  </a:lnTo>
                  <a:lnTo>
                    <a:pt x="317" y="603"/>
                  </a:lnTo>
                  <a:lnTo>
                    <a:pt x="327" y="637"/>
                  </a:lnTo>
                  <a:lnTo>
                    <a:pt x="339" y="671"/>
                  </a:lnTo>
                  <a:lnTo>
                    <a:pt x="351" y="705"/>
                  </a:lnTo>
                  <a:lnTo>
                    <a:pt x="362" y="738"/>
                  </a:lnTo>
                  <a:lnTo>
                    <a:pt x="374" y="771"/>
                  </a:lnTo>
                  <a:lnTo>
                    <a:pt x="386" y="806"/>
                  </a:lnTo>
                  <a:lnTo>
                    <a:pt x="396" y="816"/>
                  </a:lnTo>
                  <a:lnTo>
                    <a:pt x="405" y="828"/>
                  </a:lnTo>
                  <a:lnTo>
                    <a:pt x="411" y="840"/>
                  </a:lnTo>
                  <a:lnTo>
                    <a:pt x="418" y="852"/>
                  </a:lnTo>
                  <a:lnTo>
                    <a:pt x="421" y="864"/>
                  </a:lnTo>
                  <a:lnTo>
                    <a:pt x="425" y="878"/>
                  </a:lnTo>
                  <a:lnTo>
                    <a:pt x="427" y="892"/>
                  </a:lnTo>
                  <a:lnTo>
                    <a:pt x="429" y="908"/>
                  </a:lnTo>
                  <a:lnTo>
                    <a:pt x="443" y="918"/>
                  </a:lnTo>
                  <a:lnTo>
                    <a:pt x="453" y="931"/>
                  </a:lnTo>
                  <a:lnTo>
                    <a:pt x="460" y="945"/>
                  </a:lnTo>
                  <a:lnTo>
                    <a:pt x="467" y="961"/>
                  </a:lnTo>
                  <a:lnTo>
                    <a:pt x="471" y="977"/>
                  </a:lnTo>
                  <a:lnTo>
                    <a:pt x="475" y="995"/>
                  </a:lnTo>
                  <a:lnTo>
                    <a:pt x="478" y="1013"/>
                  </a:lnTo>
                  <a:lnTo>
                    <a:pt x="482" y="1031"/>
                  </a:lnTo>
                  <a:lnTo>
                    <a:pt x="470" y="1056"/>
                  </a:lnTo>
                  <a:lnTo>
                    <a:pt x="455" y="1080"/>
                  </a:lnTo>
                  <a:lnTo>
                    <a:pt x="436" y="1100"/>
                  </a:lnTo>
                  <a:lnTo>
                    <a:pt x="416" y="1118"/>
                  </a:lnTo>
                  <a:lnTo>
                    <a:pt x="394" y="1131"/>
                  </a:lnTo>
                  <a:lnTo>
                    <a:pt x="370" y="1143"/>
                  </a:lnTo>
                  <a:lnTo>
                    <a:pt x="346" y="1150"/>
                  </a:lnTo>
                  <a:lnTo>
                    <a:pt x="323" y="1154"/>
                  </a:lnTo>
                  <a:lnTo>
                    <a:pt x="305" y="1154"/>
                  </a:lnTo>
                  <a:lnTo>
                    <a:pt x="288" y="1151"/>
                  </a:lnTo>
                  <a:lnTo>
                    <a:pt x="272" y="1148"/>
                  </a:lnTo>
                  <a:lnTo>
                    <a:pt x="255" y="1144"/>
                  </a:lnTo>
                  <a:lnTo>
                    <a:pt x="238" y="1137"/>
                  </a:lnTo>
                  <a:lnTo>
                    <a:pt x="222" y="1132"/>
                  </a:lnTo>
                  <a:lnTo>
                    <a:pt x="206" y="1128"/>
                  </a:lnTo>
                  <a:lnTo>
                    <a:pt x="193" y="1126"/>
                  </a:lnTo>
                  <a:lnTo>
                    <a:pt x="209" y="1101"/>
                  </a:lnTo>
                  <a:lnTo>
                    <a:pt x="217" y="1077"/>
                  </a:lnTo>
                  <a:lnTo>
                    <a:pt x="214" y="1053"/>
                  </a:lnTo>
                  <a:lnTo>
                    <a:pt x="206" y="1030"/>
                  </a:lnTo>
                  <a:lnTo>
                    <a:pt x="195" y="1004"/>
                  </a:lnTo>
                  <a:lnTo>
                    <a:pt x="183" y="979"/>
                  </a:lnTo>
                  <a:lnTo>
                    <a:pt x="175" y="954"/>
                  </a:lnTo>
                  <a:lnTo>
                    <a:pt x="174" y="929"/>
                  </a:lnTo>
                  <a:lnTo>
                    <a:pt x="194" y="944"/>
                  </a:lnTo>
                  <a:lnTo>
                    <a:pt x="216" y="955"/>
                  </a:lnTo>
                  <a:lnTo>
                    <a:pt x="238" y="961"/>
                  </a:lnTo>
                  <a:lnTo>
                    <a:pt x="262" y="964"/>
                  </a:lnTo>
                  <a:lnTo>
                    <a:pt x="285" y="961"/>
                  </a:lnTo>
                  <a:lnTo>
                    <a:pt x="309" y="958"/>
                  </a:lnTo>
                  <a:lnTo>
                    <a:pt x="332" y="949"/>
                  </a:lnTo>
                  <a:lnTo>
                    <a:pt x="356" y="938"/>
                  </a:lnTo>
                  <a:lnTo>
                    <a:pt x="354" y="933"/>
                  </a:lnTo>
                  <a:lnTo>
                    <a:pt x="352" y="929"/>
                  </a:lnTo>
                  <a:lnTo>
                    <a:pt x="331" y="932"/>
                  </a:lnTo>
                  <a:lnTo>
                    <a:pt x="312" y="936"/>
                  </a:lnTo>
                  <a:lnTo>
                    <a:pt x="292" y="937"/>
                  </a:lnTo>
                  <a:lnTo>
                    <a:pt x="273" y="940"/>
                  </a:lnTo>
                  <a:lnTo>
                    <a:pt x="253" y="938"/>
                  </a:lnTo>
                  <a:lnTo>
                    <a:pt x="234" y="936"/>
                  </a:lnTo>
                  <a:lnTo>
                    <a:pt x="216" y="929"/>
                  </a:lnTo>
                  <a:lnTo>
                    <a:pt x="197" y="920"/>
                  </a:lnTo>
                  <a:lnTo>
                    <a:pt x="184" y="866"/>
                  </a:lnTo>
                  <a:lnTo>
                    <a:pt x="170" y="815"/>
                  </a:lnTo>
                  <a:lnTo>
                    <a:pt x="153" y="764"/>
                  </a:lnTo>
                  <a:lnTo>
                    <a:pt x="135" y="715"/>
                  </a:lnTo>
                  <a:lnTo>
                    <a:pt x="116" y="665"/>
                  </a:lnTo>
                  <a:lnTo>
                    <a:pt x="95" y="616"/>
                  </a:lnTo>
                  <a:lnTo>
                    <a:pt x="73" y="569"/>
                  </a:lnTo>
                  <a:lnTo>
                    <a:pt x="51" y="522"/>
                  </a:lnTo>
                  <a:lnTo>
                    <a:pt x="38" y="490"/>
                  </a:lnTo>
                  <a:lnTo>
                    <a:pt x="25" y="458"/>
                  </a:lnTo>
                  <a:lnTo>
                    <a:pt x="14" y="424"/>
                  </a:lnTo>
                  <a:lnTo>
                    <a:pt x="6" y="389"/>
                  </a:lnTo>
                  <a:lnTo>
                    <a:pt x="0" y="353"/>
                  </a:lnTo>
                  <a:lnTo>
                    <a:pt x="0" y="318"/>
                  </a:lnTo>
                  <a:lnTo>
                    <a:pt x="4" y="284"/>
                  </a:lnTo>
                  <a:lnTo>
                    <a:pt x="17" y="253"/>
                  </a:lnTo>
                  <a:lnTo>
                    <a:pt x="37" y="218"/>
                  </a:lnTo>
                  <a:lnTo>
                    <a:pt x="58" y="185"/>
                  </a:lnTo>
                  <a:lnTo>
                    <a:pt x="80" y="151"/>
                  </a:lnTo>
                  <a:lnTo>
                    <a:pt x="102" y="121"/>
                  </a:lnTo>
                  <a:lnTo>
                    <a:pt x="124" y="88"/>
                  </a:lnTo>
                  <a:lnTo>
                    <a:pt x="148" y="58"/>
                  </a:lnTo>
                  <a:lnTo>
                    <a:pt x="172" y="28"/>
                  </a:lnTo>
                  <a:lnTo>
                    <a:pt x="197" y="0"/>
                  </a:lnTo>
                  <a:lnTo>
                    <a:pt x="216" y="4"/>
                  </a:lnTo>
                  <a:lnTo>
                    <a:pt x="234" y="13"/>
                  </a:lnTo>
                  <a:lnTo>
                    <a:pt x="251" y="23"/>
                  </a:lnTo>
                  <a:lnTo>
                    <a:pt x="268" y="37"/>
                  </a:lnTo>
                  <a:lnTo>
                    <a:pt x="282" y="50"/>
                  </a:lnTo>
                  <a:lnTo>
                    <a:pt x="298" y="65"/>
                  </a:lnTo>
                  <a:lnTo>
                    <a:pt x="313" y="79"/>
                  </a:lnTo>
                  <a:lnTo>
                    <a:pt x="331" y="95"/>
                  </a:lnTo>
                  <a:close/>
                </a:path>
              </a:pathLst>
            </a:custGeom>
            <a:solidFill>
              <a:srgbClr val="4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Freeform 71"/>
            <p:cNvSpPr>
              <a:spLocks/>
            </p:cNvSpPr>
            <p:nvPr/>
          </p:nvSpPr>
          <p:spPr bwMode="auto">
            <a:xfrm>
              <a:off x="4911" y="2552"/>
              <a:ext cx="18" cy="15"/>
            </a:xfrm>
            <a:custGeom>
              <a:avLst/>
              <a:gdLst>
                <a:gd name="T0" fmla="*/ 18 w 53"/>
                <a:gd name="T1" fmla="*/ 15 h 43"/>
                <a:gd name="T2" fmla="*/ 16 w 53"/>
                <a:gd name="T3" fmla="*/ 15 h 43"/>
                <a:gd name="T4" fmla="*/ 13 w 53"/>
                <a:gd name="T5" fmla="*/ 14 h 43"/>
                <a:gd name="T6" fmla="*/ 11 w 53"/>
                <a:gd name="T7" fmla="*/ 12 h 43"/>
                <a:gd name="T8" fmla="*/ 8 w 53"/>
                <a:gd name="T9" fmla="*/ 11 h 43"/>
                <a:gd name="T10" fmla="*/ 6 w 53"/>
                <a:gd name="T11" fmla="*/ 9 h 43"/>
                <a:gd name="T12" fmla="*/ 4 w 53"/>
                <a:gd name="T13" fmla="*/ 7 h 43"/>
                <a:gd name="T14" fmla="*/ 2 w 53"/>
                <a:gd name="T15" fmla="*/ 5 h 43"/>
                <a:gd name="T16" fmla="*/ 0 w 53"/>
                <a:gd name="T17" fmla="*/ 4 h 43"/>
                <a:gd name="T18" fmla="*/ 2 w 53"/>
                <a:gd name="T19" fmla="*/ 0 h 43"/>
                <a:gd name="T20" fmla="*/ 4 w 53"/>
                <a:gd name="T21" fmla="*/ 1 h 43"/>
                <a:gd name="T22" fmla="*/ 6 w 53"/>
                <a:gd name="T23" fmla="*/ 3 h 43"/>
                <a:gd name="T24" fmla="*/ 8 w 53"/>
                <a:gd name="T25" fmla="*/ 4 h 43"/>
                <a:gd name="T26" fmla="*/ 11 w 53"/>
                <a:gd name="T27" fmla="*/ 6 h 43"/>
                <a:gd name="T28" fmla="*/ 13 w 53"/>
                <a:gd name="T29" fmla="*/ 7 h 43"/>
                <a:gd name="T30" fmla="*/ 15 w 53"/>
                <a:gd name="T31" fmla="*/ 9 h 43"/>
                <a:gd name="T32" fmla="*/ 16 w 53"/>
                <a:gd name="T33" fmla="*/ 12 h 43"/>
                <a:gd name="T34" fmla="*/ 18 w 53"/>
                <a:gd name="T35" fmla="*/ 15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43"/>
                <a:gd name="T56" fmla="*/ 53 w 53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43">
                  <a:moveTo>
                    <a:pt x="53" y="43"/>
                  </a:moveTo>
                  <a:lnTo>
                    <a:pt x="46" y="43"/>
                  </a:lnTo>
                  <a:lnTo>
                    <a:pt x="39" y="40"/>
                  </a:lnTo>
                  <a:lnTo>
                    <a:pt x="32" y="35"/>
                  </a:lnTo>
                  <a:lnTo>
                    <a:pt x="25" y="31"/>
                  </a:lnTo>
                  <a:lnTo>
                    <a:pt x="18" y="25"/>
                  </a:lnTo>
                  <a:lnTo>
                    <a:pt x="11" y="20"/>
                  </a:lnTo>
                  <a:lnTo>
                    <a:pt x="5" y="1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8"/>
                  </a:lnTo>
                  <a:lnTo>
                    <a:pt x="24" y="12"/>
                  </a:lnTo>
                  <a:lnTo>
                    <a:pt x="32" y="17"/>
                  </a:lnTo>
                  <a:lnTo>
                    <a:pt x="37" y="21"/>
                  </a:lnTo>
                  <a:lnTo>
                    <a:pt x="43" y="27"/>
                  </a:lnTo>
                  <a:lnTo>
                    <a:pt x="48" y="34"/>
                  </a:lnTo>
                  <a:lnTo>
                    <a:pt x="53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Freeform 72"/>
            <p:cNvSpPr>
              <a:spLocks/>
            </p:cNvSpPr>
            <p:nvPr/>
          </p:nvSpPr>
          <p:spPr bwMode="auto">
            <a:xfrm>
              <a:off x="5268" y="2678"/>
              <a:ext cx="88" cy="37"/>
            </a:xfrm>
            <a:custGeom>
              <a:avLst/>
              <a:gdLst>
                <a:gd name="T0" fmla="*/ 88 w 265"/>
                <a:gd name="T1" fmla="*/ 0 h 111"/>
                <a:gd name="T2" fmla="*/ 82 w 265"/>
                <a:gd name="T3" fmla="*/ 6 h 111"/>
                <a:gd name="T4" fmla="*/ 76 w 265"/>
                <a:gd name="T5" fmla="*/ 11 h 111"/>
                <a:gd name="T6" fmla="*/ 69 w 265"/>
                <a:gd name="T7" fmla="*/ 16 h 111"/>
                <a:gd name="T8" fmla="*/ 63 w 265"/>
                <a:gd name="T9" fmla="*/ 22 h 111"/>
                <a:gd name="T10" fmla="*/ 56 w 265"/>
                <a:gd name="T11" fmla="*/ 26 h 111"/>
                <a:gd name="T12" fmla="*/ 49 w 265"/>
                <a:gd name="T13" fmla="*/ 30 h 111"/>
                <a:gd name="T14" fmla="*/ 42 w 265"/>
                <a:gd name="T15" fmla="*/ 33 h 111"/>
                <a:gd name="T16" fmla="*/ 36 w 265"/>
                <a:gd name="T17" fmla="*/ 37 h 111"/>
                <a:gd name="T18" fmla="*/ 30 w 265"/>
                <a:gd name="T19" fmla="*/ 37 h 111"/>
                <a:gd name="T20" fmla="*/ 25 w 265"/>
                <a:gd name="T21" fmla="*/ 37 h 111"/>
                <a:gd name="T22" fmla="*/ 20 w 265"/>
                <a:gd name="T23" fmla="*/ 37 h 111"/>
                <a:gd name="T24" fmla="*/ 15 w 265"/>
                <a:gd name="T25" fmla="*/ 37 h 111"/>
                <a:gd name="T26" fmla="*/ 11 w 265"/>
                <a:gd name="T27" fmla="*/ 35 h 111"/>
                <a:gd name="T28" fmla="*/ 7 w 265"/>
                <a:gd name="T29" fmla="*/ 33 h 111"/>
                <a:gd name="T30" fmla="*/ 3 w 265"/>
                <a:gd name="T31" fmla="*/ 29 h 111"/>
                <a:gd name="T32" fmla="*/ 0 w 265"/>
                <a:gd name="T33" fmla="*/ 24 h 111"/>
                <a:gd name="T34" fmla="*/ 2 w 265"/>
                <a:gd name="T35" fmla="*/ 21 h 111"/>
                <a:gd name="T36" fmla="*/ 10 w 265"/>
                <a:gd name="T37" fmla="*/ 28 h 111"/>
                <a:gd name="T38" fmla="*/ 19 w 265"/>
                <a:gd name="T39" fmla="*/ 32 h 111"/>
                <a:gd name="T40" fmla="*/ 28 w 265"/>
                <a:gd name="T41" fmla="*/ 32 h 111"/>
                <a:gd name="T42" fmla="*/ 37 w 265"/>
                <a:gd name="T43" fmla="*/ 31 h 111"/>
                <a:gd name="T44" fmla="*/ 46 w 265"/>
                <a:gd name="T45" fmla="*/ 27 h 111"/>
                <a:gd name="T46" fmla="*/ 55 w 265"/>
                <a:gd name="T47" fmla="*/ 22 h 111"/>
                <a:gd name="T48" fmla="*/ 63 w 265"/>
                <a:gd name="T49" fmla="*/ 17 h 111"/>
                <a:gd name="T50" fmla="*/ 72 w 265"/>
                <a:gd name="T51" fmla="*/ 13 h 111"/>
                <a:gd name="T52" fmla="*/ 73 w 265"/>
                <a:gd name="T53" fmla="*/ 11 h 111"/>
                <a:gd name="T54" fmla="*/ 75 w 265"/>
                <a:gd name="T55" fmla="*/ 10 h 111"/>
                <a:gd name="T56" fmla="*/ 78 w 265"/>
                <a:gd name="T57" fmla="*/ 8 h 111"/>
                <a:gd name="T58" fmla="*/ 80 w 265"/>
                <a:gd name="T59" fmla="*/ 7 h 111"/>
                <a:gd name="T60" fmla="*/ 82 w 265"/>
                <a:gd name="T61" fmla="*/ 5 h 111"/>
                <a:gd name="T62" fmla="*/ 84 w 265"/>
                <a:gd name="T63" fmla="*/ 3 h 111"/>
                <a:gd name="T64" fmla="*/ 86 w 265"/>
                <a:gd name="T65" fmla="*/ 1 h 111"/>
                <a:gd name="T66" fmla="*/ 88 w 265"/>
                <a:gd name="T67" fmla="*/ 0 h 1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5"/>
                <a:gd name="T103" fmla="*/ 0 h 111"/>
                <a:gd name="T104" fmla="*/ 265 w 265"/>
                <a:gd name="T105" fmla="*/ 111 h 1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5" h="111">
                  <a:moveTo>
                    <a:pt x="265" y="0"/>
                  </a:moveTo>
                  <a:lnTo>
                    <a:pt x="246" y="17"/>
                  </a:lnTo>
                  <a:lnTo>
                    <a:pt x="228" y="34"/>
                  </a:lnTo>
                  <a:lnTo>
                    <a:pt x="209" y="49"/>
                  </a:lnTo>
                  <a:lnTo>
                    <a:pt x="189" y="65"/>
                  </a:lnTo>
                  <a:lnTo>
                    <a:pt x="168" y="77"/>
                  </a:lnTo>
                  <a:lnTo>
                    <a:pt x="147" y="89"/>
                  </a:lnTo>
                  <a:lnTo>
                    <a:pt x="126" y="99"/>
                  </a:lnTo>
                  <a:lnTo>
                    <a:pt x="108" y="110"/>
                  </a:lnTo>
                  <a:lnTo>
                    <a:pt x="91" y="110"/>
                  </a:lnTo>
                  <a:lnTo>
                    <a:pt x="75" y="111"/>
                  </a:lnTo>
                  <a:lnTo>
                    <a:pt x="60" y="110"/>
                  </a:lnTo>
                  <a:lnTo>
                    <a:pt x="46" y="110"/>
                  </a:lnTo>
                  <a:lnTo>
                    <a:pt x="32" y="104"/>
                  </a:lnTo>
                  <a:lnTo>
                    <a:pt x="20" y="98"/>
                  </a:lnTo>
                  <a:lnTo>
                    <a:pt x="9" y="86"/>
                  </a:lnTo>
                  <a:lnTo>
                    <a:pt x="0" y="71"/>
                  </a:lnTo>
                  <a:lnTo>
                    <a:pt x="6" y="62"/>
                  </a:lnTo>
                  <a:lnTo>
                    <a:pt x="30" y="84"/>
                  </a:lnTo>
                  <a:lnTo>
                    <a:pt x="56" y="95"/>
                  </a:lnTo>
                  <a:lnTo>
                    <a:pt x="83" y="97"/>
                  </a:lnTo>
                  <a:lnTo>
                    <a:pt x="111" y="92"/>
                  </a:lnTo>
                  <a:lnTo>
                    <a:pt x="138" y="80"/>
                  </a:lnTo>
                  <a:lnTo>
                    <a:pt x="165" y="67"/>
                  </a:lnTo>
                  <a:lnTo>
                    <a:pt x="191" y="52"/>
                  </a:lnTo>
                  <a:lnTo>
                    <a:pt x="217" y="40"/>
                  </a:lnTo>
                  <a:lnTo>
                    <a:pt x="221" y="34"/>
                  </a:lnTo>
                  <a:lnTo>
                    <a:pt x="227" y="29"/>
                  </a:lnTo>
                  <a:lnTo>
                    <a:pt x="234" y="24"/>
                  </a:lnTo>
                  <a:lnTo>
                    <a:pt x="240" y="20"/>
                  </a:lnTo>
                  <a:lnTo>
                    <a:pt x="246" y="15"/>
                  </a:lnTo>
                  <a:lnTo>
                    <a:pt x="252" y="9"/>
                  </a:lnTo>
                  <a:lnTo>
                    <a:pt x="259" y="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Freeform 73"/>
            <p:cNvSpPr>
              <a:spLocks/>
            </p:cNvSpPr>
            <p:nvPr/>
          </p:nvSpPr>
          <p:spPr bwMode="auto">
            <a:xfrm>
              <a:off x="5206" y="2712"/>
              <a:ext cx="27" cy="62"/>
            </a:xfrm>
            <a:custGeom>
              <a:avLst/>
              <a:gdLst>
                <a:gd name="T0" fmla="*/ 15 w 82"/>
                <a:gd name="T1" fmla="*/ 61 h 186"/>
                <a:gd name="T2" fmla="*/ 13 w 82"/>
                <a:gd name="T3" fmla="*/ 62 h 186"/>
                <a:gd name="T4" fmla="*/ 11 w 82"/>
                <a:gd name="T5" fmla="*/ 62 h 186"/>
                <a:gd name="T6" fmla="*/ 10 w 82"/>
                <a:gd name="T7" fmla="*/ 61 h 186"/>
                <a:gd name="T8" fmla="*/ 9 w 82"/>
                <a:gd name="T9" fmla="*/ 59 h 186"/>
                <a:gd name="T10" fmla="*/ 8 w 82"/>
                <a:gd name="T11" fmla="*/ 57 h 186"/>
                <a:gd name="T12" fmla="*/ 6 w 82"/>
                <a:gd name="T13" fmla="*/ 55 h 186"/>
                <a:gd name="T14" fmla="*/ 5 w 82"/>
                <a:gd name="T15" fmla="*/ 53 h 186"/>
                <a:gd name="T16" fmla="*/ 4 w 82"/>
                <a:gd name="T17" fmla="*/ 51 h 186"/>
                <a:gd name="T18" fmla="*/ 1 w 82"/>
                <a:gd name="T19" fmla="*/ 47 h 186"/>
                <a:gd name="T20" fmla="*/ 0 w 82"/>
                <a:gd name="T21" fmla="*/ 43 h 186"/>
                <a:gd name="T22" fmla="*/ 0 w 82"/>
                <a:gd name="T23" fmla="*/ 39 h 186"/>
                <a:gd name="T24" fmla="*/ 0 w 82"/>
                <a:gd name="T25" fmla="*/ 35 h 186"/>
                <a:gd name="T26" fmla="*/ 1 w 82"/>
                <a:gd name="T27" fmla="*/ 31 h 186"/>
                <a:gd name="T28" fmla="*/ 2 w 82"/>
                <a:gd name="T29" fmla="*/ 26 h 186"/>
                <a:gd name="T30" fmla="*/ 3 w 82"/>
                <a:gd name="T31" fmla="*/ 23 h 186"/>
                <a:gd name="T32" fmla="*/ 5 w 82"/>
                <a:gd name="T33" fmla="*/ 19 h 186"/>
                <a:gd name="T34" fmla="*/ 7 w 82"/>
                <a:gd name="T35" fmla="*/ 15 h 186"/>
                <a:gd name="T36" fmla="*/ 10 w 82"/>
                <a:gd name="T37" fmla="*/ 12 h 186"/>
                <a:gd name="T38" fmla="*/ 13 w 82"/>
                <a:gd name="T39" fmla="*/ 9 h 186"/>
                <a:gd name="T40" fmla="*/ 15 w 82"/>
                <a:gd name="T41" fmla="*/ 7 h 186"/>
                <a:gd name="T42" fmla="*/ 18 w 82"/>
                <a:gd name="T43" fmla="*/ 5 h 186"/>
                <a:gd name="T44" fmla="*/ 21 w 82"/>
                <a:gd name="T45" fmla="*/ 3 h 186"/>
                <a:gd name="T46" fmla="*/ 24 w 82"/>
                <a:gd name="T47" fmla="*/ 1 h 186"/>
                <a:gd name="T48" fmla="*/ 27 w 82"/>
                <a:gd name="T49" fmla="*/ 0 h 186"/>
                <a:gd name="T50" fmla="*/ 22 w 82"/>
                <a:gd name="T51" fmla="*/ 5 h 186"/>
                <a:gd name="T52" fmla="*/ 19 w 82"/>
                <a:gd name="T53" fmla="*/ 12 h 186"/>
                <a:gd name="T54" fmla="*/ 18 w 82"/>
                <a:gd name="T55" fmla="*/ 19 h 186"/>
                <a:gd name="T56" fmla="*/ 18 w 82"/>
                <a:gd name="T57" fmla="*/ 28 h 186"/>
                <a:gd name="T58" fmla="*/ 18 w 82"/>
                <a:gd name="T59" fmla="*/ 36 h 186"/>
                <a:gd name="T60" fmla="*/ 18 w 82"/>
                <a:gd name="T61" fmla="*/ 44 h 186"/>
                <a:gd name="T62" fmla="*/ 17 w 82"/>
                <a:gd name="T63" fmla="*/ 53 h 186"/>
                <a:gd name="T64" fmla="*/ 15 w 82"/>
                <a:gd name="T65" fmla="*/ 61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"/>
                <a:gd name="T100" fmla="*/ 0 h 186"/>
                <a:gd name="T101" fmla="*/ 82 w 82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" h="186">
                  <a:moveTo>
                    <a:pt x="46" y="182"/>
                  </a:moveTo>
                  <a:lnTo>
                    <a:pt x="40" y="185"/>
                  </a:lnTo>
                  <a:lnTo>
                    <a:pt x="34" y="186"/>
                  </a:lnTo>
                  <a:lnTo>
                    <a:pt x="30" y="182"/>
                  </a:lnTo>
                  <a:lnTo>
                    <a:pt x="27" y="178"/>
                  </a:lnTo>
                  <a:lnTo>
                    <a:pt x="23" y="171"/>
                  </a:lnTo>
                  <a:lnTo>
                    <a:pt x="19" y="164"/>
                  </a:lnTo>
                  <a:lnTo>
                    <a:pt x="15" y="158"/>
                  </a:lnTo>
                  <a:lnTo>
                    <a:pt x="12" y="154"/>
                  </a:lnTo>
                  <a:lnTo>
                    <a:pt x="4" y="141"/>
                  </a:lnTo>
                  <a:lnTo>
                    <a:pt x="1" y="130"/>
                  </a:lnTo>
                  <a:lnTo>
                    <a:pt x="0" y="117"/>
                  </a:lnTo>
                  <a:lnTo>
                    <a:pt x="1" y="105"/>
                  </a:lnTo>
                  <a:lnTo>
                    <a:pt x="3" y="92"/>
                  </a:lnTo>
                  <a:lnTo>
                    <a:pt x="6" y="79"/>
                  </a:lnTo>
                  <a:lnTo>
                    <a:pt x="10" y="68"/>
                  </a:lnTo>
                  <a:lnTo>
                    <a:pt x="16" y="56"/>
                  </a:lnTo>
                  <a:lnTo>
                    <a:pt x="22" y="45"/>
                  </a:lnTo>
                  <a:lnTo>
                    <a:pt x="30" y="37"/>
                  </a:lnTo>
                  <a:lnTo>
                    <a:pt x="38" y="28"/>
                  </a:lnTo>
                  <a:lnTo>
                    <a:pt x="46" y="22"/>
                  </a:lnTo>
                  <a:lnTo>
                    <a:pt x="54" y="14"/>
                  </a:lnTo>
                  <a:lnTo>
                    <a:pt x="64" y="9"/>
                  </a:lnTo>
                  <a:lnTo>
                    <a:pt x="73" y="4"/>
                  </a:lnTo>
                  <a:lnTo>
                    <a:pt x="82" y="0"/>
                  </a:lnTo>
                  <a:lnTo>
                    <a:pt x="68" y="15"/>
                  </a:lnTo>
                  <a:lnTo>
                    <a:pt x="59" y="36"/>
                  </a:lnTo>
                  <a:lnTo>
                    <a:pt x="55" y="58"/>
                  </a:lnTo>
                  <a:lnTo>
                    <a:pt x="55" y="83"/>
                  </a:lnTo>
                  <a:lnTo>
                    <a:pt x="54" y="108"/>
                  </a:lnTo>
                  <a:lnTo>
                    <a:pt x="54" y="133"/>
                  </a:lnTo>
                  <a:lnTo>
                    <a:pt x="51" y="158"/>
                  </a:lnTo>
                  <a:lnTo>
                    <a:pt x="46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Freeform 74"/>
            <p:cNvSpPr>
              <a:spLocks/>
            </p:cNvSpPr>
            <p:nvPr/>
          </p:nvSpPr>
          <p:spPr bwMode="auto">
            <a:xfrm>
              <a:off x="5208" y="2712"/>
              <a:ext cx="125" cy="221"/>
            </a:xfrm>
            <a:custGeom>
              <a:avLst/>
              <a:gdLst>
                <a:gd name="T0" fmla="*/ 39 w 373"/>
                <a:gd name="T1" fmla="*/ 30 h 665"/>
                <a:gd name="T2" fmla="*/ 57 w 373"/>
                <a:gd name="T3" fmla="*/ 70 h 665"/>
                <a:gd name="T4" fmla="*/ 82 w 373"/>
                <a:gd name="T5" fmla="*/ 106 h 665"/>
                <a:gd name="T6" fmla="*/ 88 w 373"/>
                <a:gd name="T7" fmla="*/ 99 h 665"/>
                <a:gd name="T8" fmla="*/ 95 w 373"/>
                <a:gd name="T9" fmla="*/ 92 h 665"/>
                <a:gd name="T10" fmla="*/ 102 w 373"/>
                <a:gd name="T11" fmla="*/ 95 h 665"/>
                <a:gd name="T12" fmla="*/ 106 w 373"/>
                <a:gd name="T13" fmla="*/ 114 h 665"/>
                <a:gd name="T14" fmla="*/ 108 w 373"/>
                <a:gd name="T15" fmla="*/ 134 h 665"/>
                <a:gd name="T16" fmla="*/ 101 w 373"/>
                <a:gd name="T17" fmla="*/ 146 h 665"/>
                <a:gd name="T18" fmla="*/ 87 w 373"/>
                <a:gd name="T19" fmla="*/ 152 h 665"/>
                <a:gd name="T20" fmla="*/ 73 w 373"/>
                <a:gd name="T21" fmla="*/ 157 h 665"/>
                <a:gd name="T22" fmla="*/ 68 w 373"/>
                <a:gd name="T23" fmla="*/ 154 h 665"/>
                <a:gd name="T24" fmla="*/ 64 w 373"/>
                <a:gd name="T25" fmla="*/ 160 h 665"/>
                <a:gd name="T26" fmla="*/ 70 w 373"/>
                <a:gd name="T27" fmla="*/ 164 h 665"/>
                <a:gd name="T28" fmla="*/ 80 w 373"/>
                <a:gd name="T29" fmla="*/ 162 h 665"/>
                <a:gd name="T30" fmla="*/ 89 w 373"/>
                <a:gd name="T31" fmla="*/ 160 h 665"/>
                <a:gd name="T32" fmla="*/ 110 w 373"/>
                <a:gd name="T33" fmla="*/ 152 h 665"/>
                <a:gd name="T34" fmla="*/ 101 w 373"/>
                <a:gd name="T35" fmla="*/ 158 h 665"/>
                <a:gd name="T36" fmla="*/ 87 w 373"/>
                <a:gd name="T37" fmla="*/ 164 h 665"/>
                <a:gd name="T38" fmla="*/ 72 w 373"/>
                <a:gd name="T39" fmla="*/ 167 h 665"/>
                <a:gd name="T40" fmla="*/ 80 w 373"/>
                <a:gd name="T41" fmla="*/ 173 h 665"/>
                <a:gd name="T42" fmla="*/ 95 w 373"/>
                <a:gd name="T43" fmla="*/ 169 h 665"/>
                <a:gd name="T44" fmla="*/ 108 w 373"/>
                <a:gd name="T45" fmla="*/ 162 h 665"/>
                <a:gd name="T46" fmla="*/ 122 w 373"/>
                <a:gd name="T47" fmla="*/ 175 h 665"/>
                <a:gd name="T48" fmla="*/ 114 w 373"/>
                <a:gd name="T49" fmla="*/ 176 h 665"/>
                <a:gd name="T50" fmla="*/ 105 w 373"/>
                <a:gd name="T51" fmla="*/ 179 h 665"/>
                <a:gd name="T52" fmla="*/ 95 w 373"/>
                <a:gd name="T53" fmla="*/ 188 h 665"/>
                <a:gd name="T54" fmla="*/ 85 w 373"/>
                <a:gd name="T55" fmla="*/ 200 h 665"/>
                <a:gd name="T56" fmla="*/ 79 w 373"/>
                <a:gd name="T57" fmla="*/ 213 h 665"/>
                <a:gd name="T58" fmla="*/ 73 w 373"/>
                <a:gd name="T59" fmla="*/ 221 h 665"/>
                <a:gd name="T60" fmla="*/ 64 w 373"/>
                <a:gd name="T61" fmla="*/ 218 h 665"/>
                <a:gd name="T62" fmla="*/ 57 w 373"/>
                <a:gd name="T63" fmla="*/ 211 h 665"/>
                <a:gd name="T64" fmla="*/ 50 w 373"/>
                <a:gd name="T65" fmla="*/ 180 h 665"/>
                <a:gd name="T66" fmla="*/ 45 w 373"/>
                <a:gd name="T67" fmla="*/ 149 h 665"/>
                <a:gd name="T68" fmla="*/ 40 w 373"/>
                <a:gd name="T69" fmla="*/ 121 h 665"/>
                <a:gd name="T70" fmla="*/ 29 w 373"/>
                <a:gd name="T71" fmla="*/ 102 h 665"/>
                <a:gd name="T72" fmla="*/ 14 w 373"/>
                <a:gd name="T73" fmla="*/ 86 h 665"/>
                <a:gd name="T74" fmla="*/ 6 w 373"/>
                <a:gd name="T75" fmla="*/ 77 h 665"/>
                <a:gd name="T76" fmla="*/ 3 w 373"/>
                <a:gd name="T77" fmla="*/ 69 h 665"/>
                <a:gd name="T78" fmla="*/ 0 w 373"/>
                <a:gd name="T79" fmla="*/ 60 h 665"/>
                <a:gd name="T80" fmla="*/ 8 w 373"/>
                <a:gd name="T81" fmla="*/ 68 h 665"/>
                <a:gd name="T82" fmla="*/ 15 w 373"/>
                <a:gd name="T83" fmla="*/ 69 h 665"/>
                <a:gd name="T84" fmla="*/ 22 w 373"/>
                <a:gd name="T85" fmla="*/ 41 h 665"/>
                <a:gd name="T86" fmla="*/ 24 w 373"/>
                <a:gd name="T87" fmla="*/ 13 h 6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3"/>
                <a:gd name="T133" fmla="*/ 0 h 665"/>
                <a:gd name="T134" fmla="*/ 373 w 373"/>
                <a:gd name="T135" fmla="*/ 665 h 6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3" h="665">
                  <a:moveTo>
                    <a:pt x="102" y="0"/>
                  </a:moveTo>
                  <a:lnTo>
                    <a:pt x="107" y="45"/>
                  </a:lnTo>
                  <a:lnTo>
                    <a:pt x="117" y="90"/>
                  </a:lnTo>
                  <a:lnTo>
                    <a:pt x="132" y="132"/>
                  </a:lnTo>
                  <a:lnTo>
                    <a:pt x="150" y="173"/>
                  </a:lnTo>
                  <a:lnTo>
                    <a:pt x="170" y="212"/>
                  </a:lnTo>
                  <a:lnTo>
                    <a:pt x="194" y="250"/>
                  </a:lnTo>
                  <a:lnTo>
                    <a:pt x="218" y="285"/>
                  </a:lnTo>
                  <a:lnTo>
                    <a:pt x="244" y="320"/>
                  </a:lnTo>
                  <a:lnTo>
                    <a:pt x="250" y="312"/>
                  </a:lnTo>
                  <a:lnTo>
                    <a:pt x="256" y="305"/>
                  </a:lnTo>
                  <a:lnTo>
                    <a:pt x="263" y="298"/>
                  </a:lnTo>
                  <a:lnTo>
                    <a:pt x="270" y="290"/>
                  </a:lnTo>
                  <a:lnTo>
                    <a:pt x="276" y="282"/>
                  </a:lnTo>
                  <a:lnTo>
                    <a:pt x="283" y="277"/>
                  </a:lnTo>
                  <a:lnTo>
                    <a:pt x="291" y="272"/>
                  </a:lnTo>
                  <a:lnTo>
                    <a:pt x="300" y="269"/>
                  </a:lnTo>
                  <a:lnTo>
                    <a:pt x="305" y="287"/>
                  </a:lnTo>
                  <a:lnTo>
                    <a:pt x="310" y="305"/>
                  </a:lnTo>
                  <a:lnTo>
                    <a:pt x="313" y="325"/>
                  </a:lnTo>
                  <a:lnTo>
                    <a:pt x="316" y="344"/>
                  </a:lnTo>
                  <a:lnTo>
                    <a:pt x="318" y="362"/>
                  </a:lnTo>
                  <a:lnTo>
                    <a:pt x="320" y="381"/>
                  </a:lnTo>
                  <a:lnTo>
                    <a:pt x="322" y="402"/>
                  </a:lnTo>
                  <a:lnTo>
                    <a:pt x="325" y="424"/>
                  </a:lnTo>
                  <a:lnTo>
                    <a:pt x="313" y="431"/>
                  </a:lnTo>
                  <a:lnTo>
                    <a:pt x="300" y="440"/>
                  </a:lnTo>
                  <a:lnTo>
                    <a:pt x="287" y="447"/>
                  </a:lnTo>
                  <a:lnTo>
                    <a:pt x="274" y="453"/>
                  </a:lnTo>
                  <a:lnTo>
                    <a:pt x="260" y="457"/>
                  </a:lnTo>
                  <a:lnTo>
                    <a:pt x="246" y="462"/>
                  </a:lnTo>
                  <a:lnTo>
                    <a:pt x="232" y="466"/>
                  </a:lnTo>
                  <a:lnTo>
                    <a:pt x="219" y="471"/>
                  </a:lnTo>
                  <a:lnTo>
                    <a:pt x="214" y="466"/>
                  </a:lnTo>
                  <a:lnTo>
                    <a:pt x="209" y="463"/>
                  </a:lnTo>
                  <a:lnTo>
                    <a:pt x="202" y="463"/>
                  </a:lnTo>
                  <a:lnTo>
                    <a:pt x="196" y="463"/>
                  </a:lnTo>
                  <a:lnTo>
                    <a:pt x="190" y="471"/>
                  </a:lnTo>
                  <a:lnTo>
                    <a:pt x="192" y="480"/>
                  </a:lnTo>
                  <a:lnTo>
                    <a:pt x="196" y="488"/>
                  </a:lnTo>
                  <a:lnTo>
                    <a:pt x="200" y="497"/>
                  </a:lnTo>
                  <a:lnTo>
                    <a:pt x="210" y="492"/>
                  </a:lnTo>
                  <a:lnTo>
                    <a:pt x="219" y="489"/>
                  </a:lnTo>
                  <a:lnTo>
                    <a:pt x="228" y="486"/>
                  </a:lnTo>
                  <a:lnTo>
                    <a:pt x="238" y="486"/>
                  </a:lnTo>
                  <a:lnTo>
                    <a:pt x="247" y="484"/>
                  </a:lnTo>
                  <a:lnTo>
                    <a:pt x="256" y="483"/>
                  </a:lnTo>
                  <a:lnTo>
                    <a:pt x="266" y="480"/>
                  </a:lnTo>
                  <a:lnTo>
                    <a:pt x="275" y="477"/>
                  </a:lnTo>
                  <a:lnTo>
                    <a:pt x="328" y="452"/>
                  </a:lnTo>
                  <a:lnTo>
                    <a:pt x="329" y="458"/>
                  </a:lnTo>
                  <a:lnTo>
                    <a:pt x="330" y="466"/>
                  </a:lnTo>
                  <a:lnTo>
                    <a:pt x="316" y="471"/>
                  </a:lnTo>
                  <a:lnTo>
                    <a:pt x="302" y="476"/>
                  </a:lnTo>
                  <a:lnTo>
                    <a:pt x="288" y="481"/>
                  </a:lnTo>
                  <a:lnTo>
                    <a:pt x="274" y="488"/>
                  </a:lnTo>
                  <a:lnTo>
                    <a:pt x="260" y="492"/>
                  </a:lnTo>
                  <a:lnTo>
                    <a:pt x="245" y="495"/>
                  </a:lnTo>
                  <a:lnTo>
                    <a:pt x="230" y="498"/>
                  </a:lnTo>
                  <a:lnTo>
                    <a:pt x="216" y="502"/>
                  </a:lnTo>
                  <a:lnTo>
                    <a:pt x="219" y="515"/>
                  </a:lnTo>
                  <a:lnTo>
                    <a:pt x="225" y="525"/>
                  </a:lnTo>
                  <a:lnTo>
                    <a:pt x="238" y="522"/>
                  </a:lnTo>
                  <a:lnTo>
                    <a:pt x="252" y="520"/>
                  </a:lnTo>
                  <a:lnTo>
                    <a:pt x="267" y="515"/>
                  </a:lnTo>
                  <a:lnTo>
                    <a:pt x="282" y="510"/>
                  </a:lnTo>
                  <a:lnTo>
                    <a:pt x="296" y="502"/>
                  </a:lnTo>
                  <a:lnTo>
                    <a:pt x="311" y="495"/>
                  </a:lnTo>
                  <a:lnTo>
                    <a:pt x="323" y="488"/>
                  </a:lnTo>
                  <a:lnTo>
                    <a:pt x="337" y="480"/>
                  </a:lnTo>
                  <a:lnTo>
                    <a:pt x="373" y="525"/>
                  </a:lnTo>
                  <a:lnTo>
                    <a:pt x="365" y="526"/>
                  </a:lnTo>
                  <a:lnTo>
                    <a:pt x="356" y="528"/>
                  </a:lnTo>
                  <a:lnTo>
                    <a:pt x="347" y="528"/>
                  </a:lnTo>
                  <a:lnTo>
                    <a:pt x="339" y="530"/>
                  </a:lnTo>
                  <a:lnTo>
                    <a:pt x="329" y="531"/>
                  </a:lnTo>
                  <a:lnTo>
                    <a:pt x="321" y="535"/>
                  </a:lnTo>
                  <a:lnTo>
                    <a:pt x="312" y="539"/>
                  </a:lnTo>
                  <a:lnTo>
                    <a:pt x="305" y="547"/>
                  </a:lnTo>
                  <a:lnTo>
                    <a:pt x="293" y="555"/>
                  </a:lnTo>
                  <a:lnTo>
                    <a:pt x="282" y="566"/>
                  </a:lnTo>
                  <a:lnTo>
                    <a:pt x="272" y="576"/>
                  </a:lnTo>
                  <a:lnTo>
                    <a:pt x="264" y="589"/>
                  </a:lnTo>
                  <a:lnTo>
                    <a:pt x="254" y="601"/>
                  </a:lnTo>
                  <a:lnTo>
                    <a:pt x="248" y="614"/>
                  </a:lnTo>
                  <a:lnTo>
                    <a:pt x="241" y="626"/>
                  </a:lnTo>
                  <a:lnTo>
                    <a:pt x="237" y="641"/>
                  </a:lnTo>
                  <a:lnTo>
                    <a:pt x="235" y="665"/>
                  </a:lnTo>
                  <a:lnTo>
                    <a:pt x="225" y="665"/>
                  </a:lnTo>
                  <a:lnTo>
                    <a:pt x="217" y="665"/>
                  </a:lnTo>
                  <a:lnTo>
                    <a:pt x="207" y="664"/>
                  </a:lnTo>
                  <a:lnTo>
                    <a:pt x="199" y="661"/>
                  </a:lnTo>
                  <a:lnTo>
                    <a:pt x="190" y="656"/>
                  </a:lnTo>
                  <a:lnTo>
                    <a:pt x="183" y="651"/>
                  </a:lnTo>
                  <a:lnTo>
                    <a:pt x="176" y="643"/>
                  </a:lnTo>
                  <a:lnTo>
                    <a:pt x="171" y="634"/>
                  </a:lnTo>
                  <a:lnTo>
                    <a:pt x="163" y="603"/>
                  </a:lnTo>
                  <a:lnTo>
                    <a:pt x="156" y="572"/>
                  </a:lnTo>
                  <a:lnTo>
                    <a:pt x="149" y="542"/>
                  </a:lnTo>
                  <a:lnTo>
                    <a:pt x="144" y="511"/>
                  </a:lnTo>
                  <a:lnTo>
                    <a:pt x="138" y="479"/>
                  </a:lnTo>
                  <a:lnTo>
                    <a:pt x="133" y="447"/>
                  </a:lnTo>
                  <a:lnTo>
                    <a:pt x="129" y="416"/>
                  </a:lnTo>
                  <a:lnTo>
                    <a:pt x="127" y="385"/>
                  </a:lnTo>
                  <a:lnTo>
                    <a:pt x="120" y="363"/>
                  </a:lnTo>
                  <a:lnTo>
                    <a:pt x="111" y="344"/>
                  </a:lnTo>
                  <a:lnTo>
                    <a:pt x="99" y="323"/>
                  </a:lnTo>
                  <a:lnTo>
                    <a:pt x="87" y="307"/>
                  </a:lnTo>
                  <a:lnTo>
                    <a:pt x="72" y="289"/>
                  </a:lnTo>
                  <a:lnTo>
                    <a:pt x="58" y="273"/>
                  </a:lnTo>
                  <a:lnTo>
                    <a:pt x="42" y="258"/>
                  </a:lnTo>
                  <a:lnTo>
                    <a:pt x="27" y="246"/>
                  </a:lnTo>
                  <a:lnTo>
                    <a:pt x="21" y="239"/>
                  </a:lnTo>
                  <a:lnTo>
                    <a:pt x="18" y="231"/>
                  </a:lnTo>
                  <a:lnTo>
                    <a:pt x="15" y="223"/>
                  </a:lnTo>
                  <a:lnTo>
                    <a:pt x="13" y="216"/>
                  </a:lnTo>
                  <a:lnTo>
                    <a:pt x="10" y="207"/>
                  </a:lnTo>
                  <a:lnTo>
                    <a:pt x="7" y="199"/>
                  </a:lnTo>
                  <a:lnTo>
                    <a:pt x="3" y="190"/>
                  </a:lnTo>
                  <a:lnTo>
                    <a:pt x="0" y="182"/>
                  </a:lnTo>
                  <a:lnTo>
                    <a:pt x="8" y="192"/>
                  </a:lnTo>
                  <a:lnTo>
                    <a:pt x="19" y="201"/>
                  </a:lnTo>
                  <a:lnTo>
                    <a:pt x="25" y="204"/>
                  </a:lnTo>
                  <a:lnTo>
                    <a:pt x="32" y="207"/>
                  </a:lnTo>
                  <a:lnTo>
                    <a:pt x="38" y="207"/>
                  </a:lnTo>
                  <a:lnTo>
                    <a:pt x="45" y="208"/>
                  </a:lnTo>
                  <a:lnTo>
                    <a:pt x="58" y="182"/>
                  </a:lnTo>
                  <a:lnTo>
                    <a:pt x="64" y="155"/>
                  </a:lnTo>
                  <a:lnTo>
                    <a:pt x="65" y="124"/>
                  </a:lnTo>
                  <a:lnTo>
                    <a:pt x="66" y="95"/>
                  </a:lnTo>
                  <a:lnTo>
                    <a:pt x="66" y="64"/>
                  </a:lnTo>
                  <a:lnTo>
                    <a:pt x="71" y="38"/>
                  </a:lnTo>
                  <a:lnTo>
                    <a:pt x="82" y="15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F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Freeform 75"/>
            <p:cNvSpPr>
              <a:spLocks/>
            </p:cNvSpPr>
            <p:nvPr/>
          </p:nvSpPr>
          <p:spPr bwMode="auto">
            <a:xfrm>
              <a:off x="4927" y="2756"/>
              <a:ext cx="54" cy="16"/>
            </a:xfrm>
            <a:custGeom>
              <a:avLst/>
              <a:gdLst>
                <a:gd name="T0" fmla="*/ 54 w 160"/>
                <a:gd name="T1" fmla="*/ 0 h 48"/>
                <a:gd name="T2" fmla="*/ 51 w 160"/>
                <a:gd name="T3" fmla="*/ 4 h 48"/>
                <a:gd name="T4" fmla="*/ 48 w 160"/>
                <a:gd name="T5" fmla="*/ 7 h 48"/>
                <a:gd name="T6" fmla="*/ 44 w 160"/>
                <a:gd name="T7" fmla="*/ 9 h 48"/>
                <a:gd name="T8" fmla="*/ 40 w 160"/>
                <a:gd name="T9" fmla="*/ 11 h 48"/>
                <a:gd name="T10" fmla="*/ 35 w 160"/>
                <a:gd name="T11" fmla="*/ 12 h 48"/>
                <a:gd name="T12" fmla="*/ 31 w 160"/>
                <a:gd name="T13" fmla="*/ 13 h 48"/>
                <a:gd name="T14" fmla="*/ 26 w 160"/>
                <a:gd name="T15" fmla="*/ 15 h 48"/>
                <a:gd name="T16" fmla="*/ 22 w 160"/>
                <a:gd name="T17" fmla="*/ 16 h 48"/>
                <a:gd name="T18" fmla="*/ 19 w 160"/>
                <a:gd name="T19" fmla="*/ 15 h 48"/>
                <a:gd name="T20" fmla="*/ 16 w 160"/>
                <a:gd name="T21" fmla="*/ 15 h 48"/>
                <a:gd name="T22" fmla="*/ 13 w 160"/>
                <a:gd name="T23" fmla="*/ 15 h 48"/>
                <a:gd name="T24" fmla="*/ 10 w 160"/>
                <a:gd name="T25" fmla="*/ 15 h 48"/>
                <a:gd name="T26" fmla="*/ 7 w 160"/>
                <a:gd name="T27" fmla="*/ 15 h 48"/>
                <a:gd name="T28" fmla="*/ 5 w 160"/>
                <a:gd name="T29" fmla="*/ 14 h 48"/>
                <a:gd name="T30" fmla="*/ 2 w 160"/>
                <a:gd name="T31" fmla="*/ 12 h 48"/>
                <a:gd name="T32" fmla="*/ 0 w 160"/>
                <a:gd name="T33" fmla="*/ 10 h 48"/>
                <a:gd name="T34" fmla="*/ 0 w 160"/>
                <a:gd name="T35" fmla="*/ 7 h 48"/>
                <a:gd name="T36" fmla="*/ 6 w 160"/>
                <a:gd name="T37" fmla="*/ 9 h 48"/>
                <a:gd name="T38" fmla="*/ 14 w 160"/>
                <a:gd name="T39" fmla="*/ 10 h 48"/>
                <a:gd name="T40" fmla="*/ 20 w 160"/>
                <a:gd name="T41" fmla="*/ 10 h 48"/>
                <a:gd name="T42" fmla="*/ 27 w 160"/>
                <a:gd name="T43" fmla="*/ 9 h 48"/>
                <a:gd name="T44" fmla="*/ 34 w 160"/>
                <a:gd name="T45" fmla="*/ 7 h 48"/>
                <a:gd name="T46" fmla="*/ 40 w 160"/>
                <a:gd name="T47" fmla="*/ 5 h 48"/>
                <a:gd name="T48" fmla="*/ 47 w 160"/>
                <a:gd name="T49" fmla="*/ 3 h 48"/>
                <a:gd name="T50" fmla="*/ 54 w 160"/>
                <a:gd name="T51" fmla="*/ 0 h 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0"/>
                <a:gd name="T79" fmla="*/ 0 h 48"/>
                <a:gd name="T80" fmla="*/ 160 w 160"/>
                <a:gd name="T81" fmla="*/ 48 h 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0" h="48">
                  <a:moveTo>
                    <a:pt x="160" y="0"/>
                  </a:moveTo>
                  <a:lnTo>
                    <a:pt x="150" y="12"/>
                  </a:lnTo>
                  <a:lnTo>
                    <a:pt x="141" y="21"/>
                  </a:lnTo>
                  <a:lnTo>
                    <a:pt x="129" y="27"/>
                  </a:lnTo>
                  <a:lnTo>
                    <a:pt x="118" y="34"/>
                  </a:lnTo>
                  <a:lnTo>
                    <a:pt x="104" y="36"/>
                  </a:lnTo>
                  <a:lnTo>
                    <a:pt x="91" y="40"/>
                  </a:lnTo>
                  <a:lnTo>
                    <a:pt x="77" y="44"/>
                  </a:lnTo>
                  <a:lnTo>
                    <a:pt x="65" y="48"/>
                  </a:lnTo>
                  <a:lnTo>
                    <a:pt x="55" y="46"/>
                  </a:lnTo>
                  <a:lnTo>
                    <a:pt x="47" y="46"/>
                  </a:lnTo>
                  <a:lnTo>
                    <a:pt x="39" y="46"/>
                  </a:lnTo>
                  <a:lnTo>
                    <a:pt x="30" y="46"/>
                  </a:lnTo>
                  <a:lnTo>
                    <a:pt x="21" y="44"/>
                  </a:lnTo>
                  <a:lnTo>
                    <a:pt x="14" y="41"/>
                  </a:lnTo>
                  <a:lnTo>
                    <a:pt x="7" y="36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19" y="27"/>
                  </a:lnTo>
                  <a:lnTo>
                    <a:pt x="40" y="31"/>
                  </a:lnTo>
                  <a:lnTo>
                    <a:pt x="60" y="30"/>
                  </a:lnTo>
                  <a:lnTo>
                    <a:pt x="80" y="27"/>
                  </a:lnTo>
                  <a:lnTo>
                    <a:pt x="100" y="21"/>
                  </a:lnTo>
                  <a:lnTo>
                    <a:pt x="120" y="16"/>
                  </a:lnTo>
                  <a:lnTo>
                    <a:pt x="140" y="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Freeform 76"/>
            <p:cNvSpPr>
              <a:spLocks/>
            </p:cNvSpPr>
            <p:nvPr/>
          </p:nvSpPr>
          <p:spPr bwMode="auto">
            <a:xfrm>
              <a:off x="5214" y="2757"/>
              <a:ext cx="3" cy="7"/>
            </a:xfrm>
            <a:custGeom>
              <a:avLst/>
              <a:gdLst>
                <a:gd name="T0" fmla="*/ 3 w 11"/>
                <a:gd name="T1" fmla="*/ 2 h 22"/>
                <a:gd name="T2" fmla="*/ 2 w 11"/>
                <a:gd name="T3" fmla="*/ 5 h 22"/>
                <a:gd name="T4" fmla="*/ 1 w 11"/>
                <a:gd name="T5" fmla="*/ 7 h 22"/>
                <a:gd name="T6" fmla="*/ 0 w 11"/>
                <a:gd name="T7" fmla="*/ 3 h 22"/>
                <a:gd name="T8" fmla="*/ 1 w 11"/>
                <a:gd name="T9" fmla="*/ 0 h 22"/>
                <a:gd name="T10" fmla="*/ 2 w 11"/>
                <a:gd name="T11" fmla="*/ 1 h 22"/>
                <a:gd name="T12" fmla="*/ 3 w 11"/>
                <a:gd name="T13" fmla="*/ 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22"/>
                <a:gd name="T23" fmla="*/ 11 w 1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22">
                  <a:moveTo>
                    <a:pt x="11" y="7"/>
                  </a:moveTo>
                  <a:lnTo>
                    <a:pt x="8" y="16"/>
                  </a:lnTo>
                  <a:lnTo>
                    <a:pt x="4" y="22"/>
                  </a:lnTo>
                  <a:lnTo>
                    <a:pt x="0" y="10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Freeform 77"/>
            <p:cNvSpPr>
              <a:spLocks/>
            </p:cNvSpPr>
            <p:nvPr/>
          </p:nvSpPr>
          <p:spPr bwMode="auto">
            <a:xfrm>
              <a:off x="4852" y="2777"/>
              <a:ext cx="159" cy="114"/>
            </a:xfrm>
            <a:custGeom>
              <a:avLst/>
              <a:gdLst>
                <a:gd name="T0" fmla="*/ 153 w 476"/>
                <a:gd name="T1" fmla="*/ 22 h 341"/>
                <a:gd name="T2" fmla="*/ 137 w 476"/>
                <a:gd name="T3" fmla="*/ 33 h 341"/>
                <a:gd name="T4" fmla="*/ 122 w 476"/>
                <a:gd name="T5" fmla="*/ 45 h 341"/>
                <a:gd name="T6" fmla="*/ 117 w 476"/>
                <a:gd name="T7" fmla="*/ 62 h 341"/>
                <a:gd name="T8" fmla="*/ 110 w 476"/>
                <a:gd name="T9" fmla="*/ 83 h 341"/>
                <a:gd name="T10" fmla="*/ 88 w 476"/>
                <a:gd name="T11" fmla="*/ 98 h 341"/>
                <a:gd name="T12" fmla="*/ 63 w 476"/>
                <a:gd name="T13" fmla="*/ 109 h 341"/>
                <a:gd name="T14" fmla="*/ 38 w 476"/>
                <a:gd name="T15" fmla="*/ 113 h 341"/>
                <a:gd name="T16" fmla="*/ 26 w 476"/>
                <a:gd name="T17" fmla="*/ 107 h 341"/>
                <a:gd name="T18" fmla="*/ 23 w 476"/>
                <a:gd name="T19" fmla="*/ 95 h 341"/>
                <a:gd name="T20" fmla="*/ 18 w 476"/>
                <a:gd name="T21" fmla="*/ 85 h 341"/>
                <a:gd name="T22" fmla="*/ 11 w 476"/>
                <a:gd name="T23" fmla="*/ 76 h 341"/>
                <a:gd name="T24" fmla="*/ 0 w 476"/>
                <a:gd name="T25" fmla="*/ 71 h 341"/>
                <a:gd name="T26" fmla="*/ 8 w 476"/>
                <a:gd name="T27" fmla="*/ 66 h 341"/>
                <a:gd name="T28" fmla="*/ 15 w 476"/>
                <a:gd name="T29" fmla="*/ 71 h 341"/>
                <a:gd name="T30" fmla="*/ 21 w 476"/>
                <a:gd name="T31" fmla="*/ 79 h 341"/>
                <a:gd name="T32" fmla="*/ 28 w 476"/>
                <a:gd name="T33" fmla="*/ 85 h 341"/>
                <a:gd name="T34" fmla="*/ 27 w 476"/>
                <a:gd name="T35" fmla="*/ 78 h 341"/>
                <a:gd name="T36" fmla="*/ 24 w 476"/>
                <a:gd name="T37" fmla="*/ 73 h 341"/>
                <a:gd name="T38" fmla="*/ 20 w 476"/>
                <a:gd name="T39" fmla="*/ 68 h 341"/>
                <a:gd name="T40" fmla="*/ 16 w 476"/>
                <a:gd name="T41" fmla="*/ 62 h 341"/>
                <a:gd name="T42" fmla="*/ 15 w 476"/>
                <a:gd name="T43" fmla="*/ 60 h 341"/>
                <a:gd name="T44" fmla="*/ 22 w 476"/>
                <a:gd name="T45" fmla="*/ 62 h 341"/>
                <a:gd name="T46" fmla="*/ 30 w 476"/>
                <a:gd name="T47" fmla="*/ 66 h 341"/>
                <a:gd name="T48" fmla="*/ 37 w 476"/>
                <a:gd name="T49" fmla="*/ 72 h 341"/>
                <a:gd name="T50" fmla="*/ 43 w 476"/>
                <a:gd name="T51" fmla="*/ 79 h 341"/>
                <a:gd name="T52" fmla="*/ 44 w 476"/>
                <a:gd name="T53" fmla="*/ 75 h 341"/>
                <a:gd name="T54" fmla="*/ 43 w 476"/>
                <a:gd name="T55" fmla="*/ 71 h 341"/>
                <a:gd name="T56" fmla="*/ 39 w 476"/>
                <a:gd name="T57" fmla="*/ 66 h 341"/>
                <a:gd name="T58" fmla="*/ 34 w 476"/>
                <a:gd name="T59" fmla="*/ 61 h 341"/>
                <a:gd name="T60" fmla="*/ 29 w 476"/>
                <a:gd name="T61" fmla="*/ 57 h 341"/>
                <a:gd name="T62" fmla="*/ 24 w 476"/>
                <a:gd name="T63" fmla="*/ 54 h 341"/>
                <a:gd name="T64" fmla="*/ 27 w 476"/>
                <a:gd name="T65" fmla="*/ 48 h 341"/>
                <a:gd name="T66" fmla="*/ 34 w 476"/>
                <a:gd name="T67" fmla="*/ 43 h 341"/>
                <a:gd name="T68" fmla="*/ 41 w 476"/>
                <a:gd name="T69" fmla="*/ 37 h 341"/>
                <a:gd name="T70" fmla="*/ 47 w 476"/>
                <a:gd name="T71" fmla="*/ 30 h 341"/>
                <a:gd name="T72" fmla="*/ 54 w 476"/>
                <a:gd name="T73" fmla="*/ 27 h 341"/>
                <a:gd name="T74" fmla="*/ 61 w 476"/>
                <a:gd name="T75" fmla="*/ 27 h 341"/>
                <a:gd name="T76" fmla="*/ 68 w 476"/>
                <a:gd name="T77" fmla="*/ 29 h 341"/>
                <a:gd name="T78" fmla="*/ 74 w 476"/>
                <a:gd name="T79" fmla="*/ 32 h 341"/>
                <a:gd name="T80" fmla="*/ 88 w 476"/>
                <a:gd name="T81" fmla="*/ 34 h 341"/>
                <a:gd name="T82" fmla="*/ 109 w 476"/>
                <a:gd name="T83" fmla="*/ 32 h 341"/>
                <a:gd name="T84" fmla="*/ 128 w 476"/>
                <a:gd name="T85" fmla="*/ 24 h 341"/>
                <a:gd name="T86" fmla="*/ 144 w 476"/>
                <a:gd name="T87" fmla="*/ 9 h 341"/>
                <a:gd name="T88" fmla="*/ 154 w 476"/>
                <a:gd name="T89" fmla="*/ 3 h 341"/>
                <a:gd name="T90" fmla="*/ 158 w 476"/>
                <a:gd name="T91" fmla="*/ 10 h 3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76"/>
                <a:gd name="T139" fmla="*/ 0 h 341"/>
                <a:gd name="T140" fmla="*/ 476 w 476"/>
                <a:gd name="T141" fmla="*/ 341 h 3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76" h="341">
                  <a:moveTo>
                    <a:pt x="476" y="43"/>
                  </a:moveTo>
                  <a:lnTo>
                    <a:pt x="457" y="65"/>
                  </a:lnTo>
                  <a:lnTo>
                    <a:pt x="436" y="82"/>
                  </a:lnTo>
                  <a:lnTo>
                    <a:pt x="410" y="99"/>
                  </a:lnTo>
                  <a:lnTo>
                    <a:pt x="387" y="116"/>
                  </a:lnTo>
                  <a:lnTo>
                    <a:pt x="366" y="134"/>
                  </a:lnTo>
                  <a:lnTo>
                    <a:pt x="352" y="157"/>
                  </a:lnTo>
                  <a:lnTo>
                    <a:pt x="349" y="185"/>
                  </a:lnTo>
                  <a:lnTo>
                    <a:pt x="360" y="222"/>
                  </a:lnTo>
                  <a:lnTo>
                    <a:pt x="328" y="249"/>
                  </a:lnTo>
                  <a:lnTo>
                    <a:pt x="296" y="274"/>
                  </a:lnTo>
                  <a:lnTo>
                    <a:pt x="262" y="294"/>
                  </a:lnTo>
                  <a:lnTo>
                    <a:pt x="226" y="312"/>
                  </a:lnTo>
                  <a:lnTo>
                    <a:pt x="189" y="325"/>
                  </a:lnTo>
                  <a:lnTo>
                    <a:pt x="152" y="334"/>
                  </a:lnTo>
                  <a:lnTo>
                    <a:pt x="115" y="339"/>
                  </a:lnTo>
                  <a:lnTo>
                    <a:pt x="77" y="341"/>
                  </a:lnTo>
                  <a:lnTo>
                    <a:pt x="77" y="321"/>
                  </a:lnTo>
                  <a:lnTo>
                    <a:pt x="75" y="302"/>
                  </a:lnTo>
                  <a:lnTo>
                    <a:pt x="70" y="284"/>
                  </a:lnTo>
                  <a:lnTo>
                    <a:pt x="64" y="269"/>
                  </a:lnTo>
                  <a:lnTo>
                    <a:pt x="55" y="253"/>
                  </a:lnTo>
                  <a:lnTo>
                    <a:pt x="45" y="239"/>
                  </a:lnTo>
                  <a:lnTo>
                    <a:pt x="34" y="226"/>
                  </a:lnTo>
                  <a:lnTo>
                    <a:pt x="23" y="216"/>
                  </a:lnTo>
                  <a:lnTo>
                    <a:pt x="0" y="211"/>
                  </a:lnTo>
                  <a:lnTo>
                    <a:pt x="13" y="199"/>
                  </a:lnTo>
                  <a:lnTo>
                    <a:pt x="25" y="198"/>
                  </a:lnTo>
                  <a:lnTo>
                    <a:pt x="35" y="203"/>
                  </a:lnTo>
                  <a:lnTo>
                    <a:pt x="44" y="213"/>
                  </a:lnTo>
                  <a:lnTo>
                    <a:pt x="52" y="224"/>
                  </a:lnTo>
                  <a:lnTo>
                    <a:pt x="62" y="237"/>
                  </a:lnTo>
                  <a:lnTo>
                    <a:pt x="71" y="247"/>
                  </a:lnTo>
                  <a:lnTo>
                    <a:pt x="85" y="253"/>
                  </a:lnTo>
                  <a:lnTo>
                    <a:pt x="85" y="242"/>
                  </a:lnTo>
                  <a:lnTo>
                    <a:pt x="82" y="233"/>
                  </a:lnTo>
                  <a:lnTo>
                    <a:pt x="77" y="224"/>
                  </a:lnTo>
                  <a:lnTo>
                    <a:pt x="72" y="217"/>
                  </a:lnTo>
                  <a:lnTo>
                    <a:pt x="65" y="210"/>
                  </a:lnTo>
                  <a:lnTo>
                    <a:pt x="59" y="202"/>
                  </a:lnTo>
                  <a:lnTo>
                    <a:pt x="52" y="193"/>
                  </a:lnTo>
                  <a:lnTo>
                    <a:pt x="48" y="185"/>
                  </a:lnTo>
                  <a:lnTo>
                    <a:pt x="46" y="183"/>
                  </a:lnTo>
                  <a:lnTo>
                    <a:pt x="45" y="180"/>
                  </a:lnTo>
                  <a:lnTo>
                    <a:pt x="56" y="180"/>
                  </a:lnTo>
                  <a:lnTo>
                    <a:pt x="67" y="184"/>
                  </a:lnTo>
                  <a:lnTo>
                    <a:pt x="79" y="189"/>
                  </a:lnTo>
                  <a:lnTo>
                    <a:pt x="90" y="197"/>
                  </a:lnTo>
                  <a:lnTo>
                    <a:pt x="100" y="204"/>
                  </a:lnTo>
                  <a:lnTo>
                    <a:pt x="111" y="216"/>
                  </a:lnTo>
                  <a:lnTo>
                    <a:pt x="120" y="226"/>
                  </a:lnTo>
                  <a:lnTo>
                    <a:pt x="130" y="237"/>
                  </a:lnTo>
                  <a:lnTo>
                    <a:pt x="133" y="230"/>
                  </a:lnTo>
                  <a:lnTo>
                    <a:pt x="133" y="225"/>
                  </a:lnTo>
                  <a:lnTo>
                    <a:pt x="131" y="219"/>
                  </a:lnTo>
                  <a:lnTo>
                    <a:pt x="130" y="213"/>
                  </a:lnTo>
                  <a:lnTo>
                    <a:pt x="122" y="206"/>
                  </a:lnTo>
                  <a:lnTo>
                    <a:pt x="116" y="198"/>
                  </a:lnTo>
                  <a:lnTo>
                    <a:pt x="109" y="190"/>
                  </a:lnTo>
                  <a:lnTo>
                    <a:pt x="101" y="183"/>
                  </a:lnTo>
                  <a:lnTo>
                    <a:pt x="93" y="175"/>
                  </a:lnTo>
                  <a:lnTo>
                    <a:pt x="86" y="170"/>
                  </a:lnTo>
                  <a:lnTo>
                    <a:pt x="77" y="165"/>
                  </a:lnTo>
                  <a:lnTo>
                    <a:pt x="71" y="161"/>
                  </a:lnTo>
                  <a:lnTo>
                    <a:pt x="71" y="154"/>
                  </a:lnTo>
                  <a:lnTo>
                    <a:pt x="82" y="145"/>
                  </a:lnTo>
                  <a:lnTo>
                    <a:pt x="93" y="138"/>
                  </a:lnTo>
                  <a:lnTo>
                    <a:pt x="103" y="129"/>
                  </a:lnTo>
                  <a:lnTo>
                    <a:pt x="114" y="121"/>
                  </a:lnTo>
                  <a:lnTo>
                    <a:pt x="123" y="111"/>
                  </a:lnTo>
                  <a:lnTo>
                    <a:pt x="133" y="102"/>
                  </a:lnTo>
                  <a:lnTo>
                    <a:pt x="142" y="91"/>
                  </a:lnTo>
                  <a:lnTo>
                    <a:pt x="152" y="81"/>
                  </a:lnTo>
                  <a:lnTo>
                    <a:pt x="162" y="81"/>
                  </a:lnTo>
                  <a:lnTo>
                    <a:pt x="173" y="81"/>
                  </a:lnTo>
                  <a:lnTo>
                    <a:pt x="183" y="82"/>
                  </a:lnTo>
                  <a:lnTo>
                    <a:pt x="194" y="85"/>
                  </a:lnTo>
                  <a:lnTo>
                    <a:pt x="203" y="88"/>
                  </a:lnTo>
                  <a:lnTo>
                    <a:pt x="214" y="91"/>
                  </a:lnTo>
                  <a:lnTo>
                    <a:pt x="223" y="95"/>
                  </a:lnTo>
                  <a:lnTo>
                    <a:pt x="233" y="102"/>
                  </a:lnTo>
                  <a:lnTo>
                    <a:pt x="264" y="103"/>
                  </a:lnTo>
                  <a:lnTo>
                    <a:pt x="296" y="102"/>
                  </a:lnTo>
                  <a:lnTo>
                    <a:pt x="326" y="95"/>
                  </a:lnTo>
                  <a:lnTo>
                    <a:pt x="356" y="86"/>
                  </a:lnTo>
                  <a:lnTo>
                    <a:pt x="383" y="71"/>
                  </a:lnTo>
                  <a:lnTo>
                    <a:pt x="410" y="52"/>
                  </a:lnTo>
                  <a:lnTo>
                    <a:pt x="432" y="27"/>
                  </a:lnTo>
                  <a:lnTo>
                    <a:pt x="453" y="0"/>
                  </a:lnTo>
                  <a:lnTo>
                    <a:pt x="461" y="9"/>
                  </a:lnTo>
                  <a:lnTo>
                    <a:pt x="468" y="20"/>
                  </a:lnTo>
                  <a:lnTo>
                    <a:pt x="473" y="30"/>
                  </a:lnTo>
                  <a:lnTo>
                    <a:pt x="476" y="43"/>
                  </a:lnTo>
                  <a:close/>
                </a:path>
              </a:pathLst>
            </a:custGeom>
            <a:solidFill>
              <a:srgbClr val="BF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Freeform 78"/>
            <p:cNvSpPr>
              <a:spLocks/>
            </p:cNvSpPr>
            <p:nvPr/>
          </p:nvSpPr>
          <p:spPr bwMode="auto">
            <a:xfrm>
              <a:off x="5201" y="2784"/>
              <a:ext cx="24" cy="52"/>
            </a:xfrm>
            <a:custGeom>
              <a:avLst/>
              <a:gdLst>
                <a:gd name="T0" fmla="*/ 20 w 73"/>
                <a:gd name="T1" fmla="*/ 44 h 157"/>
                <a:gd name="T2" fmla="*/ 20 w 73"/>
                <a:gd name="T3" fmla="*/ 52 h 157"/>
                <a:gd name="T4" fmla="*/ 16 w 73"/>
                <a:gd name="T5" fmla="*/ 49 h 157"/>
                <a:gd name="T6" fmla="*/ 12 w 73"/>
                <a:gd name="T7" fmla="*/ 45 h 157"/>
                <a:gd name="T8" fmla="*/ 9 w 73"/>
                <a:gd name="T9" fmla="*/ 41 h 157"/>
                <a:gd name="T10" fmla="*/ 6 w 73"/>
                <a:gd name="T11" fmla="*/ 37 h 157"/>
                <a:gd name="T12" fmla="*/ 4 w 73"/>
                <a:gd name="T13" fmla="*/ 32 h 157"/>
                <a:gd name="T14" fmla="*/ 2 w 73"/>
                <a:gd name="T15" fmla="*/ 27 h 157"/>
                <a:gd name="T16" fmla="*/ 0 w 73"/>
                <a:gd name="T17" fmla="*/ 23 h 157"/>
                <a:gd name="T18" fmla="*/ 0 w 73"/>
                <a:gd name="T19" fmla="*/ 18 h 157"/>
                <a:gd name="T20" fmla="*/ 0 w 73"/>
                <a:gd name="T21" fmla="*/ 15 h 157"/>
                <a:gd name="T22" fmla="*/ 1 w 73"/>
                <a:gd name="T23" fmla="*/ 13 h 157"/>
                <a:gd name="T24" fmla="*/ 1 w 73"/>
                <a:gd name="T25" fmla="*/ 11 h 157"/>
                <a:gd name="T26" fmla="*/ 2 w 73"/>
                <a:gd name="T27" fmla="*/ 8 h 157"/>
                <a:gd name="T28" fmla="*/ 3 w 73"/>
                <a:gd name="T29" fmla="*/ 4 h 157"/>
                <a:gd name="T30" fmla="*/ 4 w 73"/>
                <a:gd name="T31" fmla="*/ 0 h 157"/>
                <a:gd name="T32" fmla="*/ 4 w 73"/>
                <a:gd name="T33" fmla="*/ 7 h 157"/>
                <a:gd name="T34" fmla="*/ 8 w 73"/>
                <a:gd name="T35" fmla="*/ 12 h 157"/>
                <a:gd name="T36" fmla="*/ 12 w 73"/>
                <a:gd name="T37" fmla="*/ 17 h 157"/>
                <a:gd name="T38" fmla="*/ 18 w 73"/>
                <a:gd name="T39" fmla="*/ 22 h 157"/>
                <a:gd name="T40" fmla="*/ 22 w 73"/>
                <a:gd name="T41" fmla="*/ 26 h 157"/>
                <a:gd name="T42" fmla="*/ 24 w 73"/>
                <a:gd name="T43" fmla="*/ 31 h 157"/>
                <a:gd name="T44" fmla="*/ 24 w 73"/>
                <a:gd name="T45" fmla="*/ 37 h 157"/>
                <a:gd name="T46" fmla="*/ 20 w 73"/>
                <a:gd name="T47" fmla="*/ 44 h 1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3"/>
                <a:gd name="T73" fmla="*/ 0 h 157"/>
                <a:gd name="T74" fmla="*/ 73 w 73"/>
                <a:gd name="T75" fmla="*/ 157 h 1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3" h="157">
                  <a:moveTo>
                    <a:pt x="62" y="134"/>
                  </a:moveTo>
                  <a:lnTo>
                    <a:pt x="60" y="157"/>
                  </a:lnTo>
                  <a:lnTo>
                    <a:pt x="48" y="147"/>
                  </a:lnTo>
                  <a:lnTo>
                    <a:pt x="38" y="137"/>
                  </a:lnTo>
                  <a:lnTo>
                    <a:pt x="28" y="124"/>
                  </a:lnTo>
                  <a:lnTo>
                    <a:pt x="19" y="113"/>
                  </a:lnTo>
                  <a:lnTo>
                    <a:pt x="11" y="97"/>
                  </a:lnTo>
                  <a:lnTo>
                    <a:pt x="5" y="83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3" y="38"/>
                  </a:lnTo>
                  <a:lnTo>
                    <a:pt x="4" y="32"/>
                  </a:lnTo>
                  <a:lnTo>
                    <a:pt x="6" y="25"/>
                  </a:lnTo>
                  <a:lnTo>
                    <a:pt x="9" y="11"/>
                  </a:lnTo>
                  <a:lnTo>
                    <a:pt x="12" y="0"/>
                  </a:lnTo>
                  <a:lnTo>
                    <a:pt x="13" y="20"/>
                  </a:lnTo>
                  <a:lnTo>
                    <a:pt x="23" y="37"/>
                  </a:lnTo>
                  <a:lnTo>
                    <a:pt x="37" y="52"/>
                  </a:lnTo>
                  <a:lnTo>
                    <a:pt x="54" y="66"/>
                  </a:lnTo>
                  <a:lnTo>
                    <a:pt x="66" y="79"/>
                  </a:lnTo>
                  <a:lnTo>
                    <a:pt x="73" y="95"/>
                  </a:lnTo>
                  <a:lnTo>
                    <a:pt x="73" y="113"/>
                  </a:lnTo>
                  <a:lnTo>
                    <a:pt x="62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Freeform 79"/>
            <p:cNvSpPr>
              <a:spLocks/>
            </p:cNvSpPr>
            <p:nvPr/>
          </p:nvSpPr>
          <p:spPr bwMode="auto">
            <a:xfrm>
              <a:off x="4976" y="2798"/>
              <a:ext cx="41" cy="46"/>
            </a:xfrm>
            <a:custGeom>
              <a:avLst/>
              <a:gdLst>
                <a:gd name="T0" fmla="*/ 31 w 123"/>
                <a:gd name="T1" fmla="*/ 40 h 140"/>
                <a:gd name="T2" fmla="*/ 27 w 123"/>
                <a:gd name="T3" fmla="*/ 42 h 140"/>
                <a:gd name="T4" fmla="*/ 24 w 123"/>
                <a:gd name="T5" fmla="*/ 43 h 140"/>
                <a:gd name="T6" fmla="*/ 20 w 123"/>
                <a:gd name="T7" fmla="*/ 44 h 140"/>
                <a:gd name="T8" fmla="*/ 17 w 123"/>
                <a:gd name="T9" fmla="*/ 45 h 140"/>
                <a:gd name="T10" fmla="*/ 12 w 123"/>
                <a:gd name="T11" fmla="*/ 46 h 140"/>
                <a:gd name="T12" fmla="*/ 9 w 123"/>
                <a:gd name="T13" fmla="*/ 46 h 140"/>
                <a:gd name="T14" fmla="*/ 5 w 123"/>
                <a:gd name="T15" fmla="*/ 46 h 140"/>
                <a:gd name="T16" fmla="*/ 2 w 123"/>
                <a:gd name="T17" fmla="*/ 46 h 140"/>
                <a:gd name="T18" fmla="*/ 0 w 123"/>
                <a:gd name="T19" fmla="*/ 42 h 140"/>
                <a:gd name="T20" fmla="*/ 0 w 123"/>
                <a:gd name="T21" fmla="*/ 38 h 140"/>
                <a:gd name="T22" fmla="*/ 1 w 123"/>
                <a:gd name="T23" fmla="*/ 34 h 140"/>
                <a:gd name="T24" fmla="*/ 2 w 123"/>
                <a:gd name="T25" fmla="*/ 30 h 140"/>
                <a:gd name="T26" fmla="*/ 7 w 123"/>
                <a:gd name="T27" fmla="*/ 27 h 140"/>
                <a:gd name="T28" fmla="*/ 12 w 123"/>
                <a:gd name="T29" fmla="*/ 23 h 140"/>
                <a:gd name="T30" fmla="*/ 16 w 123"/>
                <a:gd name="T31" fmla="*/ 19 h 140"/>
                <a:gd name="T32" fmla="*/ 21 w 123"/>
                <a:gd name="T33" fmla="*/ 16 h 140"/>
                <a:gd name="T34" fmla="*/ 25 w 123"/>
                <a:gd name="T35" fmla="*/ 12 h 140"/>
                <a:gd name="T36" fmla="*/ 30 w 123"/>
                <a:gd name="T37" fmla="*/ 9 h 140"/>
                <a:gd name="T38" fmla="*/ 34 w 123"/>
                <a:gd name="T39" fmla="*/ 4 h 140"/>
                <a:gd name="T40" fmla="*/ 39 w 123"/>
                <a:gd name="T41" fmla="*/ 0 h 140"/>
                <a:gd name="T42" fmla="*/ 40 w 123"/>
                <a:gd name="T43" fmla="*/ 5 h 140"/>
                <a:gd name="T44" fmla="*/ 41 w 123"/>
                <a:gd name="T45" fmla="*/ 10 h 140"/>
                <a:gd name="T46" fmla="*/ 41 w 123"/>
                <a:gd name="T47" fmla="*/ 15 h 140"/>
                <a:gd name="T48" fmla="*/ 40 w 123"/>
                <a:gd name="T49" fmla="*/ 21 h 140"/>
                <a:gd name="T50" fmla="*/ 38 w 123"/>
                <a:gd name="T51" fmla="*/ 25 h 140"/>
                <a:gd name="T52" fmla="*/ 36 w 123"/>
                <a:gd name="T53" fmla="*/ 30 h 140"/>
                <a:gd name="T54" fmla="*/ 33 w 123"/>
                <a:gd name="T55" fmla="*/ 35 h 140"/>
                <a:gd name="T56" fmla="*/ 31 w 123"/>
                <a:gd name="T57" fmla="*/ 40 h 1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3"/>
                <a:gd name="T88" fmla="*/ 0 h 140"/>
                <a:gd name="T89" fmla="*/ 123 w 123"/>
                <a:gd name="T90" fmla="*/ 140 h 1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3" h="140">
                  <a:moveTo>
                    <a:pt x="94" y="123"/>
                  </a:moveTo>
                  <a:lnTo>
                    <a:pt x="82" y="127"/>
                  </a:lnTo>
                  <a:lnTo>
                    <a:pt x="72" y="131"/>
                  </a:lnTo>
                  <a:lnTo>
                    <a:pt x="60" y="133"/>
                  </a:lnTo>
                  <a:lnTo>
                    <a:pt x="50" y="137"/>
                  </a:lnTo>
                  <a:lnTo>
                    <a:pt x="37" y="139"/>
                  </a:lnTo>
                  <a:lnTo>
                    <a:pt x="27" y="140"/>
                  </a:lnTo>
                  <a:lnTo>
                    <a:pt x="16" y="140"/>
                  </a:lnTo>
                  <a:lnTo>
                    <a:pt x="5" y="140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103"/>
                  </a:lnTo>
                  <a:lnTo>
                    <a:pt x="7" y="92"/>
                  </a:lnTo>
                  <a:lnTo>
                    <a:pt x="21" y="81"/>
                  </a:lnTo>
                  <a:lnTo>
                    <a:pt x="35" y="69"/>
                  </a:lnTo>
                  <a:lnTo>
                    <a:pt x="49" y="59"/>
                  </a:lnTo>
                  <a:lnTo>
                    <a:pt x="63" y="49"/>
                  </a:lnTo>
                  <a:lnTo>
                    <a:pt x="76" y="37"/>
                  </a:lnTo>
                  <a:lnTo>
                    <a:pt x="90" y="26"/>
                  </a:lnTo>
                  <a:lnTo>
                    <a:pt x="103" y="13"/>
                  </a:lnTo>
                  <a:lnTo>
                    <a:pt x="117" y="0"/>
                  </a:lnTo>
                  <a:lnTo>
                    <a:pt x="121" y="15"/>
                  </a:lnTo>
                  <a:lnTo>
                    <a:pt x="123" y="31"/>
                  </a:lnTo>
                  <a:lnTo>
                    <a:pt x="122" y="46"/>
                  </a:lnTo>
                  <a:lnTo>
                    <a:pt x="119" y="63"/>
                  </a:lnTo>
                  <a:lnTo>
                    <a:pt x="113" y="77"/>
                  </a:lnTo>
                  <a:lnTo>
                    <a:pt x="107" y="92"/>
                  </a:lnTo>
                  <a:lnTo>
                    <a:pt x="100" y="108"/>
                  </a:lnTo>
                  <a:lnTo>
                    <a:pt x="94" y="1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Freeform 80"/>
            <p:cNvSpPr>
              <a:spLocks/>
            </p:cNvSpPr>
            <p:nvPr/>
          </p:nvSpPr>
          <p:spPr bwMode="auto">
            <a:xfrm>
              <a:off x="4986" y="2828"/>
              <a:ext cx="6" cy="10"/>
            </a:xfrm>
            <a:custGeom>
              <a:avLst/>
              <a:gdLst>
                <a:gd name="T0" fmla="*/ 6 w 17"/>
                <a:gd name="T1" fmla="*/ 3 h 29"/>
                <a:gd name="T2" fmla="*/ 4 w 17"/>
                <a:gd name="T3" fmla="*/ 10 h 29"/>
                <a:gd name="T4" fmla="*/ 1 w 17"/>
                <a:gd name="T5" fmla="*/ 9 h 29"/>
                <a:gd name="T6" fmla="*/ 0 w 17"/>
                <a:gd name="T7" fmla="*/ 7 h 29"/>
                <a:gd name="T8" fmla="*/ 0 w 17"/>
                <a:gd name="T9" fmla="*/ 3 h 29"/>
                <a:gd name="T10" fmla="*/ 1 w 17"/>
                <a:gd name="T11" fmla="*/ 0 h 29"/>
                <a:gd name="T12" fmla="*/ 4 w 17"/>
                <a:gd name="T13" fmla="*/ 1 h 29"/>
                <a:gd name="T14" fmla="*/ 6 w 17"/>
                <a:gd name="T15" fmla="*/ 3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9"/>
                <a:gd name="T26" fmla="*/ 17 w 17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9">
                  <a:moveTo>
                    <a:pt x="17" y="9"/>
                  </a:moveTo>
                  <a:lnTo>
                    <a:pt x="11" y="29"/>
                  </a:lnTo>
                  <a:lnTo>
                    <a:pt x="4" y="27"/>
                  </a:lnTo>
                  <a:lnTo>
                    <a:pt x="1" y="21"/>
                  </a:lnTo>
                  <a:lnTo>
                    <a:pt x="0" y="9"/>
                  </a:lnTo>
                  <a:lnTo>
                    <a:pt x="3" y="0"/>
                  </a:lnTo>
                  <a:lnTo>
                    <a:pt x="12" y="2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Freeform 81"/>
            <p:cNvSpPr>
              <a:spLocks/>
            </p:cNvSpPr>
            <p:nvPr/>
          </p:nvSpPr>
          <p:spPr bwMode="auto">
            <a:xfrm>
              <a:off x="4978" y="2851"/>
              <a:ext cx="22" cy="25"/>
            </a:xfrm>
            <a:custGeom>
              <a:avLst/>
              <a:gdLst>
                <a:gd name="T0" fmla="*/ 22 w 66"/>
                <a:gd name="T1" fmla="*/ 0 h 76"/>
                <a:gd name="T2" fmla="*/ 19 w 66"/>
                <a:gd name="T3" fmla="*/ 3 h 76"/>
                <a:gd name="T4" fmla="*/ 18 w 66"/>
                <a:gd name="T5" fmla="*/ 7 h 76"/>
                <a:gd name="T6" fmla="*/ 17 w 66"/>
                <a:gd name="T7" fmla="*/ 11 h 76"/>
                <a:gd name="T8" fmla="*/ 16 w 66"/>
                <a:gd name="T9" fmla="*/ 15 h 76"/>
                <a:gd name="T10" fmla="*/ 15 w 66"/>
                <a:gd name="T11" fmla="*/ 18 h 76"/>
                <a:gd name="T12" fmla="*/ 13 w 66"/>
                <a:gd name="T13" fmla="*/ 22 h 76"/>
                <a:gd name="T14" fmla="*/ 9 w 66"/>
                <a:gd name="T15" fmla="*/ 23 h 76"/>
                <a:gd name="T16" fmla="*/ 5 w 66"/>
                <a:gd name="T17" fmla="*/ 24 h 76"/>
                <a:gd name="T18" fmla="*/ 0 w 66"/>
                <a:gd name="T19" fmla="*/ 25 h 76"/>
                <a:gd name="T20" fmla="*/ 0 w 66"/>
                <a:gd name="T21" fmla="*/ 22 h 76"/>
                <a:gd name="T22" fmla="*/ 0 w 66"/>
                <a:gd name="T23" fmla="*/ 19 h 76"/>
                <a:gd name="T24" fmla="*/ 0 w 66"/>
                <a:gd name="T25" fmla="*/ 15 h 76"/>
                <a:gd name="T26" fmla="*/ 1 w 66"/>
                <a:gd name="T27" fmla="*/ 12 h 76"/>
                <a:gd name="T28" fmla="*/ 1 w 66"/>
                <a:gd name="T29" fmla="*/ 9 h 76"/>
                <a:gd name="T30" fmla="*/ 3 w 66"/>
                <a:gd name="T31" fmla="*/ 6 h 76"/>
                <a:gd name="T32" fmla="*/ 4 w 66"/>
                <a:gd name="T33" fmla="*/ 4 h 76"/>
                <a:gd name="T34" fmla="*/ 7 w 66"/>
                <a:gd name="T35" fmla="*/ 3 h 76"/>
                <a:gd name="T36" fmla="*/ 9 w 66"/>
                <a:gd name="T37" fmla="*/ 2 h 76"/>
                <a:gd name="T38" fmla="*/ 13 w 66"/>
                <a:gd name="T39" fmla="*/ 1 h 76"/>
                <a:gd name="T40" fmla="*/ 15 w 66"/>
                <a:gd name="T41" fmla="*/ 1 h 76"/>
                <a:gd name="T42" fmla="*/ 17 w 66"/>
                <a:gd name="T43" fmla="*/ 0 h 76"/>
                <a:gd name="T44" fmla="*/ 20 w 66"/>
                <a:gd name="T45" fmla="*/ 0 h 76"/>
                <a:gd name="T46" fmla="*/ 22 w 66"/>
                <a:gd name="T47" fmla="*/ 0 h 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76"/>
                <a:gd name="T74" fmla="*/ 66 w 66"/>
                <a:gd name="T75" fmla="*/ 76 h 7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76">
                  <a:moveTo>
                    <a:pt x="66" y="0"/>
                  </a:moveTo>
                  <a:lnTo>
                    <a:pt x="58" y="8"/>
                  </a:lnTo>
                  <a:lnTo>
                    <a:pt x="53" y="21"/>
                  </a:lnTo>
                  <a:lnTo>
                    <a:pt x="50" y="33"/>
                  </a:lnTo>
                  <a:lnTo>
                    <a:pt x="48" y="45"/>
                  </a:lnTo>
                  <a:lnTo>
                    <a:pt x="44" y="56"/>
                  </a:lnTo>
                  <a:lnTo>
                    <a:pt x="38" y="66"/>
                  </a:lnTo>
                  <a:lnTo>
                    <a:pt x="28" y="71"/>
                  </a:lnTo>
                  <a:lnTo>
                    <a:pt x="16" y="74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2" y="36"/>
                  </a:lnTo>
                  <a:lnTo>
                    <a:pt x="3" y="26"/>
                  </a:lnTo>
                  <a:lnTo>
                    <a:pt x="8" y="18"/>
                  </a:lnTo>
                  <a:lnTo>
                    <a:pt x="13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3"/>
                  </a:lnTo>
                  <a:lnTo>
                    <a:pt x="46" y="2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Freeform 82"/>
            <p:cNvSpPr>
              <a:spLocks/>
            </p:cNvSpPr>
            <p:nvPr/>
          </p:nvSpPr>
          <p:spPr bwMode="auto">
            <a:xfrm>
              <a:off x="4787" y="2853"/>
              <a:ext cx="84" cy="38"/>
            </a:xfrm>
            <a:custGeom>
              <a:avLst/>
              <a:gdLst>
                <a:gd name="T0" fmla="*/ 60 w 252"/>
                <a:gd name="T1" fmla="*/ 4 h 115"/>
                <a:gd name="T2" fmla="*/ 61 w 252"/>
                <a:gd name="T3" fmla="*/ 2 h 115"/>
                <a:gd name="T4" fmla="*/ 64 w 252"/>
                <a:gd name="T5" fmla="*/ 2 h 115"/>
                <a:gd name="T6" fmla="*/ 66 w 252"/>
                <a:gd name="T7" fmla="*/ 3 h 115"/>
                <a:gd name="T8" fmla="*/ 69 w 252"/>
                <a:gd name="T9" fmla="*/ 4 h 115"/>
                <a:gd name="T10" fmla="*/ 72 w 252"/>
                <a:gd name="T11" fmla="*/ 6 h 115"/>
                <a:gd name="T12" fmla="*/ 75 w 252"/>
                <a:gd name="T13" fmla="*/ 10 h 115"/>
                <a:gd name="T14" fmla="*/ 78 w 252"/>
                <a:gd name="T15" fmla="*/ 14 h 115"/>
                <a:gd name="T16" fmla="*/ 80 w 252"/>
                <a:gd name="T17" fmla="*/ 18 h 115"/>
                <a:gd name="T18" fmla="*/ 82 w 252"/>
                <a:gd name="T19" fmla="*/ 22 h 115"/>
                <a:gd name="T20" fmla="*/ 84 w 252"/>
                <a:gd name="T21" fmla="*/ 27 h 115"/>
                <a:gd name="T22" fmla="*/ 84 w 252"/>
                <a:gd name="T23" fmla="*/ 32 h 115"/>
                <a:gd name="T24" fmla="*/ 84 w 252"/>
                <a:gd name="T25" fmla="*/ 38 h 115"/>
                <a:gd name="T26" fmla="*/ 73 w 252"/>
                <a:gd name="T27" fmla="*/ 38 h 115"/>
                <a:gd name="T28" fmla="*/ 62 w 252"/>
                <a:gd name="T29" fmla="*/ 37 h 115"/>
                <a:gd name="T30" fmla="*/ 52 w 252"/>
                <a:gd name="T31" fmla="*/ 36 h 115"/>
                <a:gd name="T32" fmla="*/ 41 w 252"/>
                <a:gd name="T33" fmla="*/ 35 h 115"/>
                <a:gd name="T34" fmla="*/ 30 w 252"/>
                <a:gd name="T35" fmla="*/ 33 h 115"/>
                <a:gd name="T36" fmla="*/ 20 w 252"/>
                <a:gd name="T37" fmla="*/ 30 h 115"/>
                <a:gd name="T38" fmla="*/ 10 w 252"/>
                <a:gd name="T39" fmla="*/ 26 h 115"/>
                <a:gd name="T40" fmla="*/ 0 w 252"/>
                <a:gd name="T41" fmla="*/ 22 h 115"/>
                <a:gd name="T42" fmla="*/ 1 w 252"/>
                <a:gd name="T43" fmla="*/ 19 h 115"/>
                <a:gd name="T44" fmla="*/ 2 w 252"/>
                <a:gd name="T45" fmla="*/ 17 h 115"/>
                <a:gd name="T46" fmla="*/ 3 w 252"/>
                <a:gd name="T47" fmla="*/ 14 h 115"/>
                <a:gd name="T48" fmla="*/ 4 w 252"/>
                <a:gd name="T49" fmla="*/ 11 h 115"/>
                <a:gd name="T50" fmla="*/ 6 w 252"/>
                <a:gd name="T51" fmla="*/ 9 h 115"/>
                <a:gd name="T52" fmla="*/ 8 w 252"/>
                <a:gd name="T53" fmla="*/ 7 h 115"/>
                <a:gd name="T54" fmla="*/ 10 w 252"/>
                <a:gd name="T55" fmla="*/ 5 h 115"/>
                <a:gd name="T56" fmla="*/ 13 w 252"/>
                <a:gd name="T57" fmla="*/ 5 h 115"/>
                <a:gd name="T58" fmla="*/ 18 w 252"/>
                <a:gd name="T59" fmla="*/ 3 h 115"/>
                <a:gd name="T60" fmla="*/ 24 w 252"/>
                <a:gd name="T61" fmla="*/ 2 h 115"/>
                <a:gd name="T62" fmla="*/ 29 w 252"/>
                <a:gd name="T63" fmla="*/ 0 h 115"/>
                <a:gd name="T64" fmla="*/ 36 w 252"/>
                <a:gd name="T65" fmla="*/ 0 h 115"/>
                <a:gd name="T66" fmla="*/ 42 w 252"/>
                <a:gd name="T67" fmla="*/ 0 h 115"/>
                <a:gd name="T68" fmla="*/ 48 w 252"/>
                <a:gd name="T69" fmla="*/ 0 h 115"/>
                <a:gd name="T70" fmla="*/ 54 w 252"/>
                <a:gd name="T71" fmla="*/ 1 h 115"/>
                <a:gd name="T72" fmla="*/ 60 w 252"/>
                <a:gd name="T73" fmla="*/ 4 h 11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2"/>
                <a:gd name="T112" fmla="*/ 0 h 115"/>
                <a:gd name="T113" fmla="*/ 252 w 252"/>
                <a:gd name="T114" fmla="*/ 115 h 11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2" h="115">
                  <a:moveTo>
                    <a:pt x="179" y="11"/>
                  </a:moveTo>
                  <a:lnTo>
                    <a:pt x="184" y="5"/>
                  </a:lnTo>
                  <a:lnTo>
                    <a:pt x="191" y="6"/>
                  </a:lnTo>
                  <a:lnTo>
                    <a:pt x="199" y="9"/>
                  </a:lnTo>
                  <a:lnTo>
                    <a:pt x="207" y="11"/>
                  </a:lnTo>
                  <a:lnTo>
                    <a:pt x="216" y="19"/>
                  </a:lnTo>
                  <a:lnTo>
                    <a:pt x="226" y="29"/>
                  </a:lnTo>
                  <a:lnTo>
                    <a:pt x="234" y="41"/>
                  </a:lnTo>
                  <a:lnTo>
                    <a:pt x="241" y="53"/>
                  </a:lnTo>
                  <a:lnTo>
                    <a:pt x="246" y="66"/>
                  </a:lnTo>
                  <a:lnTo>
                    <a:pt x="251" y="82"/>
                  </a:lnTo>
                  <a:lnTo>
                    <a:pt x="252" y="97"/>
                  </a:lnTo>
                  <a:lnTo>
                    <a:pt x="252" y="115"/>
                  </a:lnTo>
                  <a:lnTo>
                    <a:pt x="219" y="114"/>
                  </a:lnTo>
                  <a:lnTo>
                    <a:pt x="187" y="113"/>
                  </a:lnTo>
                  <a:lnTo>
                    <a:pt x="155" y="109"/>
                  </a:lnTo>
                  <a:lnTo>
                    <a:pt x="124" y="106"/>
                  </a:lnTo>
                  <a:lnTo>
                    <a:pt x="91" y="100"/>
                  </a:lnTo>
                  <a:lnTo>
                    <a:pt x="60" y="92"/>
                  </a:lnTo>
                  <a:lnTo>
                    <a:pt x="29" y="80"/>
                  </a:lnTo>
                  <a:lnTo>
                    <a:pt x="0" y="68"/>
                  </a:lnTo>
                  <a:lnTo>
                    <a:pt x="2" y="59"/>
                  </a:lnTo>
                  <a:lnTo>
                    <a:pt x="5" y="50"/>
                  </a:lnTo>
                  <a:lnTo>
                    <a:pt x="8" y="42"/>
                  </a:lnTo>
                  <a:lnTo>
                    <a:pt x="13" y="34"/>
                  </a:lnTo>
                  <a:lnTo>
                    <a:pt x="17" y="27"/>
                  </a:lnTo>
                  <a:lnTo>
                    <a:pt x="24" y="21"/>
                  </a:lnTo>
                  <a:lnTo>
                    <a:pt x="30" y="16"/>
                  </a:lnTo>
                  <a:lnTo>
                    <a:pt x="38" y="14"/>
                  </a:lnTo>
                  <a:lnTo>
                    <a:pt x="54" y="9"/>
                  </a:lnTo>
                  <a:lnTo>
                    <a:pt x="71" y="5"/>
                  </a:lnTo>
                  <a:lnTo>
                    <a:pt x="88" y="1"/>
                  </a:lnTo>
                  <a:lnTo>
                    <a:pt x="107" y="1"/>
                  </a:lnTo>
                  <a:lnTo>
                    <a:pt x="125" y="0"/>
                  </a:lnTo>
                  <a:lnTo>
                    <a:pt x="143" y="1"/>
                  </a:lnTo>
                  <a:lnTo>
                    <a:pt x="161" y="3"/>
                  </a:lnTo>
                  <a:lnTo>
                    <a:pt x="179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Freeform 83"/>
            <p:cNvSpPr>
              <a:spLocks/>
            </p:cNvSpPr>
            <p:nvPr/>
          </p:nvSpPr>
          <p:spPr bwMode="auto">
            <a:xfrm>
              <a:off x="4794" y="2864"/>
              <a:ext cx="50" cy="16"/>
            </a:xfrm>
            <a:custGeom>
              <a:avLst/>
              <a:gdLst>
                <a:gd name="T0" fmla="*/ 15 w 149"/>
                <a:gd name="T1" fmla="*/ 9 h 46"/>
                <a:gd name="T2" fmla="*/ 19 w 149"/>
                <a:gd name="T3" fmla="*/ 10 h 46"/>
                <a:gd name="T4" fmla="*/ 23 w 149"/>
                <a:gd name="T5" fmla="*/ 10 h 46"/>
                <a:gd name="T6" fmla="*/ 28 w 149"/>
                <a:gd name="T7" fmla="*/ 11 h 46"/>
                <a:gd name="T8" fmla="*/ 32 w 149"/>
                <a:gd name="T9" fmla="*/ 11 h 46"/>
                <a:gd name="T10" fmla="*/ 37 w 149"/>
                <a:gd name="T11" fmla="*/ 11 h 46"/>
                <a:gd name="T12" fmla="*/ 41 w 149"/>
                <a:gd name="T13" fmla="*/ 12 h 46"/>
                <a:gd name="T14" fmla="*/ 45 w 149"/>
                <a:gd name="T15" fmla="*/ 13 h 46"/>
                <a:gd name="T16" fmla="*/ 50 w 149"/>
                <a:gd name="T17" fmla="*/ 14 h 46"/>
                <a:gd name="T18" fmla="*/ 50 w 149"/>
                <a:gd name="T19" fmla="*/ 15 h 46"/>
                <a:gd name="T20" fmla="*/ 44 w 149"/>
                <a:gd name="T21" fmla="*/ 16 h 46"/>
                <a:gd name="T22" fmla="*/ 38 w 149"/>
                <a:gd name="T23" fmla="*/ 16 h 46"/>
                <a:gd name="T24" fmla="*/ 32 w 149"/>
                <a:gd name="T25" fmla="*/ 16 h 46"/>
                <a:gd name="T26" fmla="*/ 27 w 149"/>
                <a:gd name="T27" fmla="*/ 16 h 46"/>
                <a:gd name="T28" fmla="*/ 20 w 149"/>
                <a:gd name="T29" fmla="*/ 15 h 46"/>
                <a:gd name="T30" fmla="*/ 15 w 149"/>
                <a:gd name="T31" fmla="*/ 14 h 46"/>
                <a:gd name="T32" fmla="*/ 9 w 149"/>
                <a:gd name="T33" fmla="*/ 13 h 46"/>
                <a:gd name="T34" fmla="*/ 4 w 149"/>
                <a:gd name="T35" fmla="*/ 13 h 46"/>
                <a:gd name="T36" fmla="*/ 2 w 149"/>
                <a:gd name="T37" fmla="*/ 11 h 46"/>
                <a:gd name="T38" fmla="*/ 1 w 149"/>
                <a:gd name="T39" fmla="*/ 9 h 46"/>
                <a:gd name="T40" fmla="*/ 0 w 149"/>
                <a:gd name="T41" fmla="*/ 6 h 46"/>
                <a:gd name="T42" fmla="*/ 0 w 149"/>
                <a:gd name="T43" fmla="*/ 3 h 46"/>
                <a:gd name="T44" fmla="*/ 2 w 149"/>
                <a:gd name="T45" fmla="*/ 1 h 46"/>
                <a:gd name="T46" fmla="*/ 4 w 149"/>
                <a:gd name="T47" fmla="*/ 1 h 46"/>
                <a:gd name="T48" fmla="*/ 6 w 149"/>
                <a:gd name="T49" fmla="*/ 0 h 46"/>
                <a:gd name="T50" fmla="*/ 9 w 149"/>
                <a:gd name="T51" fmla="*/ 1 h 46"/>
                <a:gd name="T52" fmla="*/ 10 w 149"/>
                <a:gd name="T53" fmla="*/ 2 h 46"/>
                <a:gd name="T54" fmla="*/ 12 w 149"/>
                <a:gd name="T55" fmla="*/ 5 h 46"/>
                <a:gd name="T56" fmla="*/ 14 w 149"/>
                <a:gd name="T57" fmla="*/ 7 h 46"/>
                <a:gd name="T58" fmla="*/ 15 w 149"/>
                <a:gd name="T59" fmla="*/ 9 h 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9"/>
                <a:gd name="T91" fmla="*/ 0 h 46"/>
                <a:gd name="T92" fmla="*/ 149 w 149"/>
                <a:gd name="T93" fmla="*/ 46 h 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9" h="46">
                  <a:moveTo>
                    <a:pt x="44" y="27"/>
                  </a:moveTo>
                  <a:lnTo>
                    <a:pt x="57" y="28"/>
                  </a:lnTo>
                  <a:lnTo>
                    <a:pt x="70" y="30"/>
                  </a:lnTo>
                  <a:lnTo>
                    <a:pt x="83" y="31"/>
                  </a:lnTo>
                  <a:lnTo>
                    <a:pt x="96" y="32"/>
                  </a:lnTo>
                  <a:lnTo>
                    <a:pt x="109" y="32"/>
                  </a:lnTo>
                  <a:lnTo>
                    <a:pt x="122" y="35"/>
                  </a:lnTo>
                  <a:lnTo>
                    <a:pt x="135" y="36"/>
                  </a:lnTo>
                  <a:lnTo>
                    <a:pt x="149" y="41"/>
                  </a:lnTo>
                  <a:lnTo>
                    <a:pt x="149" y="44"/>
                  </a:lnTo>
                  <a:lnTo>
                    <a:pt x="132" y="45"/>
                  </a:lnTo>
                  <a:lnTo>
                    <a:pt x="114" y="46"/>
                  </a:lnTo>
                  <a:lnTo>
                    <a:pt x="96" y="45"/>
                  </a:lnTo>
                  <a:lnTo>
                    <a:pt x="79" y="45"/>
                  </a:lnTo>
                  <a:lnTo>
                    <a:pt x="61" y="43"/>
                  </a:lnTo>
                  <a:lnTo>
                    <a:pt x="44" y="40"/>
                  </a:lnTo>
                  <a:lnTo>
                    <a:pt x="28" y="37"/>
                  </a:lnTo>
                  <a:lnTo>
                    <a:pt x="12" y="36"/>
                  </a:lnTo>
                  <a:lnTo>
                    <a:pt x="7" y="31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4"/>
                  </a:lnTo>
                  <a:lnTo>
                    <a:pt x="31" y="7"/>
                  </a:lnTo>
                  <a:lnTo>
                    <a:pt x="37" y="13"/>
                  </a:lnTo>
                  <a:lnTo>
                    <a:pt x="41" y="19"/>
                  </a:lnTo>
                  <a:lnTo>
                    <a:pt x="44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Freeform 84"/>
            <p:cNvSpPr>
              <a:spLocks/>
            </p:cNvSpPr>
            <p:nvPr/>
          </p:nvSpPr>
          <p:spPr bwMode="auto">
            <a:xfrm>
              <a:off x="5292" y="2894"/>
              <a:ext cx="74" cy="40"/>
            </a:xfrm>
            <a:custGeom>
              <a:avLst/>
              <a:gdLst>
                <a:gd name="T0" fmla="*/ 52 w 222"/>
                <a:gd name="T1" fmla="*/ 0 h 120"/>
                <a:gd name="T2" fmla="*/ 55 w 222"/>
                <a:gd name="T3" fmla="*/ 3 h 120"/>
                <a:gd name="T4" fmla="*/ 57 w 222"/>
                <a:gd name="T5" fmla="*/ 7 h 120"/>
                <a:gd name="T6" fmla="*/ 60 w 222"/>
                <a:gd name="T7" fmla="*/ 11 h 120"/>
                <a:gd name="T8" fmla="*/ 63 w 222"/>
                <a:gd name="T9" fmla="*/ 14 h 120"/>
                <a:gd name="T10" fmla="*/ 66 w 222"/>
                <a:gd name="T11" fmla="*/ 18 h 120"/>
                <a:gd name="T12" fmla="*/ 68 w 222"/>
                <a:gd name="T13" fmla="*/ 22 h 120"/>
                <a:gd name="T14" fmla="*/ 71 w 222"/>
                <a:gd name="T15" fmla="*/ 25 h 120"/>
                <a:gd name="T16" fmla="*/ 74 w 222"/>
                <a:gd name="T17" fmla="*/ 28 h 120"/>
                <a:gd name="T18" fmla="*/ 73 w 222"/>
                <a:gd name="T19" fmla="*/ 32 h 120"/>
                <a:gd name="T20" fmla="*/ 71 w 222"/>
                <a:gd name="T21" fmla="*/ 34 h 120"/>
                <a:gd name="T22" fmla="*/ 68 w 222"/>
                <a:gd name="T23" fmla="*/ 37 h 120"/>
                <a:gd name="T24" fmla="*/ 67 w 222"/>
                <a:gd name="T25" fmla="*/ 39 h 120"/>
                <a:gd name="T26" fmla="*/ 59 w 222"/>
                <a:gd name="T27" fmla="*/ 39 h 120"/>
                <a:gd name="T28" fmla="*/ 51 w 222"/>
                <a:gd name="T29" fmla="*/ 39 h 120"/>
                <a:gd name="T30" fmla="*/ 43 w 222"/>
                <a:gd name="T31" fmla="*/ 38 h 120"/>
                <a:gd name="T32" fmla="*/ 35 w 222"/>
                <a:gd name="T33" fmla="*/ 38 h 120"/>
                <a:gd name="T34" fmla="*/ 27 w 222"/>
                <a:gd name="T35" fmla="*/ 37 h 120"/>
                <a:gd name="T36" fmla="*/ 18 w 222"/>
                <a:gd name="T37" fmla="*/ 37 h 120"/>
                <a:gd name="T38" fmla="*/ 10 w 222"/>
                <a:gd name="T39" fmla="*/ 38 h 120"/>
                <a:gd name="T40" fmla="*/ 2 w 222"/>
                <a:gd name="T41" fmla="*/ 40 h 120"/>
                <a:gd name="T42" fmla="*/ 0 w 222"/>
                <a:gd name="T43" fmla="*/ 36 h 120"/>
                <a:gd name="T44" fmla="*/ 1 w 222"/>
                <a:gd name="T45" fmla="*/ 32 h 120"/>
                <a:gd name="T46" fmla="*/ 3 w 222"/>
                <a:gd name="T47" fmla="*/ 27 h 120"/>
                <a:gd name="T48" fmla="*/ 5 w 222"/>
                <a:gd name="T49" fmla="*/ 23 h 120"/>
                <a:gd name="T50" fmla="*/ 9 w 222"/>
                <a:gd name="T51" fmla="*/ 16 h 120"/>
                <a:gd name="T52" fmla="*/ 15 w 222"/>
                <a:gd name="T53" fmla="*/ 11 h 120"/>
                <a:gd name="T54" fmla="*/ 20 w 222"/>
                <a:gd name="T55" fmla="*/ 7 h 120"/>
                <a:gd name="T56" fmla="*/ 26 w 222"/>
                <a:gd name="T57" fmla="*/ 5 h 120"/>
                <a:gd name="T58" fmla="*/ 32 w 222"/>
                <a:gd name="T59" fmla="*/ 3 h 120"/>
                <a:gd name="T60" fmla="*/ 38 w 222"/>
                <a:gd name="T61" fmla="*/ 2 h 120"/>
                <a:gd name="T62" fmla="*/ 45 w 222"/>
                <a:gd name="T63" fmla="*/ 1 h 120"/>
                <a:gd name="T64" fmla="*/ 52 w 222"/>
                <a:gd name="T65" fmla="*/ 0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120"/>
                <a:gd name="T101" fmla="*/ 222 w 22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120">
                  <a:moveTo>
                    <a:pt x="155" y="0"/>
                  </a:moveTo>
                  <a:lnTo>
                    <a:pt x="164" y="10"/>
                  </a:lnTo>
                  <a:lnTo>
                    <a:pt x="172" y="22"/>
                  </a:lnTo>
                  <a:lnTo>
                    <a:pt x="180" y="32"/>
                  </a:lnTo>
                  <a:lnTo>
                    <a:pt x="189" y="43"/>
                  </a:lnTo>
                  <a:lnTo>
                    <a:pt x="197" y="54"/>
                  </a:lnTo>
                  <a:lnTo>
                    <a:pt x="205" y="65"/>
                  </a:lnTo>
                  <a:lnTo>
                    <a:pt x="214" y="74"/>
                  </a:lnTo>
                  <a:lnTo>
                    <a:pt x="222" y="85"/>
                  </a:lnTo>
                  <a:lnTo>
                    <a:pt x="220" y="95"/>
                  </a:lnTo>
                  <a:lnTo>
                    <a:pt x="214" y="103"/>
                  </a:lnTo>
                  <a:lnTo>
                    <a:pt x="205" y="110"/>
                  </a:lnTo>
                  <a:lnTo>
                    <a:pt x="201" y="118"/>
                  </a:lnTo>
                  <a:lnTo>
                    <a:pt x="177" y="118"/>
                  </a:lnTo>
                  <a:lnTo>
                    <a:pt x="153" y="118"/>
                  </a:lnTo>
                  <a:lnTo>
                    <a:pt x="129" y="115"/>
                  </a:lnTo>
                  <a:lnTo>
                    <a:pt x="105" y="114"/>
                  </a:lnTo>
                  <a:lnTo>
                    <a:pt x="80" y="112"/>
                  </a:lnTo>
                  <a:lnTo>
                    <a:pt x="55" y="112"/>
                  </a:lnTo>
                  <a:lnTo>
                    <a:pt x="30" y="114"/>
                  </a:lnTo>
                  <a:lnTo>
                    <a:pt x="5" y="120"/>
                  </a:lnTo>
                  <a:lnTo>
                    <a:pt x="0" y="108"/>
                  </a:lnTo>
                  <a:lnTo>
                    <a:pt x="3" y="95"/>
                  </a:lnTo>
                  <a:lnTo>
                    <a:pt x="9" y="81"/>
                  </a:lnTo>
                  <a:lnTo>
                    <a:pt x="15" y="68"/>
                  </a:lnTo>
                  <a:lnTo>
                    <a:pt x="28" y="47"/>
                  </a:lnTo>
                  <a:lnTo>
                    <a:pt x="44" y="32"/>
                  </a:lnTo>
                  <a:lnTo>
                    <a:pt x="60" y="20"/>
                  </a:lnTo>
                  <a:lnTo>
                    <a:pt x="78" y="14"/>
                  </a:lnTo>
                  <a:lnTo>
                    <a:pt x="96" y="9"/>
                  </a:lnTo>
                  <a:lnTo>
                    <a:pt x="115" y="5"/>
                  </a:lnTo>
                  <a:lnTo>
                    <a:pt x="135" y="2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Freeform 85"/>
            <p:cNvSpPr>
              <a:spLocks/>
            </p:cNvSpPr>
            <p:nvPr/>
          </p:nvSpPr>
          <p:spPr bwMode="auto">
            <a:xfrm>
              <a:off x="5304" y="2909"/>
              <a:ext cx="37" cy="16"/>
            </a:xfrm>
            <a:custGeom>
              <a:avLst/>
              <a:gdLst>
                <a:gd name="T0" fmla="*/ 11 w 111"/>
                <a:gd name="T1" fmla="*/ 1 h 48"/>
                <a:gd name="T2" fmla="*/ 10 w 111"/>
                <a:gd name="T3" fmla="*/ 3 h 48"/>
                <a:gd name="T4" fmla="*/ 9 w 111"/>
                <a:gd name="T5" fmla="*/ 6 h 48"/>
                <a:gd name="T6" fmla="*/ 12 w 111"/>
                <a:gd name="T7" fmla="*/ 7 h 48"/>
                <a:gd name="T8" fmla="*/ 15 w 111"/>
                <a:gd name="T9" fmla="*/ 8 h 48"/>
                <a:gd name="T10" fmla="*/ 19 w 111"/>
                <a:gd name="T11" fmla="*/ 9 h 48"/>
                <a:gd name="T12" fmla="*/ 23 w 111"/>
                <a:gd name="T13" fmla="*/ 9 h 48"/>
                <a:gd name="T14" fmla="*/ 26 w 111"/>
                <a:gd name="T15" fmla="*/ 9 h 48"/>
                <a:gd name="T16" fmla="*/ 30 w 111"/>
                <a:gd name="T17" fmla="*/ 10 h 48"/>
                <a:gd name="T18" fmla="*/ 33 w 111"/>
                <a:gd name="T19" fmla="*/ 11 h 48"/>
                <a:gd name="T20" fmla="*/ 37 w 111"/>
                <a:gd name="T21" fmla="*/ 13 h 48"/>
                <a:gd name="T22" fmla="*/ 37 w 111"/>
                <a:gd name="T23" fmla="*/ 16 h 48"/>
                <a:gd name="T24" fmla="*/ 33 w 111"/>
                <a:gd name="T25" fmla="*/ 15 h 48"/>
                <a:gd name="T26" fmla="*/ 30 w 111"/>
                <a:gd name="T27" fmla="*/ 15 h 48"/>
                <a:gd name="T28" fmla="*/ 27 w 111"/>
                <a:gd name="T29" fmla="*/ 14 h 48"/>
                <a:gd name="T30" fmla="*/ 24 w 111"/>
                <a:gd name="T31" fmla="*/ 15 h 48"/>
                <a:gd name="T32" fmla="*/ 22 w 111"/>
                <a:gd name="T33" fmla="*/ 15 h 48"/>
                <a:gd name="T34" fmla="*/ 20 w 111"/>
                <a:gd name="T35" fmla="*/ 15 h 48"/>
                <a:gd name="T36" fmla="*/ 19 w 111"/>
                <a:gd name="T37" fmla="*/ 14 h 48"/>
                <a:gd name="T38" fmla="*/ 18 w 111"/>
                <a:gd name="T39" fmla="*/ 16 h 48"/>
                <a:gd name="T40" fmla="*/ 15 w 111"/>
                <a:gd name="T41" fmla="*/ 15 h 48"/>
                <a:gd name="T42" fmla="*/ 13 w 111"/>
                <a:gd name="T43" fmla="*/ 15 h 48"/>
                <a:gd name="T44" fmla="*/ 10 w 111"/>
                <a:gd name="T45" fmla="*/ 14 h 48"/>
                <a:gd name="T46" fmla="*/ 8 w 111"/>
                <a:gd name="T47" fmla="*/ 14 h 48"/>
                <a:gd name="T48" fmla="*/ 5 w 111"/>
                <a:gd name="T49" fmla="*/ 13 h 48"/>
                <a:gd name="T50" fmla="*/ 3 w 111"/>
                <a:gd name="T51" fmla="*/ 13 h 48"/>
                <a:gd name="T52" fmla="*/ 1 w 111"/>
                <a:gd name="T53" fmla="*/ 11 h 48"/>
                <a:gd name="T54" fmla="*/ 0 w 111"/>
                <a:gd name="T55" fmla="*/ 9 h 48"/>
                <a:gd name="T56" fmla="*/ 1 w 111"/>
                <a:gd name="T57" fmla="*/ 5 h 48"/>
                <a:gd name="T58" fmla="*/ 4 w 111"/>
                <a:gd name="T59" fmla="*/ 2 h 48"/>
                <a:gd name="T60" fmla="*/ 7 w 111"/>
                <a:gd name="T61" fmla="*/ 0 h 48"/>
                <a:gd name="T62" fmla="*/ 11 w 111"/>
                <a:gd name="T63" fmla="*/ 1 h 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1"/>
                <a:gd name="T97" fmla="*/ 0 h 48"/>
                <a:gd name="T98" fmla="*/ 111 w 111"/>
                <a:gd name="T99" fmla="*/ 48 h 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1" h="48">
                  <a:moveTo>
                    <a:pt x="32" y="3"/>
                  </a:moveTo>
                  <a:lnTo>
                    <a:pt x="30" y="10"/>
                  </a:lnTo>
                  <a:lnTo>
                    <a:pt x="28" y="19"/>
                  </a:lnTo>
                  <a:lnTo>
                    <a:pt x="37" y="22"/>
                  </a:lnTo>
                  <a:lnTo>
                    <a:pt x="46" y="24"/>
                  </a:lnTo>
                  <a:lnTo>
                    <a:pt x="57" y="26"/>
                  </a:lnTo>
                  <a:lnTo>
                    <a:pt x="68" y="28"/>
                  </a:lnTo>
                  <a:lnTo>
                    <a:pt x="79" y="28"/>
                  </a:lnTo>
                  <a:lnTo>
                    <a:pt x="89" y="31"/>
                  </a:lnTo>
                  <a:lnTo>
                    <a:pt x="100" y="33"/>
                  </a:lnTo>
                  <a:lnTo>
                    <a:pt x="111" y="39"/>
                  </a:lnTo>
                  <a:lnTo>
                    <a:pt x="111" y="48"/>
                  </a:lnTo>
                  <a:lnTo>
                    <a:pt x="100" y="45"/>
                  </a:lnTo>
                  <a:lnTo>
                    <a:pt x="90" y="44"/>
                  </a:lnTo>
                  <a:lnTo>
                    <a:pt x="80" y="41"/>
                  </a:lnTo>
                  <a:lnTo>
                    <a:pt x="72" y="44"/>
                  </a:lnTo>
                  <a:lnTo>
                    <a:pt x="66" y="45"/>
                  </a:lnTo>
                  <a:lnTo>
                    <a:pt x="61" y="44"/>
                  </a:lnTo>
                  <a:lnTo>
                    <a:pt x="57" y="42"/>
                  </a:lnTo>
                  <a:lnTo>
                    <a:pt x="53" y="48"/>
                  </a:lnTo>
                  <a:lnTo>
                    <a:pt x="45" y="45"/>
                  </a:lnTo>
                  <a:lnTo>
                    <a:pt x="38" y="44"/>
                  </a:lnTo>
                  <a:lnTo>
                    <a:pt x="31" y="42"/>
                  </a:lnTo>
                  <a:lnTo>
                    <a:pt x="24" y="42"/>
                  </a:lnTo>
                  <a:lnTo>
                    <a:pt x="16" y="40"/>
                  </a:lnTo>
                  <a:lnTo>
                    <a:pt x="10" y="39"/>
                  </a:lnTo>
                  <a:lnTo>
                    <a:pt x="4" y="33"/>
                  </a:lnTo>
                  <a:lnTo>
                    <a:pt x="0" y="27"/>
                  </a:lnTo>
                  <a:lnTo>
                    <a:pt x="4" y="14"/>
                  </a:lnTo>
                  <a:lnTo>
                    <a:pt x="12" y="5"/>
                  </a:lnTo>
                  <a:lnTo>
                    <a:pt x="21" y="0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SISTEM FORMAL DAN INFORMAL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SISTEM FORMAL :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endParaRPr lang="en-US" dirty="0" smtClean="0"/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endParaRPr lang="en-US" dirty="0" smtClean="0"/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dirty="0" err="1" smtClean="0"/>
              <a:t>Pelaporan</a:t>
            </a:r>
            <a:r>
              <a:rPr lang="en-US" dirty="0" smtClean="0"/>
              <a:t>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SISTEM INFORMAL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dirty="0" err="1" smtClean="0"/>
              <a:t>Etos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dirty="0" smtClean="0"/>
              <a:t>Gaya </a:t>
            </a:r>
            <a:r>
              <a:rPr lang="en-US" dirty="0" err="1" smtClean="0"/>
              <a:t>manajemen</a:t>
            </a:r>
            <a:endParaRPr lang="en-US" dirty="0" smtClean="0"/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dirty="0" err="1" smtClean="0"/>
              <a:t>Budaya</a:t>
            </a:r>
            <a:r>
              <a:rPr lang="en-US" dirty="0" smtClean="0"/>
              <a:t> yang </a:t>
            </a:r>
            <a:r>
              <a:rPr lang="en-US" dirty="0" err="1" smtClean="0"/>
              <a:t>melingkupi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Perilaku Dalam Organisasi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DC180-00A9-403D-81AD-63671C831EC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Perilaku Dalam Organisasi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400C0-46EC-46D2-A7FA-BBB30399543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norma-norma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mengenai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diharapkan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,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Norma-</a:t>
            </a:r>
            <a:r>
              <a:rPr lang="en-US" sz="2800" dirty="0" err="1" smtClean="0"/>
              <a:t>norma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mencakup</a:t>
            </a:r>
            <a:r>
              <a:rPr lang="en-US" sz="2800" dirty="0" smtClean="0"/>
              <a:t> </a:t>
            </a:r>
            <a:r>
              <a:rPr lang="en-US" sz="2800" dirty="0" err="1" smtClean="0"/>
              <a:t>sikap</a:t>
            </a:r>
            <a:r>
              <a:rPr lang="en-US" sz="2800" dirty="0" smtClean="0"/>
              <a:t>, yang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kolektif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ETOS KERJA, yang </a:t>
            </a:r>
            <a:r>
              <a:rPr lang="en-US" sz="2800" dirty="0" err="1" smtClean="0"/>
              <a:t>diwujudkan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loyalitas</a:t>
            </a:r>
            <a:r>
              <a:rPr lang="en-US" sz="2800" dirty="0" smtClean="0"/>
              <a:t> </a:t>
            </a:r>
            <a:r>
              <a:rPr lang="en-US" sz="2800" dirty="0" err="1" smtClean="0"/>
              <a:t>pegawai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, </a:t>
            </a:r>
            <a:r>
              <a:rPr lang="en-US" sz="2800" dirty="0" err="1" smtClean="0"/>
              <a:t>keuletan</a:t>
            </a:r>
            <a:r>
              <a:rPr lang="en-US" sz="2800" dirty="0" smtClean="0"/>
              <a:t>, </a:t>
            </a:r>
            <a:r>
              <a:rPr lang="en-US" sz="2800" dirty="0" err="1" smtClean="0"/>
              <a:t>semangat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kebanggaan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dimiliki</a:t>
            </a:r>
            <a:r>
              <a:rPr lang="en-US" sz="2800" dirty="0" smtClean="0"/>
              <a:t> </a:t>
            </a:r>
            <a:r>
              <a:rPr lang="en-US" sz="2800" dirty="0" err="1" smtClean="0"/>
              <a:t>pegawai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menjalankan</a:t>
            </a:r>
            <a:r>
              <a:rPr lang="en-US" sz="2800" dirty="0" smtClean="0"/>
              <a:t> </a:t>
            </a:r>
            <a:r>
              <a:rPr lang="en-US" sz="2800" dirty="0" err="1" smtClean="0"/>
              <a:t>tugas</a:t>
            </a:r>
            <a:r>
              <a:rPr lang="en-US" sz="2800" dirty="0" smtClean="0"/>
              <a:t> (</a:t>
            </a:r>
            <a:r>
              <a:rPr lang="en-US" sz="2800" dirty="0" err="1" smtClean="0"/>
              <a:t>bukan</a:t>
            </a:r>
            <a:r>
              <a:rPr lang="en-US" sz="2800" dirty="0" smtClean="0"/>
              <a:t> </a:t>
            </a:r>
            <a:r>
              <a:rPr lang="en-US" sz="2800" dirty="0" err="1" smtClean="0"/>
              <a:t>sekedar</a:t>
            </a:r>
            <a:r>
              <a:rPr lang="en-US" sz="2800" dirty="0" smtClean="0"/>
              <a:t> </a:t>
            </a:r>
            <a:r>
              <a:rPr lang="en-US" sz="2800" dirty="0" err="1" smtClean="0"/>
              <a:t>menjalankan</a:t>
            </a:r>
            <a:r>
              <a:rPr lang="en-US" sz="2800" dirty="0" smtClean="0"/>
              <a:t> </a:t>
            </a:r>
            <a:r>
              <a:rPr lang="en-US" sz="2800" dirty="0" err="1" smtClean="0"/>
              <a:t>tugas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tepat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).</a:t>
            </a:r>
          </a:p>
        </p:txBody>
      </p:sp>
      <p:graphicFrame>
        <p:nvGraphicFramePr>
          <p:cNvPr id="4098" name="Object 4"/>
          <p:cNvGraphicFramePr>
            <a:graphicFrameLocks noGrp="1"/>
          </p:cNvGraphicFramePr>
          <p:nvPr>
            <p:ph sz="half" idx="2"/>
          </p:nvPr>
        </p:nvGraphicFramePr>
        <p:xfrm>
          <a:off x="762000" y="457200"/>
          <a:ext cx="113347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lip" r:id="rId3" imgW="1133280" imgH="1185840" progId="MS_ClipArt_Gallery.2">
                  <p:embed/>
                </p:oleObj>
              </mc:Choice>
              <mc:Fallback>
                <p:oleObj name="Clip" r:id="rId3" imgW="1133280" imgH="1185840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"/>
                        <a:ext cx="113347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570</TotalTime>
  <Words>813</Words>
  <Application>Microsoft Office PowerPoint</Application>
  <PresentationFormat>On-screen Show (4:3)</PresentationFormat>
  <Paragraphs>197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Engravers MT</vt:lpstr>
      <vt:lpstr>Rockwell</vt:lpstr>
      <vt:lpstr>Tahoma</vt:lpstr>
      <vt:lpstr>Wingdings</vt:lpstr>
      <vt:lpstr>Textured</vt:lpstr>
      <vt:lpstr>Clip</vt:lpstr>
      <vt:lpstr>ClipArt</vt:lpstr>
      <vt:lpstr>PowerPoint Presentation</vt:lpstr>
      <vt:lpstr>Tujuan Pembelajaran</vt:lpstr>
      <vt:lpstr>Sistem pengendalian manajemen mempengaruhi perilaku manusia. Sistem pengendalian manajemen yang baik mempengaruhi manusia sedemikian rupa sehingga memiliki tujuan yang selaras, artinya tindakan-tindakan individu yang dilakukan untuk tujuan-tujuan pribadi juga akan membantu mencapai tujuan organisasi </vt:lpstr>
      <vt:lpstr>Keselarasan Tujuan</vt:lpstr>
      <vt:lpstr>Keselarasan Tujuan…..(Lanjutan)</vt:lpstr>
      <vt:lpstr>PERTANYAAN DALAM EVALUASI SPM</vt:lpstr>
      <vt:lpstr>Faktor-faktor yang mempengaruhi Keselarasan Tujuan   Baik sistem formal maupun informal mempengaruhi perilaku manusia dalam organisasi perusahaan, konsekuensinya, kedua hal tersebut akan berpengaruh pada tingkat pencapaian keselarasan tujuan perusahaan</vt:lpstr>
      <vt:lpstr>SISTEM FORMAL DAN INFORMAL</vt:lpstr>
      <vt:lpstr>Faktor Eksternal</vt:lpstr>
      <vt:lpstr>Faktor Internal</vt:lpstr>
      <vt:lpstr>Faktor Internal….(Lanjutan)</vt:lpstr>
      <vt:lpstr>Faktor Internal….(Lanjutan)</vt:lpstr>
      <vt:lpstr>Sistem Pengendalian Formal</vt:lpstr>
      <vt:lpstr>Aturan-aturan</vt:lpstr>
      <vt:lpstr>Beberapa Jenis Aturan</vt:lpstr>
      <vt:lpstr>PowerPoint Presentation</vt:lpstr>
      <vt:lpstr>CIRI-CIRI TEKNIS ORGANISASI TIDAK BAIK</vt:lpstr>
      <vt:lpstr>PROSES KENDALI SECARA FORMAL </vt:lpstr>
      <vt:lpstr>BENTUK STRUKTUR ORGANISASI</vt:lpstr>
      <vt:lpstr>1. ORGANISASI FUNGSIONAL</vt:lpstr>
      <vt:lpstr>STRUKTUR ORGANISASI FUNGSIONAL</vt:lpstr>
      <vt:lpstr>2. ORGANISASI UNIT BISNIS</vt:lpstr>
      <vt:lpstr>STRUKTUR ORGANISASI  PRODUK / UNIT BISNIS</vt:lpstr>
      <vt:lpstr>PowerPoint Presentation</vt:lpstr>
      <vt:lpstr>STRUKTUR ORGANISASI MATRIKS</vt:lpstr>
      <vt:lpstr>FUNGSI KONTROLLER</vt:lpstr>
      <vt:lpstr>Fungsi-fungsi kontroller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3</dc:title>
  <dc:creator>User</dc:creator>
  <cp:lastModifiedBy>ASUS</cp:lastModifiedBy>
  <cp:revision>33</cp:revision>
  <dcterms:created xsi:type="dcterms:W3CDTF">2008-03-09T00:07:01Z</dcterms:created>
  <dcterms:modified xsi:type="dcterms:W3CDTF">2020-03-10T02:04:13Z</dcterms:modified>
</cp:coreProperties>
</file>