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270"/>
    <p:restoredTop sz="93165"/>
  </p:normalViewPr>
  <p:slideViewPr>
    <p:cSldViewPr snapToGrid="0" snapToObjects="1">
      <p:cViewPr varScale="1">
        <p:scale>
          <a:sx n="49" d="100"/>
          <a:sy n="49" d="100"/>
        </p:scale>
        <p:origin x="200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118B4-28F8-A640-9CFB-B65D5EC5B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C6360-AB9F-5A4C-A191-60B324B78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688E0-5B34-EE40-BED5-83100F0FB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81969-6A07-DB43-AD60-E33C9A1C7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CC01C-79F0-B54B-9DF8-A7465128A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0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04A91-F21F-BC4E-9929-375BC44A7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90F589-BA34-7E4F-84CB-B2AAAE36D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33D64-A78E-3848-8CA2-A9A0B69DB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6DC3A-60E1-8D48-B382-7DAE31CDD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21AD2-AF3E-9340-818C-45FCBFBB8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65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0032DE-7734-9440-AA2A-F0ABE064FA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E658F7-FEA3-B049-8CE4-3DCFBD264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10727-A125-834C-9FE5-A1E1173A2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B576C-E1B9-B941-B658-DAAAE10D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2636F-D4A1-AE41-BB61-E14BDF86A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534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81904-EFD5-414F-860C-9EC795A02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A3EBE-DF8A-4E42-9443-83F2E908A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654ED-99D9-194C-8FE7-57768412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13343-AA52-FE40-A451-97F472AB2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6BE83-4723-0442-8C5C-22E1A0D61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06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BAEFC-E3C0-0245-8F7C-4F5D8A738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10D04-937C-D641-AFE1-1A7F92B44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2D493-62E7-954D-B13F-9DB0D2475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8FA38-B99A-7D49-927A-E5E981DF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FFFF8-5723-C743-8B91-3A0D5B006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84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A5E84-4443-1F4A-BEB9-EEF7342BC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6703C-FED6-9648-B305-5364336669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E7A5E-9820-FF4D-B1D0-74C917D2C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531A3B-B573-DE4D-93FF-EE4014FBE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127DE4-3026-2547-8B20-C662117D8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15C12-7549-6A48-B0A1-48424B672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7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DDF6F-84F4-7940-A618-65F9A8985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598519-27D5-C747-934A-0EC39CA96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322FEF-2555-5940-BBC9-993B65420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E828DF-EDF0-784E-A93E-2DDAC0D0C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DF019E-45AE-1D4F-A1B8-48FF84A63B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4EE63D-F12D-0344-9D29-51D543CA9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E24D1C-4D67-F444-87B3-C72DA8468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093A4C-5016-6A47-81DA-A22B76D6C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26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4679B-420A-6040-82BE-54CF4BA37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E075B9-AFB5-7F46-BA7A-7B9A6E744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31468D-CBAB-E74D-8941-4F5A6FDCC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ABB9AD-A572-BF47-9F31-2265E7BC8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13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C86A67-1F93-2B4C-93AD-C05E498DA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729181-2177-034A-A386-FBE3ED6CD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AB4870-EF54-4B4E-8130-87358F57B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9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25605-F1EF-4B4F-89FD-A8ABBE57B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D9752-A1E6-324B-BC6B-8E2C45C55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C78977-B6F5-D346-B771-286142F3A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643EB7-90C6-5F43-B557-E34ACCE60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51FBCC-FB73-4844-9061-02E08C60B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080608-076F-434E-962A-89D86F565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59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AC4F3-0C14-D04F-8E39-B4A0E27CC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7656E3-6DFC-C74A-AA0B-C539E449E2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EA8B72-D280-EE49-AD76-9E73EB4240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FAAEB2-AAC5-3A4C-A01C-B7166AA56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B01DC-9490-BF4A-9830-60E9BECF8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7A4F8B-2E79-C448-99C0-CE2FD87DD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749F7-DEB1-2649-BA8F-A7B0FDF1A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63ECE-2D28-EE41-B782-91282E528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BA128-050B-594A-9F43-986E7CA259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360BB-2A2B-5B40-9064-007D472520AB}" type="datetimeFigureOut">
              <a:rPr lang="en-US" smtClean="0"/>
              <a:t>3/27/21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3B11B-E046-9346-B72E-0C2E8AD67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B4A1A-0B3B-E443-8011-5E4B46666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380F2-02BC-5542-A60D-43C09C0C1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4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725B8-A949-104C-B393-474819B098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During the class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9ADCA9-9842-2C4A-BD57-DBD5E8E2EB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PPB UNISA</a:t>
            </a:r>
          </a:p>
        </p:txBody>
      </p:sp>
    </p:spTree>
    <p:extLst>
      <p:ext uri="{BB962C8B-B14F-4D97-AF65-F5344CB8AC3E}">
        <p14:creationId xmlns:p14="http://schemas.microsoft.com/office/powerpoint/2010/main" val="73715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C14A1-C101-834C-8C4B-733CB96E7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can be used at the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24FC5-7003-344D-ACD8-86E1553BB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We’ll learn how to …</a:t>
            </a:r>
          </a:p>
          <a:p>
            <a:r>
              <a:rPr lang="en-US" dirty="0"/>
              <a:t>Let’s into our main discussion today.</a:t>
            </a:r>
          </a:p>
          <a:p>
            <a:r>
              <a:rPr lang="en-US" dirty="0"/>
              <a:t>Do you get it?</a:t>
            </a:r>
          </a:p>
          <a:p>
            <a:r>
              <a:rPr lang="en-US" dirty="0"/>
              <a:t>Are you with me?</a:t>
            </a:r>
          </a:p>
          <a:p>
            <a:r>
              <a:rPr lang="en-US" dirty="0"/>
              <a:t>OK so far?</a:t>
            </a:r>
          </a:p>
        </p:txBody>
      </p:sp>
    </p:spTree>
    <p:extLst>
      <p:ext uri="{BB962C8B-B14F-4D97-AF65-F5344CB8AC3E}">
        <p14:creationId xmlns:p14="http://schemas.microsoft.com/office/powerpoint/2010/main" val="2077090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7A210-2699-C549-BBE4-35AF6605F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6C406-58B4-1941-A727-EA7E9727D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Giving Instructions</a:t>
            </a:r>
          </a:p>
          <a:p>
            <a:r>
              <a:rPr lang="en-US" dirty="0"/>
              <a:t>Open your books at page 75</a:t>
            </a:r>
          </a:p>
          <a:p>
            <a:r>
              <a:rPr lang="en-US" dirty="0"/>
              <a:t>Please work in pairs</a:t>
            </a:r>
          </a:p>
          <a:p>
            <a:r>
              <a:rPr lang="en-US" dirty="0"/>
              <a:t>Please work in groups of two</a:t>
            </a:r>
          </a:p>
          <a:p>
            <a:r>
              <a:rPr lang="en-US" dirty="0"/>
              <a:t>Discuss with people next to you</a:t>
            </a:r>
          </a:p>
          <a:p>
            <a:r>
              <a:rPr lang="en-US" dirty="0"/>
              <a:t>Make your critical review of it</a:t>
            </a:r>
          </a:p>
          <a:p>
            <a:r>
              <a:rPr lang="en-US" dirty="0"/>
              <a:t>Please do quiz ….</a:t>
            </a:r>
          </a:p>
          <a:p>
            <a:r>
              <a:rPr lang="en-US" dirty="0"/>
              <a:t>Submit your work on</a:t>
            </a:r>
          </a:p>
        </p:txBody>
      </p:sp>
    </p:spTree>
    <p:extLst>
      <p:ext uri="{BB962C8B-B14F-4D97-AF65-F5344CB8AC3E}">
        <p14:creationId xmlns:p14="http://schemas.microsoft.com/office/powerpoint/2010/main" val="91678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B1343-1849-1441-AB1C-E24FEF240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AE2E8-855C-9F43-8080-82F73A241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Sequencing</a:t>
            </a:r>
          </a:p>
          <a:p>
            <a:r>
              <a:rPr lang="en-US" dirty="0"/>
              <a:t>First/ First of all,…</a:t>
            </a:r>
          </a:p>
          <a:p>
            <a:r>
              <a:rPr lang="en-US" dirty="0"/>
              <a:t>After that/ Then</a:t>
            </a:r>
          </a:p>
          <a:p>
            <a:r>
              <a:rPr lang="en-US" dirty="0"/>
              <a:t>Next/ Next one, please</a:t>
            </a:r>
          </a:p>
          <a:p>
            <a:r>
              <a:rPr lang="en-US" dirty="0"/>
              <a:t>For the last thing today, Let’s…</a:t>
            </a:r>
          </a:p>
          <a:p>
            <a:r>
              <a:rPr lang="en-US" dirty="0"/>
              <a:t>Whose turn is it today?</a:t>
            </a:r>
          </a:p>
        </p:txBody>
      </p:sp>
    </p:spTree>
    <p:extLst>
      <p:ext uri="{BB962C8B-B14F-4D97-AF65-F5344CB8AC3E}">
        <p14:creationId xmlns:p14="http://schemas.microsoft.com/office/powerpoint/2010/main" val="3790618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99F7F-70C8-6D48-A568-C55B0F4B3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1A1F7-A187-144B-B33F-02FF4DF48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Supervision </a:t>
            </a:r>
          </a:p>
          <a:p>
            <a:r>
              <a:rPr lang="en-US" dirty="0"/>
              <a:t>Attention please</a:t>
            </a:r>
          </a:p>
          <a:p>
            <a:r>
              <a:rPr lang="en-US" dirty="0"/>
              <a:t>It should be this way..</a:t>
            </a:r>
          </a:p>
          <a:p>
            <a:r>
              <a:rPr lang="en-US" dirty="0"/>
              <a:t>This is how to do it</a:t>
            </a:r>
          </a:p>
          <a:p>
            <a:r>
              <a:rPr lang="en-US" dirty="0"/>
              <a:t>Be careful</a:t>
            </a:r>
          </a:p>
        </p:txBody>
      </p:sp>
    </p:spTree>
    <p:extLst>
      <p:ext uri="{BB962C8B-B14F-4D97-AF65-F5344CB8AC3E}">
        <p14:creationId xmlns:p14="http://schemas.microsoft.com/office/powerpoint/2010/main" val="2378789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571A0-C78F-334C-88C0-4DA76405A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760F1-5938-CE4E-861D-C1AF2B00C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Questions</a:t>
            </a:r>
          </a:p>
          <a:p>
            <a:r>
              <a:rPr lang="en-US" dirty="0"/>
              <a:t>Any questions?</a:t>
            </a:r>
          </a:p>
          <a:p>
            <a:r>
              <a:rPr lang="en-US" dirty="0"/>
              <a:t>Who knows the answer?</a:t>
            </a:r>
          </a:p>
          <a:p>
            <a:r>
              <a:rPr lang="en-US" dirty="0"/>
              <a:t>Can anyone explain?</a:t>
            </a:r>
          </a:p>
          <a:p>
            <a:r>
              <a:rPr lang="en-US" dirty="0"/>
              <a:t>Do you have questions?</a:t>
            </a:r>
          </a:p>
          <a:p>
            <a:r>
              <a:rPr lang="en-US" dirty="0"/>
              <a:t>Yes, that’s right</a:t>
            </a:r>
          </a:p>
          <a:p>
            <a:r>
              <a:rPr lang="en-US" dirty="0"/>
              <a:t>Fine</a:t>
            </a:r>
          </a:p>
          <a:p>
            <a:r>
              <a:rPr lang="en-US" dirty="0"/>
              <a:t>Almost. Try again</a:t>
            </a:r>
          </a:p>
          <a:p>
            <a:r>
              <a:rPr lang="en-US" dirty="0"/>
              <a:t>Nice try</a:t>
            </a:r>
          </a:p>
        </p:txBody>
      </p:sp>
    </p:spTree>
    <p:extLst>
      <p:ext uri="{BB962C8B-B14F-4D97-AF65-F5344CB8AC3E}">
        <p14:creationId xmlns:p14="http://schemas.microsoft.com/office/powerpoint/2010/main" val="240647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0BAE1-A091-FC42-9672-C43EEDE66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Giving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FC5BF-B90E-D444-B84C-8333EE2AC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Magnificent!/ Right!/ Fine/ Yes</a:t>
            </a:r>
          </a:p>
          <a:p>
            <a:r>
              <a:rPr lang="en-US" dirty="0"/>
              <a:t>Very good/ That’s very good</a:t>
            </a:r>
          </a:p>
          <a:p>
            <a:r>
              <a:rPr lang="en-US" dirty="0"/>
              <a:t>Great stuff!/ Well done.</a:t>
            </a:r>
          </a:p>
          <a:p>
            <a:r>
              <a:rPr lang="en-US" dirty="0"/>
              <a:t>You did a great job</a:t>
            </a:r>
          </a:p>
          <a:p>
            <a:r>
              <a:rPr lang="en-US" dirty="0"/>
              <a:t>That’s it/ Yes, you’ve got it</a:t>
            </a:r>
          </a:p>
          <a:p>
            <a:r>
              <a:rPr lang="en-US" dirty="0"/>
              <a:t>Fantastic </a:t>
            </a:r>
          </a:p>
          <a:p>
            <a:r>
              <a:rPr lang="en-US" dirty="0"/>
              <a:t>It depends </a:t>
            </a:r>
          </a:p>
          <a:p>
            <a:r>
              <a:rPr lang="en-US" dirty="0"/>
              <a:t>You improved a lot</a:t>
            </a:r>
          </a:p>
          <a:p>
            <a:r>
              <a:rPr lang="en-US" dirty="0"/>
              <a:t>You’re on the right lines</a:t>
            </a:r>
          </a:p>
          <a:p>
            <a:r>
              <a:rPr lang="en-US" dirty="0"/>
              <a:t>There’s no hurry</a:t>
            </a:r>
          </a:p>
          <a:p>
            <a:r>
              <a:rPr lang="en-US" dirty="0"/>
              <a:t>Unfortunately not</a:t>
            </a:r>
          </a:p>
          <a:p>
            <a:r>
              <a:rPr lang="en-US" dirty="0"/>
              <a:t>Good try</a:t>
            </a:r>
          </a:p>
        </p:txBody>
      </p:sp>
    </p:spTree>
    <p:extLst>
      <p:ext uri="{BB962C8B-B14F-4D97-AF65-F5344CB8AC3E}">
        <p14:creationId xmlns:p14="http://schemas.microsoft.com/office/powerpoint/2010/main" val="2306094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678C8-A19A-BC4E-91E0-E2AAF9DBA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situations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B9B33-54E4-024E-9D9B-29C1B486C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hope you all have a good holiday</a:t>
            </a:r>
          </a:p>
          <a:p>
            <a:r>
              <a:rPr lang="en-US" dirty="0"/>
              <a:t>Do you feel better today?</a:t>
            </a:r>
          </a:p>
          <a:p>
            <a:r>
              <a:rPr lang="en-US" dirty="0"/>
              <a:t>I’ll be back in a moment.</a:t>
            </a:r>
          </a:p>
          <a:p>
            <a:r>
              <a:rPr lang="en-US" dirty="0"/>
              <a:t>I have a sore throat.</a:t>
            </a:r>
          </a:p>
          <a:p>
            <a:r>
              <a:rPr lang="en-US" dirty="0"/>
              <a:t>I have a headache</a:t>
            </a:r>
          </a:p>
        </p:txBody>
      </p:sp>
    </p:spTree>
    <p:extLst>
      <p:ext uri="{BB962C8B-B14F-4D97-AF65-F5344CB8AC3E}">
        <p14:creationId xmlns:p14="http://schemas.microsoft.com/office/powerpoint/2010/main" val="1871377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241</Words>
  <Application>Microsoft Macintosh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During the class</vt:lpstr>
      <vt:lpstr>Instructions can be used at the lesson</vt:lpstr>
      <vt:lpstr>Classroom management</vt:lpstr>
      <vt:lpstr>PowerPoint Presentation</vt:lpstr>
      <vt:lpstr>PowerPoint Presentation</vt:lpstr>
      <vt:lpstr>PowerPoint Presentation</vt:lpstr>
      <vt:lpstr>Giving Feedback</vt:lpstr>
      <vt:lpstr>Special situations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During the class</dc:title>
  <dc:creator>David Sulistiawan Aditya</dc:creator>
  <cp:lastModifiedBy>David Sulistiawan Aditya</cp:lastModifiedBy>
  <cp:revision>3</cp:revision>
  <dcterms:created xsi:type="dcterms:W3CDTF">2021-03-27T13:47:54Z</dcterms:created>
  <dcterms:modified xsi:type="dcterms:W3CDTF">2021-03-27T14:15:17Z</dcterms:modified>
</cp:coreProperties>
</file>