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3"/>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16E00-EBDC-924A-AA47-1EC3193DA9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C469CCA-18C4-D749-B089-7CDD9E5811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8A3EE1-2BAA-514F-BB65-CD28D013D5F3}"/>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5" name="Footer Placeholder 4">
            <a:extLst>
              <a:ext uri="{FF2B5EF4-FFF2-40B4-BE49-F238E27FC236}">
                <a16:creationId xmlns:a16="http://schemas.microsoft.com/office/drawing/2014/main" id="{AEF5004C-FB6C-014B-9C01-4665E66E62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614C3F-9E0C-D74C-B20D-8F8C51D58506}"/>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2999642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6E6B0-82B4-8E4B-A1F2-78B24A3C83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682FAD4-2FE5-8A4E-93B8-5ADCB6FA30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C490CB-325C-FD45-B556-ECDE32D7674B}"/>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5" name="Footer Placeholder 4">
            <a:extLst>
              <a:ext uri="{FF2B5EF4-FFF2-40B4-BE49-F238E27FC236}">
                <a16:creationId xmlns:a16="http://schemas.microsoft.com/office/drawing/2014/main" id="{0B590299-7011-FE46-BC1D-8068F03B2C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8E495-94E4-3548-B6B9-C3183DEADCBB}"/>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4213567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06B1D82-7BAB-1F49-8F8C-D08A337C72B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C267D6-57CE-DE40-AA29-FD37197E84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54595D-A979-1F40-B34D-E1B9329B8CE7}"/>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5" name="Footer Placeholder 4">
            <a:extLst>
              <a:ext uri="{FF2B5EF4-FFF2-40B4-BE49-F238E27FC236}">
                <a16:creationId xmlns:a16="http://schemas.microsoft.com/office/drawing/2014/main" id="{3D0CBDE0-8F64-354C-99FB-7CBE652EF5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9EF9E9-5029-CA41-A47D-799032AE72E5}"/>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3279301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F0D2E-DB1B-1440-AE87-18FAA5BEBEC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979B0D3-57C2-4148-8121-38F435D6779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C5F20E-F199-7949-8ECD-A037889A94EF}"/>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5" name="Footer Placeholder 4">
            <a:extLst>
              <a:ext uri="{FF2B5EF4-FFF2-40B4-BE49-F238E27FC236}">
                <a16:creationId xmlns:a16="http://schemas.microsoft.com/office/drawing/2014/main" id="{33C5AB09-6F34-3D40-88FC-732E916CEE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CC958E-BB82-734D-99C4-91392D487BF6}"/>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3164330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B5866-2ED1-6042-840A-555B7A0822D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DEB6BC4-C094-5943-B22C-F3F3E169C8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12DA099-C9E7-8245-8220-1C9B30FC9325}"/>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5" name="Footer Placeholder 4">
            <a:extLst>
              <a:ext uri="{FF2B5EF4-FFF2-40B4-BE49-F238E27FC236}">
                <a16:creationId xmlns:a16="http://schemas.microsoft.com/office/drawing/2014/main" id="{B1FFB7DB-9132-0542-A294-EB6DC0940C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5084F9-5E5F-1E4D-BBD9-63FF602C928D}"/>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3822794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B3F1EA-D1C7-DF46-9601-6C744D2FCB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96CD00-759B-AC42-A3A5-6F859A11DD6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3080BB-136A-1547-893A-EF0BA24780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19631B-D4DC-2B45-B668-3D1A564D253F}"/>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6" name="Footer Placeholder 5">
            <a:extLst>
              <a:ext uri="{FF2B5EF4-FFF2-40B4-BE49-F238E27FC236}">
                <a16:creationId xmlns:a16="http://schemas.microsoft.com/office/drawing/2014/main" id="{61FDBFA9-4249-9C4E-9EBA-BF86A00FE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9C85F5-19CD-D448-808B-4980EB3A40E6}"/>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3513473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967FB-C1C2-7D44-AFED-659C1931F1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A403B0-DBE2-D046-81E4-CD029B3D5C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5FAB97-8230-B342-9B19-FA00871B56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93A630-2C9C-3145-B503-716C672296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CAD614-36ED-0D4B-BB92-F6CBC0C30CD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3E7A224-8EAF-1548-85A5-7FA9B260801E}"/>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8" name="Footer Placeholder 7">
            <a:extLst>
              <a:ext uri="{FF2B5EF4-FFF2-40B4-BE49-F238E27FC236}">
                <a16:creationId xmlns:a16="http://schemas.microsoft.com/office/drawing/2014/main" id="{C16FD460-5A5E-6B48-AF79-EB5DDD3CA0A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12674DC-A83B-3949-B110-C8D48D85677B}"/>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9745560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399461-C5B2-1B46-8FF1-569640DA38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0981B32-92D7-BA44-8DC3-40FAFF2B6E38}"/>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4" name="Footer Placeholder 3">
            <a:extLst>
              <a:ext uri="{FF2B5EF4-FFF2-40B4-BE49-F238E27FC236}">
                <a16:creationId xmlns:a16="http://schemas.microsoft.com/office/drawing/2014/main" id="{95081637-EEB0-3D49-AD10-2A88439E37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6E94570-9C2A-624E-87EC-0BC96063267D}"/>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2668846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944A8D-9E1A-2344-9A4F-633AC6EBB507}"/>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3" name="Footer Placeholder 2">
            <a:extLst>
              <a:ext uri="{FF2B5EF4-FFF2-40B4-BE49-F238E27FC236}">
                <a16:creationId xmlns:a16="http://schemas.microsoft.com/office/drawing/2014/main" id="{4DF292EA-1BF1-0141-8C9B-C853BA3DA7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1308FD-918F-5C45-9E14-56518C22612F}"/>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768466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009C43-EC7F-574E-A3C8-7F5C0C767E3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BD02AC8-F19D-EE40-B777-A25A50D4AD5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BC15E11-7856-C149-8184-041EF0B14E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730EC5-965B-D648-BF3A-A2D385B1418F}"/>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6" name="Footer Placeholder 5">
            <a:extLst>
              <a:ext uri="{FF2B5EF4-FFF2-40B4-BE49-F238E27FC236}">
                <a16:creationId xmlns:a16="http://schemas.microsoft.com/office/drawing/2014/main" id="{FF792327-C684-8945-9E6F-8254306D97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66C23B-F983-614F-AF41-069E35DE72BB}"/>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648604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7C5CD-931C-2B46-88E9-4EEFF38A19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0F9FBB5-228A-4B48-9FA8-D25960A79D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51344-0DBB-FF45-B4BF-B85AF1F0273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FDBBD2-A9ED-B146-97A9-10FFC3A57DE3}"/>
              </a:ext>
            </a:extLst>
          </p:cNvPr>
          <p:cNvSpPr>
            <a:spLocks noGrp="1"/>
          </p:cNvSpPr>
          <p:nvPr>
            <p:ph type="dt" sz="half" idx="10"/>
          </p:nvPr>
        </p:nvSpPr>
        <p:spPr/>
        <p:txBody>
          <a:bodyPr/>
          <a:lstStyle/>
          <a:p>
            <a:fld id="{3664E597-D1D7-FF48-9F3A-E7CBAF03AF41}" type="datetimeFigureOut">
              <a:rPr lang="en-US" smtClean="0"/>
              <a:t>3/25/21</a:t>
            </a:fld>
            <a:endParaRPr lang="en-US"/>
          </a:p>
        </p:txBody>
      </p:sp>
      <p:sp>
        <p:nvSpPr>
          <p:cNvPr id="6" name="Footer Placeholder 5">
            <a:extLst>
              <a:ext uri="{FF2B5EF4-FFF2-40B4-BE49-F238E27FC236}">
                <a16:creationId xmlns:a16="http://schemas.microsoft.com/office/drawing/2014/main" id="{43350F3B-894F-5C49-B89E-C5820FE8E26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CD592B-2BFD-D14B-9F62-0FE87596A2C6}"/>
              </a:ext>
            </a:extLst>
          </p:cNvPr>
          <p:cNvSpPr>
            <a:spLocks noGrp="1"/>
          </p:cNvSpPr>
          <p:nvPr>
            <p:ph type="sldNum" sz="quarter" idx="12"/>
          </p:nvPr>
        </p:nvSpPr>
        <p:spPr/>
        <p:txBody>
          <a:bodyPr/>
          <a:lstStyle/>
          <a:p>
            <a:fld id="{31BC9685-7651-394A-AE6C-58CF52F2C666}" type="slidenum">
              <a:rPr lang="en-US" smtClean="0"/>
              <a:t>‹#›</a:t>
            </a:fld>
            <a:endParaRPr lang="en-US"/>
          </a:p>
        </p:txBody>
      </p:sp>
    </p:spTree>
    <p:extLst>
      <p:ext uri="{BB962C8B-B14F-4D97-AF65-F5344CB8AC3E}">
        <p14:creationId xmlns:p14="http://schemas.microsoft.com/office/powerpoint/2010/main" val="693335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DD2303-0FE3-3F40-BBA4-C36C592167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AE7852-6D8E-7545-B496-321E209B01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19800B-37C9-C045-9F6F-ABD14F949EF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64E597-D1D7-FF48-9F3A-E7CBAF03AF41}" type="datetimeFigureOut">
              <a:rPr lang="en-US" smtClean="0"/>
              <a:t>3/25/21</a:t>
            </a:fld>
            <a:endParaRPr lang="en-US"/>
          </a:p>
        </p:txBody>
      </p:sp>
      <p:sp>
        <p:nvSpPr>
          <p:cNvPr id="5" name="Footer Placeholder 4">
            <a:extLst>
              <a:ext uri="{FF2B5EF4-FFF2-40B4-BE49-F238E27FC236}">
                <a16:creationId xmlns:a16="http://schemas.microsoft.com/office/drawing/2014/main" id="{36F98728-52C4-B24F-AB71-D19E335F7F8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4F55DC7-D791-564E-ADF6-BB4F07C8BE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BC9685-7651-394A-AE6C-58CF52F2C666}" type="slidenum">
              <a:rPr lang="en-US" smtClean="0"/>
              <a:t>‹#›</a:t>
            </a:fld>
            <a:endParaRPr lang="en-US"/>
          </a:p>
        </p:txBody>
      </p:sp>
    </p:spTree>
    <p:extLst>
      <p:ext uri="{BB962C8B-B14F-4D97-AF65-F5344CB8AC3E}">
        <p14:creationId xmlns:p14="http://schemas.microsoft.com/office/powerpoint/2010/main" val="2905992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7127B-71D1-7844-9A82-B05A47FCD24E}"/>
              </a:ext>
            </a:extLst>
          </p:cNvPr>
          <p:cNvSpPr>
            <a:spLocks noGrp="1"/>
          </p:cNvSpPr>
          <p:nvPr>
            <p:ph type="ctrTitle"/>
          </p:nvPr>
        </p:nvSpPr>
        <p:spPr/>
        <p:txBody>
          <a:bodyPr/>
          <a:lstStyle/>
          <a:p>
            <a:r>
              <a:rPr lang="en-US" dirty="0"/>
              <a:t>Greetings and Introductions</a:t>
            </a:r>
          </a:p>
        </p:txBody>
      </p:sp>
      <p:sp>
        <p:nvSpPr>
          <p:cNvPr id="3" name="Subtitle 2">
            <a:extLst>
              <a:ext uri="{FF2B5EF4-FFF2-40B4-BE49-F238E27FC236}">
                <a16:creationId xmlns:a16="http://schemas.microsoft.com/office/drawing/2014/main" id="{A402D991-D67D-AE48-B582-CA4ECEF6E36D}"/>
              </a:ext>
            </a:extLst>
          </p:cNvPr>
          <p:cNvSpPr>
            <a:spLocks noGrp="1"/>
          </p:cNvSpPr>
          <p:nvPr>
            <p:ph type="subTitle" idx="1"/>
          </p:nvPr>
        </p:nvSpPr>
        <p:spPr/>
        <p:txBody>
          <a:bodyPr/>
          <a:lstStyle/>
          <a:p>
            <a:r>
              <a:rPr lang="en-US" dirty="0"/>
              <a:t>LDC UNISA</a:t>
            </a:r>
          </a:p>
        </p:txBody>
      </p:sp>
    </p:spTree>
    <p:extLst>
      <p:ext uri="{BB962C8B-B14F-4D97-AF65-F5344CB8AC3E}">
        <p14:creationId xmlns:p14="http://schemas.microsoft.com/office/powerpoint/2010/main" val="38840210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DB795-E7C2-7E42-B018-61825B8F795C}"/>
              </a:ext>
            </a:extLst>
          </p:cNvPr>
          <p:cNvSpPr>
            <a:spLocks noGrp="1"/>
          </p:cNvSpPr>
          <p:nvPr>
            <p:ph type="title"/>
          </p:nvPr>
        </p:nvSpPr>
        <p:spPr/>
        <p:txBody>
          <a:bodyPr/>
          <a:lstStyle/>
          <a:p>
            <a:r>
              <a:rPr lang="en-US" dirty="0"/>
              <a:t>Formal Greetings</a:t>
            </a:r>
          </a:p>
        </p:txBody>
      </p:sp>
      <p:sp>
        <p:nvSpPr>
          <p:cNvPr id="3" name="Content Placeholder 2">
            <a:extLst>
              <a:ext uri="{FF2B5EF4-FFF2-40B4-BE49-F238E27FC236}">
                <a16:creationId xmlns:a16="http://schemas.microsoft.com/office/drawing/2014/main" id="{4ACA17C9-E78D-144D-B766-4833FF3A6AC7}"/>
              </a:ext>
            </a:extLst>
          </p:cNvPr>
          <p:cNvSpPr>
            <a:spLocks noGrp="1"/>
          </p:cNvSpPr>
          <p:nvPr>
            <p:ph idx="1"/>
          </p:nvPr>
        </p:nvSpPr>
        <p:spPr/>
        <p:txBody>
          <a:bodyPr/>
          <a:lstStyle/>
          <a:p>
            <a:r>
              <a:rPr lang="en-ID" b="1" dirty="0"/>
              <a:t>Kasia:</a:t>
            </a:r>
            <a:r>
              <a:rPr lang="en-ID" dirty="0"/>
              <a:t> Good morning! You must be Olivier.</a:t>
            </a:r>
            <a:br>
              <a:rPr lang="en-ID" dirty="0"/>
            </a:br>
            <a:r>
              <a:rPr lang="en-ID" b="1" dirty="0"/>
              <a:t>Olivier:</a:t>
            </a:r>
            <a:r>
              <a:rPr lang="en-ID" dirty="0"/>
              <a:t> Yes, good morning! I’m sorry, </a:t>
            </a:r>
            <a:r>
              <a:rPr lang="en-ID" b="1" dirty="0"/>
              <a:t>and your name is</a:t>
            </a:r>
            <a:r>
              <a:rPr lang="en-ID" dirty="0"/>
              <a:t>…?</a:t>
            </a:r>
            <a:br>
              <a:rPr lang="en-ID" dirty="0"/>
            </a:br>
            <a:r>
              <a:rPr lang="en-ID" b="1" dirty="0"/>
              <a:t>K:</a:t>
            </a:r>
            <a:r>
              <a:rPr lang="en-ID" dirty="0"/>
              <a:t> My name’s Kasia. </a:t>
            </a:r>
            <a:r>
              <a:rPr lang="en-ID" b="1" dirty="0"/>
              <a:t>Very nice </a:t>
            </a:r>
            <a:r>
              <a:rPr lang="en-ID" dirty="0"/>
              <a:t>to meet you. Welcome </a:t>
            </a:r>
            <a:r>
              <a:rPr lang="en-ID" b="1" dirty="0"/>
              <a:t>to Madrid</a:t>
            </a:r>
            <a:r>
              <a:rPr lang="en-ID" dirty="0"/>
              <a:t>!</a:t>
            </a:r>
            <a:br>
              <a:rPr lang="en-ID" dirty="0"/>
            </a:br>
            <a:r>
              <a:rPr lang="en-ID" b="1" dirty="0"/>
              <a:t>O:</a:t>
            </a:r>
            <a:r>
              <a:rPr lang="en-ID" dirty="0"/>
              <a:t> Thank you.</a:t>
            </a:r>
            <a:br>
              <a:rPr lang="en-ID" dirty="0"/>
            </a:br>
            <a:r>
              <a:rPr lang="en-ID" b="1" dirty="0"/>
              <a:t>K:</a:t>
            </a:r>
            <a:r>
              <a:rPr lang="en-ID" dirty="0"/>
              <a:t> How are you </a:t>
            </a:r>
            <a:r>
              <a:rPr lang="en-ID" b="1" dirty="0"/>
              <a:t>today</a:t>
            </a:r>
            <a:r>
              <a:rPr lang="en-ID" dirty="0"/>
              <a:t>?</a:t>
            </a:r>
            <a:br>
              <a:rPr lang="en-ID" dirty="0"/>
            </a:br>
            <a:r>
              <a:rPr lang="en-ID" b="1" dirty="0"/>
              <a:t>O:</a:t>
            </a:r>
            <a:r>
              <a:rPr lang="en-ID" dirty="0"/>
              <a:t> Very well, thank you, </a:t>
            </a:r>
            <a:r>
              <a:rPr lang="en-ID" b="1" dirty="0"/>
              <a:t>and yourself</a:t>
            </a:r>
            <a:r>
              <a:rPr lang="en-ID" dirty="0"/>
              <a:t>?</a:t>
            </a:r>
            <a:br>
              <a:rPr lang="en-ID" dirty="0"/>
            </a:br>
            <a:r>
              <a:rPr lang="en-ID" b="1" dirty="0"/>
              <a:t>K:</a:t>
            </a:r>
            <a:r>
              <a:rPr lang="en-ID" dirty="0"/>
              <a:t> I’m good, </a:t>
            </a:r>
            <a:r>
              <a:rPr lang="en-ID" b="1" dirty="0"/>
              <a:t>thanks for asking</a:t>
            </a:r>
            <a:r>
              <a:rPr lang="en-ID" dirty="0"/>
              <a:t>.</a:t>
            </a:r>
            <a:endParaRPr lang="en-US" dirty="0"/>
          </a:p>
        </p:txBody>
      </p:sp>
    </p:spTree>
    <p:extLst>
      <p:ext uri="{BB962C8B-B14F-4D97-AF65-F5344CB8AC3E}">
        <p14:creationId xmlns:p14="http://schemas.microsoft.com/office/powerpoint/2010/main" val="832048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B6715-AB47-A148-8767-77E0087D1495}"/>
              </a:ext>
            </a:extLst>
          </p:cNvPr>
          <p:cNvSpPr>
            <a:spLocks noGrp="1"/>
          </p:cNvSpPr>
          <p:nvPr>
            <p:ph type="title"/>
          </p:nvPr>
        </p:nvSpPr>
        <p:spPr/>
        <p:txBody>
          <a:bodyPr/>
          <a:lstStyle/>
          <a:p>
            <a:r>
              <a:rPr lang="en-US" dirty="0"/>
              <a:t>Neutral greetings</a:t>
            </a:r>
          </a:p>
        </p:txBody>
      </p:sp>
      <p:sp>
        <p:nvSpPr>
          <p:cNvPr id="3" name="Content Placeholder 2">
            <a:extLst>
              <a:ext uri="{FF2B5EF4-FFF2-40B4-BE49-F238E27FC236}">
                <a16:creationId xmlns:a16="http://schemas.microsoft.com/office/drawing/2014/main" id="{5B1E4750-7790-F74E-85E2-82C073E1C5B9}"/>
              </a:ext>
            </a:extLst>
          </p:cNvPr>
          <p:cNvSpPr>
            <a:spLocks noGrp="1"/>
          </p:cNvSpPr>
          <p:nvPr>
            <p:ph idx="1"/>
          </p:nvPr>
        </p:nvSpPr>
        <p:spPr/>
        <p:txBody>
          <a:bodyPr/>
          <a:lstStyle/>
          <a:p>
            <a:r>
              <a:rPr lang="en-ID" b="1" dirty="0"/>
              <a:t>O:</a:t>
            </a:r>
            <a:r>
              <a:rPr lang="en-ID" dirty="0"/>
              <a:t> Hello!</a:t>
            </a:r>
            <a:br>
              <a:rPr lang="en-ID" dirty="0"/>
            </a:br>
            <a:r>
              <a:rPr lang="en-ID" b="1" dirty="0"/>
              <a:t>K:</a:t>
            </a:r>
            <a:r>
              <a:rPr lang="en-ID" dirty="0"/>
              <a:t> Hello! Are you Olivier?</a:t>
            </a:r>
            <a:br>
              <a:rPr lang="en-ID" dirty="0"/>
            </a:br>
            <a:r>
              <a:rPr lang="en-ID" b="1" dirty="0"/>
              <a:t>O:</a:t>
            </a:r>
            <a:r>
              <a:rPr lang="en-ID" dirty="0"/>
              <a:t> Yes, that’s right. What’s your name?</a:t>
            </a:r>
            <a:br>
              <a:rPr lang="en-ID" dirty="0"/>
            </a:br>
            <a:r>
              <a:rPr lang="en-ID" b="1" dirty="0"/>
              <a:t>K:</a:t>
            </a:r>
            <a:r>
              <a:rPr lang="en-ID" dirty="0"/>
              <a:t> Kasia. Nice to meet you.</a:t>
            </a:r>
            <a:br>
              <a:rPr lang="en-ID" dirty="0"/>
            </a:br>
            <a:r>
              <a:rPr lang="en-ID" b="1" dirty="0"/>
              <a:t>O:</a:t>
            </a:r>
            <a:r>
              <a:rPr lang="en-ID" dirty="0"/>
              <a:t> And you.</a:t>
            </a:r>
            <a:br>
              <a:rPr lang="en-ID" dirty="0"/>
            </a:br>
            <a:r>
              <a:rPr lang="en-ID" b="1" dirty="0"/>
              <a:t>K:</a:t>
            </a:r>
            <a:r>
              <a:rPr lang="en-ID" dirty="0"/>
              <a:t> How are you?</a:t>
            </a:r>
            <a:br>
              <a:rPr lang="en-ID" dirty="0"/>
            </a:br>
            <a:r>
              <a:rPr lang="en-ID" b="1" dirty="0"/>
              <a:t>O:</a:t>
            </a:r>
            <a:r>
              <a:rPr lang="en-ID" dirty="0"/>
              <a:t> Fine, thanks, and you?</a:t>
            </a:r>
            <a:br>
              <a:rPr lang="en-ID" dirty="0"/>
            </a:br>
            <a:r>
              <a:rPr lang="en-ID" b="1" dirty="0"/>
              <a:t>K:</a:t>
            </a:r>
            <a:r>
              <a:rPr lang="en-ID" dirty="0"/>
              <a:t> I’m good, thanks.</a:t>
            </a:r>
            <a:endParaRPr lang="en-US" dirty="0"/>
          </a:p>
        </p:txBody>
      </p:sp>
    </p:spTree>
    <p:extLst>
      <p:ext uri="{BB962C8B-B14F-4D97-AF65-F5344CB8AC3E}">
        <p14:creationId xmlns:p14="http://schemas.microsoft.com/office/powerpoint/2010/main" val="3130772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75A40-2BA2-EB4F-9E0B-27DCF7DA5560}"/>
              </a:ext>
            </a:extLst>
          </p:cNvPr>
          <p:cNvSpPr>
            <a:spLocks noGrp="1"/>
          </p:cNvSpPr>
          <p:nvPr>
            <p:ph type="title"/>
          </p:nvPr>
        </p:nvSpPr>
        <p:spPr/>
        <p:txBody>
          <a:bodyPr/>
          <a:lstStyle/>
          <a:p>
            <a:r>
              <a:rPr lang="en-US" dirty="0"/>
              <a:t>Informal</a:t>
            </a:r>
          </a:p>
        </p:txBody>
      </p:sp>
      <p:sp>
        <p:nvSpPr>
          <p:cNvPr id="3" name="Content Placeholder 2">
            <a:extLst>
              <a:ext uri="{FF2B5EF4-FFF2-40B4-BE49-F238E27FC236}">
                <a16:creationId xmlns:a16="http://schemas.microsoft.com/office/drawing/2014/main" id="{545ECBBC-50F1-5F49-892D-0AE3D423B5EB}"/>
              </a:ext>
            </a:extLst>
          </p:cNvPr>
          <p:cNvSpPr>
            <a:spLocks noGrp="1"/>
          </p:cNvSpPr>
          <p:nvPr>
            <p:ph idx="1"/>
          </p:nvPr>
        </p:nvSpPr>
        <p:spPr/>
        <p:txBody>
          <a:bodyPr/>
          <a:lstStyle/>
          <a:p>
            <a:r>
              <a:rPr lang="en-ID" b="1" dirty="0"/>
              <a:t>O:</a:t>
            </a:r>
            <a:r>
              <a:rPr lang="en-ID" dirty="0"/>
              <a:t> Hi!</a:t>
            </a:r>
            <a:br>
              <a:rPr lang="en-ID" dirty="0"/>
            </a:br>
            <a:r>
              <a:rPr lang="en-ID" b="1" dirty="0"/>
              <a:t>K:</a:t>
            </a:r>
            <a:r>
              <a:rPr lang="en-ID" dirty="0"/>
              <a:t> Hey! </a:t>
            </a:r>
            <a:r>
              <a:rPr lang="en-ID" b="1" dirty="0"/>
              <a:t>Olivier?</a:t>
            </a:r>
            <a:br>
              <a:rPr lang="en-ID" dirty="0"/>
            </a:br>
            <a:r>
              <a:rPr lang="en-ID" b="1" dirty="0"/>
              <a:t>O:</a:t>
            </a:r>
            <a:r>
              <a:rPr lang="en-ID" dirty="0"/>
              <a:t> Yeah. </a:t>
            </a:r>
            <a:r>
              <a:rPr lang="en-ID" b="1" dirty="0"/>
              <a:t>Your name?</a:t>
            </a:r>
            <a:br>
              <a:rPr lang="en-ID" dirty="0"/>
            </a:br>
            <a:r>
              <a:rPr lang="en-ID" b="1" dirty="0"/>
              <a:t>K:</a:t>
            </a:r>
            <a:r>
              <a:rPr lang="en-ID" dirty="0"/>
              <a:t> Kasia. Good to meet you.</a:t>
            </a:r>
            <a:br>
              <a:rPr lang="en-ID" dirty="0"/>
            </a:br>
            <a:r>
              <a:rPr lang="en-ID" b="1" dirty="0"/>
              <a:t>O:</a:t>
            </a:r>
            <a:r>
              <a:rPr lang="en-ID" dirty="0"/>
              <a:t> </a:t>
            </a:r>
            <a:r>
              <a:rPr lang="en-ID" b="1" dirty="0"/>
              <a:t>You too.</a:t>
            </a:r>
            <a:br>
              <a:rPr lang="en-ID" dirty="0"/>
            </a:br>
            <a:r>
              <a:rPr lang="en-ID" b="1" dirty="0"/>
              <a:t>K:</a:t>
            </a:r>
            <a:r>
              <a:rPr lang="en-ID" dirty="0"/>
              <a:t> </a:t>
            </a:r>
            <a:r>
              <a:rPr lang="en-ID" b="1" dirty="0"/>
              <a:t>How you doing?</a:t>
            </a:r>
            <a:br>
              <a:rPr lang="en-ID" dirty="0"/>
            </a:br>
            <a:r>
              <a:rPr lang="en-ID" b="1" dirty="0"/>
              <a:t>O:</a:t>
            </a:r>
            <a:r>
              <a:rPr lang="en-ID" dirty="0"/>
              <a:t> Yeah, not bad. You?</a:t>
            </a:r>
            <a:br>
              <a:rPr lang="en-ID" dirty="0"/>
            </a:br>
            <a:r>
              <a:rPr lang="en-ID" b="1" dirty="0"/>
              <a:t>K:</a:t>
            </a:r>
            <a:r>
              <a:rPr lang="en-ID" dirty="0"/>
              <a:t> Pretty good!</a:t>
            </a:r>
            <a:endParaRPr lang="en-US" dirty="0"/>
          </a:p>
        </p:txBody>
      </p:sp>
    </p:spTree>
    <p:extLst>
      <p:ext uri="{BB962C8B-B14F-4D97-AF65-F5344CB8AC3E}">
        <p14:creationId xmlns:p14="http://schemas.microsoft.com/office/powerpoint/2010/main" val="4241944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9E1DF2-3AE8-0142-9953-1C4D355C478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98A746F-4B16-C340-B4C9-13FF837380DC}"/>
              </a:ext>
            </a:extLst>
          </p:cNvPr>
          <p:cNvSpPr>
            <a:spLocks noGrp="1"/>
          </p:cNvSpPr>
          <p:nvPr>
            <p:ph idx="1"/>
          </p:nvPr>
        </p:nvSpPr>
        <p:spPr/>
        <p:txBody>
          <a:bodyPr>
            <a:normAutofit fontScale="55000" lnSpcReduction="20000"/>
          </a:bodyPr>
          <a:lstStyle/>
          <a:p>
            <a:pPr marL="0" indent="0" fontAlgn="base">
              <a:buNone/>
            </a:pPr>
            <a:r>
              <a:rPr lang="en-ID" b="1" dirty="0"/>
              <a:t>Formal Greetings</a:t>
            </a:r>
          </a:p>
          <a:p>
            <a:pPr fontAlgn="base"/>
            <a:r>
              <a:rPr lang="en-ID" dirty="0"/>
              <a:t>Hello</a:t>
            </a:r>
          </a:p>
          <a:p>
            <a:pPr fontAlgn="base"/>
            <a:r>
              <a:rPr lang="en-ID" dirty="0"/>
              <a:t>Good morning</a:t>
            </a:r>
          </a:p>
          <a:p>
            <a:pPr fontAlgn="base"/>
            <a:r>
              <a:rPr lang="en-ID" dirty="0"/>
              <a:t>Good afternoon</a:t>
            </a:r>
          </a:p>
          <a:p>
            <a:pPr fontAlgn="base"/>
            <a:r>
              <a:rPr lang="en-ID" dirty="0"/>
              <a:t>Good evening</a:t>
            </a:r>
          </a:p>
          <a:p>
            <a:pPr fontAlgn="base"/>
            <a:r>
              <a:rPr lang="en-ID" dirty="0"/>
              <a:t>It’s nice to meet you</a:t>
            </a:r>
          </a:p>
          <a:p>
            <a:pPr fontAlgn="base"/>
            <a:r>
              <a:rPr lang="en-ID" dirty="0"/>
              <a:t>It’s a pleasure to meet you</a:t>
            </a:r>
          </a:p>
          <a:p>
            <a:pPr marL="0" indent="0" fontAlgn="base">
              <a:buNone/>
            </a:pPr>
            <a:endParaRPr lang="en-ID" b="1" dirty="0"/>
          </a:p>
          <a:p>
            <a:pPr marL="0" indent="0" fontAlgn="base">
              <a:buNone/>
            </a:pPr>
            <a:r>
              <a:rPr lang="en-ID" b="1" dirty="0"/>
              <a:t>Informal Greetings</a:t>
            </a:r>
          </a:p>
          <a:p>
            <a:pPr fontAlgn="base"/>
            <a:r>
              <a:rPr lang="en-ID" dirty="0"/>
              <a:t>Hi</a:t>
            </a:r>
          </a:p>
          <a:p>
            <a:pPr fontAlgn="base"/>
            <a:r>
              <a:rPr lang="en-ID" dirty="0"/>
              <a:t>Hey</a:t>
            </a:r>
          </a:p>
          <a:p>
            <a:pPr fontAlgn="base"/>
            <a:r>
              <a:rPr lang="en-ID" dirty="0"/>
              <a:t>What’s up</a:t>
            </a:r>
          </a:p>
          <a:p>
            <a:pPr fontAlgn="base"/>
            <a:r>
              <a:rPr lang="en-ID" dirty="0"/>
              <a:t>Nice to meet you</a:t>
            </a:r>
          </a:p>
          <a:p>
            <a:pPr fontAlgn="base"/>
            <a:r>
              <a:rPr lang="en-ID" dirty="0"/>
              <a:t>Pleased to meet you</a:t>
            </a:r>
          </a:p>
          <a:p>
            <a:pPr fontAlgn="base"/>
            <a:r>
              <a:rPr lang="en-ID" dirty="0"/>
              <a:t>It’s a pleasure</a:t>
            </a:r>
          </a:p>
          <a:p>
            <a:endParaRPr lang="en-US" dirty="0"/>
          </a:p>
        </p:txBody>
      </p:sp>
    </p:spTree>
    <p:extLst>
      <p:ext uri="{BB962C8B-B14F-4D97-AF65-F5344CB8AC3E}">
        <p14:creationId xmlns:p14="http://schemas.microsoft.com/office/powerpoint/2010/main" val="3745564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00C9C-4CD1-9D44-9FCD-760156AC8EAF}"/>
              </a:ext>
            </a:extLst>
          </p:cNvPr>
          <p:cNvSpPr>
            <a:spLocks noGrp="1"/>
          </p:cNvSpPr>
          <p:nvPr>
            <p:ph type="title"/>
          </p:nvPr>
        </p:nvSpPr>
        <p:spPr/>
        <p:txBody>
          <a:bodyPr/>
          <a:lstStyle/>
          <a:p>
            <a:r>
              <a:rPr lang="en-US" dirty="0"/>
              <a:t>Going beyond hello</a:t>
            </a:r>
          </a:p>
        </p:txBody>
      </p:sp>
      <p:sp>
        <p:nvSpPr>
          <p:cNvPr id="3" name="Content Placeholder 2">
            <a:extLst>
              <a:ext uri="{FF2B5EF4-FFF2-40B4-BE49-F238E27FC236}">
                <a16:creationId xmlns:a16="http://schemas.microsoft.com/office/drawing/2014/main" id="{87262B6F-D562-DA40-B73A-1F9145659E99}"/>
              </a:ext>
            </a:extLst>
          </p:cNvPr>
          <p:cNvSpPr>
            <a:spLocks noGrp="1"/>
          </p:cNvSpPr>
          <p:nvPr>
            <p:ph idx="1"/>
          </p:nvPr>
        </p:nvSpPr>
        <p:spPr/>
        <p:txBody>
          <a:bodyPr>
            <a:normAutofit fontScale="55000" lnSpcReduction="20000"/>
          </a:bodyPr>
          <a:lstStyle/>
          <a:p>
            <a:pPr marL="0" indent="0" fontAlgn="base">
              <a:buNone/>
            </a:pPr>
            <a:r>
              <a:rPr lang="en-ID" dirty="0"/>
              <a:t>All of the words and phrases above are simply variations of “hello.” But what comes next? This is when an English conversation moves to polite questions or introductions, depending on the situation. Let’s look at a few polite ways to move forward:</a:t>
            </a:r>
          </a:p>
          <a:p>
            <a:pPr marL="0" indent="0" fontAlgn="base">
              <a:buNone/>
            </a:pPr>
            <a:r>
              <a:rPr lang="en-ID" b="1" dirty="0"/>
              <a:t>Introductions</a:t>
            </a:r>
          </a:p>
          <a:p>
            <a:pPr fontAlgn="base"/>
            <a:r>
              <a:rPr lang="en-ID" dirty="0"/>
              <a:t>My name is ______. (introducing yourself)</a:t>
            </a:r>
          </a:p>
          <a:p>
            <a:pPr fontAlgn="base"/>
            <a:r>
              <a:rPr lang="en-ID" dirty="0"/>
              <a:t>This is ______. (introducing someone else)</a:t>
            </a:r>
          </a:p>
          <a:p>
            <a:pPr marL="0" indent="0" fontAlgn="base">
              <a:buNone/>
            </a:pPr>
            <a:r>
              <a:rPr lang="en-ID" b="1" dirty="0"/>
              <a:t>Polite Questions</a:t>
            </a:r>
          </a:p>
          <a:p>
            <a:pPr fontAlgn="base"/>
            <a:r>
              <a:rPr lang="en-ID" dirty="0"/>
              <a:t>How are you?</a:t>
            </a:r>
          </a:p>
          <a:p>
            <a:pPr fontAlgn="base"/>
            <a:r>
              <a:rPr lang="en-ID" dirty="0"/>
              <a:t>How are you doing?</a:t>
            </a:r>
          </a:p>
          <a:p>
            <a:pPr fontAlgn="base"/>
            <a:r>
              <a:rPr lang="en-ID" dirty="0"/>
              <a:t>How have you been?</a:t>
            </a:r>
          </a:p>
          <a:p>
            <a:pPr fontAlgn="base"/>
            <a:r>
              <a:rPr lang="en-ID" dirty="0"/>
              <a:t>How’s your day going so far?</a:t>
            </a:r>
          </a:p>
          <a:p>
            <a:pPr fontAlgn="base"/>
            <a:r>
              <a:rPr lang="en-ID" dirty="0"/>
              <a:t>How’s it going?</a:t>
            </a:r>
          </a:p>
          <a:p>
            <a:pPr fontAlgn="base"/>
            <a:r>
              <a:rPr lang="en-ID" dirty="0"/>
              <a:t>How are things?</a:t>
            </a:r>
          </a:p>
          <a:p>
            <a:pPr marL="0" indent="0" fontAlgn="base">
              <a:buNone/>
            </a:pPr>
            <a:r>
              <a:rPr lang="en-ID" dirty="0"/>
              <a:t>Note that the person speaking with you will probably ask you one or more of those questions. This means that you should also know how to answer them. Here are a few possible answers:</a:t>
            </a:r>
          </a:p>
          <a:p>
            <a:endParaRPr lang="en-US" dirty="0"/>
          </a:p>
        </p:txBody>
      </p:sp>
    </p:spTree>
    <p:extLst>
      <p:ext uri="{BB962C8B-B14F-4D97-AF65-F5344CB8AC3E}">
        <p14:creationId xmlns:p14="http://schemas.microsoft.com/office/powerpoint/2010/main" val="1714619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977F0-9977-9B48-8A04-9B18EAB674D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EC0CE2F3-B692-4F47-84D6-F1227D5C552F}"/>
              </a:ext>
            </a:extLst>
          </p:cNvPr>
          <p:cNvSpPr>
            <a:spLocks noGrp="1"/>
          </p:cNvSpPr>
          <p:nvPr>
            <p:ph idx="1"/>
          </p:nvPr>
        </p:nvSpPr>
        <p:spPr/>
        <p:txBody>
          <a:bodyPr>
            <a:normAutofit lnSpcReduction="10000"/>
          </a:bodyPr>
          <a:lstStyle/>
          <a:p>
            <a:pPr marL="0" indent="0" fontAlgn="base">
              <a:buNone/>
            </a:pPr>
            <a:r>
              <a:rPr lang="en-ID" b="1" dirty="0"/>
              <a:t>Polite Answers</a:t>
            </a:r>
          </a:p>
          <a:p>
            <a:pPr fontAlgn="base"/>
            <a:r>
              <a:rPr lang="en-ID" dirty="0"/>
              <a:t>I’m great or I’m fine</a:t>
            </a:r>
          </a:p>
          <a:p>
            <a:pPr fontAlgn="base"/>
            <a:r>
              <a:rPr lang="en-ID" dirty="0"/>
              <a:t>I’m doing well</a:t>
            </a:r>
          </a:p>
          <a:p>
            <a:pPr fontAlgn="base"/>
            <a:r>
              <a:rPr lang="en-ID" dirty="0"/>
              <a:t>I’ve been doing very well</a:t>
            </a:r>
          </a:p>
          <a:p>
            <a:pPr fontAlgn="base"/>
            <a:r>
              <a:rPr lang="en-ID" dirty="0"/>
              <a:t>My day has been pretty good so far</a:t>
            </a:r>
          </a:p>
          <a:p>
            <a:pPr fontAlgn="base"/>
            <a:r>
              <a:rPr lang="en-ID" dirty="0"/>
              <a:t>Not too bad</a:t>
            </a:r>
          </a:p>
          <a:p>
            <a:pPr fontAlgn="base"/>
            <a:r>
              <a:rPr lang="en-ID" dirty="0"/>
              <a:t>Things are really good</a:t>
            </a:r>
          </a:p>
          <a:p>
            <a:pPr fontAlgn="base"/>
            <a:r>
              <a:rPr lang="en-ID" dirty="0"/>
              <a:t>You can also add “thanks for asking” at the end of any of these phrases to make them a little friendlier!</a:t>
            </a:r>
          </a:p>
          <a:p>
            <a:endParaRPr lang="en-US" dirty="0"/>
          </a:p>
        </p:txBody>
      </p:sp>
    </p:spTree>
    <p:extLst>
      <p:ext uri="{BB962C8B-B14F-4D97-AF65-F5344CB8AC3E}">
        <p14:creationId xmlns:p14="http://schemas.microsoft.com/office/powerpoint/2010/main" val="12113911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440</Words>
  <Application>Microsoft Macintosh PowerPoint</Application>
  <PresentationFormat>Widescreen</PresentationFormat>
  <Paragraphs>44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Greetings and Introductions</vt:lpstr>
      <vt:lpstr>Formal Greetings</vt:lpstr>
      <vt:lpstr>Neutral greetings</vt:lpstr>
      <vt:lpstr>Informal</vt:lpstr>
      <vt:lpstr>PowerPoint Presentation</vt:lpstr>
      <vt:lpstr>Going beyond hello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Greetings and Introductions</dc:title>
  <dc:creator>David Sulistiawan Aditya</dc:creator>
  <cp:lastModifiedBy>David Sulistiawan Aditya</cp:lastModifiedBy>
  <cp:revision>1</cp:revision>
  <dcterms:created xsi:type="dcterms:W3CDTF">2021-03-25T04:58:21Z</dcterms:created>
  <dcterms:modified xsi:type="dcterms:W3CDTF">2021-03-25T05:06:21Z</dcterms:modified>
</cp:coreProperties>
</file>