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604" r:id="rId5"/>
    <p:sldId id="605" r:id="rId6"/>
    <p:sldId id="606" r:id="rId7"/>
    <p:sldId id="263" r:id="rId8"/>
    <p:sldId id="269" r:id="rId9"/>
    <p:sldId id="270" r:id="rId10"/>
    <p:sldId id="271" r:id="rId11"/>
    <p:sldId id="272" r:id="rId12"/>
    <p:sldId id="273" r:id="rId13"/>
    <p:sldId id="280" r:id="rId14"/>
    <p:sldId id="274" r:id="rId15"/>
    <p:sldId id="275" r:id="rId16"/>
    <p:sldId id="276" r:id="rId17"/>
    <p:sldId id="277" r:id="rId18"/>
    <p:sldId id="278" r:id="rId19"/>
    <p:sldId id="279" r:id="rId20"/>
    <p:sldId id="261" r:id="rId21"/>
  </p:sldIdLst>
  <p:sldSz cx="10693400" cy="7561263"/>
  <p:notesSz cx="6858000" cy="9144000"/>
  <p:defaultTextStyle>
    <a:defPPr>
      <a:defRPr lang="id-ID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06/04/2021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06/04/2021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06/04/2021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06/04/2021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06/04/2021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06/04/2021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06/04/2021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06/04/2021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06/04/2021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06/04/2021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06/04/2021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617C-925D-4405-9DBD-4D717C4406A9}" type="datetimeFigureOut">
              <a:rPr lang="id-ID" smtClean="0"/>
              <a:pPr/>
              <a:t>06/04/2021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668" y="2066119"/>
            <a:ext cx="9089390" cy="1620771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lbertus Extra Bold" pitchFamily="34" charset="0"/>
              </a:rPr>
              <a:t>Barang</a:t>
            </a:r>
            <a:r>
              <a:rPr lang="en-US" sz="4800" b="1" dirty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lbertus Extra Bold" pitchFamily="34" charset="0"/>
              </a:rPr>
              <a:t>Publik</a:t>
            </a:r>
            <a:r>
              <a:rPr lang="en-US" sz="4800" b="1" dirty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Albertus Extra Bold" pitchFamily="34" charset="0"/>
              </a:rPr>
            </a:br>
            <a:r>
              <a:rPr lang="en-US" sz="2400" b="1" dirty="0" err="1">
                <a:latin typeface="Albertus Extra Bold" pitchFamily="34" charset="0"/>
              </a:rPr>
              <a:t>Nur</a:t>
            </a:r>
            <a:r>
              <a:rPr lang="en-US" sz="2400" b="1" dirty="0">
                <a:latin typeface="Albertus Extra Bold" pitchFamily="34" charset="0"/>
              </a:rPr>
              <a:t> </a:t>
            </a:r>
            <a:r>
              <a:rPr lang="en-US" sz="2400" b="1" dirty="0" err="1">
                <a:latin typeface="Albertus Extra Bold" pitchFamily="34" charset="0"/>
              </a:rPr>
              <a:t>Fitri</a:t>
            </a:r>
            <a:r>
              <a:rPr lang="en-US" sz="2400" b="1" dirty="0">
                <a:latin typeface="Albertus Extra Bold" pitchFamily="34" charset="0"/>
              </a:rPr>
              <a:t> </a:t>
            </a:r>
            <a:r>
              <a:rPr lang="en-US" sz="2400" b="1" dirty="0" err="1">
                <a:latin typeface="Albertus Extra Bold" pitchFamily="34" charset="0"/>
              </a:rPr>
              <a:t>Mutmainah</a:t>
            </a:r>
            <a:r>
              <a:rPr lang="en-US" sz="2400" b="1" dirty="0">
                <a:latin typeface="Albertus Extra Bold" pitchFamily="34" charset="0"/>
              </a:rPr>
              <a:t>, S.IP.,MPA </a:t>
            </a:r>
            <a:endParaRPr lang="id-ID" sz="2400" b="1" dirty="0">
              <a:latin typeface="Albertus Ex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982" y="3923507"/>
            <a:ext cx="9072626" cy="107157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id-ID" sz="2800" b="1" dirty="0">
                <a:solidFill>
                  <a:srgbClr val="0D6944"/>
                </a:solidFill>
              </a:rPr>
              <a:t>Program Studi </a:t>
            </a:r>
            <a:r>
              <a:rPr lang="en-US" sz="2800" b="1" dirty="0" err="1">
                <a:solidFill>
                  <a:srgbClr val="0D6944"/>
                </a:solidFill>
              </a:rPr>
              <a:t>Administrasi</a:t>
            </a:r>
            <a:r>
              <a:rPr lang="en-US" sz="2800" b="1" dirty="0">
                <a:solidFill>
                  <a:srgbClr val="0D6944"/>
                </a:solidFill>
              </a:rPr>
              <a:t> </a:t>
            </a:r>
            <a:r>
              <a:rPr lang="en-US" sz="2800" b="1" dirty="0" err="1">
                <a:solidFill>
                  <a:srgbClr val="0D6944"/>
                </a:solidFill>
              </a:rPr>
              <a:t>Publik</a:t>
            </a:r>
            <a:r>
              <a:rPr lang="en-US" sz="2800" b="1" dirty="0">
                <a:solidFill>
                  <a:srgbClr val="0D6944"/>
                </a:solidFill>
              </a:rPr>
              <a:t> </a:t>
            </a:r>
          </a:p>
          <a:p>
            <a:pPr>
              <a:spcBef>
                <a:spcPts val="500"/>
              </a:spcBef>
            </a:pPr>
            <a:r>
              <a:rPr lang="id-ID" sz="3600" b="1" dirty="0">
                <a:solidFill>
                  <a:srgbClr val="0D6944"/>
                </a:solidFill>
              </a:rPr>
              <a:t>Universitas ‘Aisyiyah Yogyakarta</a:t>
            </a:r>
          </a:p>
        </p:txBody>
      </p:sp>
      <p:cxnSp>
        <p:nvCxnSpPr>
          <p:cNvPr id="7" name="Straight Connector 6"/>
          <p:cNvCxnSpPr>
            <a:endCxn id="1027" idx="3"/>
          </p:cNvCxnSpPr>
          <p:nvPr/>
        </p:nvCxnSpPr>
        <p:spPr>
          <a:xfrm rot="10800000" flipH="1">
            <a:off x="-1" y="3796507"/>
            <a:ext cx="10717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TEORI BOWEN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Bowen </a:t>
            </a:r>
            <a:r>
              <a:rPr lang="en-US" dirty="0" err="1"/>
              <a:t>mengemukakan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endParaRPr lang="en-US" dirty="0">
              <a:sym typeface="Symbol"/>
            </a:endParaRPr>
          </a:p>
          <a:p>
            <a:pPr marL="0" indent="0" algn="just">
              <a:buNone/>
            </a:pPr>
            <a:r>
              <a:rPr lang="en-US" dirty="0"/>
              <a:t>Bowen </a:t>
            </a:r>
            <a:r>
              <a:rPr lang="en-US" dirty="0" err="1"/>
              <a:t>mendefiniskan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pengecualian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.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Pertahanan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8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Kelemahan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Bowen :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.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pengecualian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mengemukakan</a:t>
            </a:r>
            <a:r>
              <a:rPr lang="en-US" dirty="0"/>
              <a:t> </a:t>
            </a:r>
            <a:r>
              <a:rPr lang="en-US" dirty="0" err="1"/>
              <a:t>kesenangan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TEORI ERIC LINDAHL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Lindahl</a:t>
            </a:r>
            <a:r>
              <a:rPr lang="en-US" dirty="0"/>
              <a:t> </a:t>
            </a:r>
            <a:r>
              <a:rPr lang="en-US" dirty="0" err="1"/>
              <a:t>mengemukakan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yang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yang </a:t>
            </a:r>
            <a:r>
              <a:rPr lang="en-US" dirty="0" err="1"/>
              <a:t>dikemukakan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Bowen,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absolut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total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417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KELEMAHAN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Lindahl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swasta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0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TEORI SAMUELSON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Samuelson </a:t>
            </a:r>
            <a:r>
              <a:rPr lang="en-US" dirty="0" err="1"/>
              <a:t>menyempurnakan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sakaligus</a:t>
            </a:r>
            <a:r>
              <a:rPr lang="en-US" dirty="0"/>
              <a:t> </a:t>
            </a:r>
            <a:r>
              <a:rPr lang="en-US" dirty="0" err="1"/>
              <a:t>menyertakan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. </a:t>
            </a:r>
            <a:r>
              <a:rPr lang="en-US" dirty="0" err="1"/>
              <a:t>Terdapat</a:t>
            </a:r>
            <a:r>
              <a:rPr lang="en-US" dirty="0"/>
              <a:t> 3 diagram yang </a:t>
            </a:r>
            <a:r>
              <a:rPr lang="en-US" dirty="0" err="1"/>
              <a:t>dikemukakan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samuelson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07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KELEMAHAN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Jelasnya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tercapainya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pareto</a:t>
            </a:r>
            <a:r>
              <a:rPr lang="en-US" dirty="0"/>
              <a:t> optimal </a:t>
            </a:r>
            <a:endParaRPr lang="en-US" dirty="0"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/>
              <a:t>Anggapan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terang</a:t>
            </a:r>
            <a:r>
              <a:rPr lang="en-US" dirty="0"/>
              <a:t> </a:t>
            </a:r>
            <a:r>
              <a:rPr lang="en-US" dirty="0" err="1"/>
              <a:t>mengemukakan</a:t>
            </a:r>
            <a:r>
              <a:rPr lang="en-US" dirty="0"/>
              <a:t> </a:t>
            </a:r>
            <a:r>
              <a:rPr lang="en-US" dirty="0" err="1"/>
              <a:t>kesukaan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. </a:t>
            </a:r>
            <a:endParaRPr lang="en-US" dirty="0"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yang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kebersamaan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60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TEORI ANGGARAN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/>
              <a:t>Teori</a:t>
            </a:r>
            <a:r>
              <a:rPr lang="en-US" dirty="0"/>
              <a:t> lain yang </a:t>
            </a:r>
            <a:r>
              <a:rPr lang="en-US" dirty="0" err="1"/>
              <a:t>menerangkan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(budget).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. </a:t>
            </a:r>
            <a:endParaRPr lang="en-US" dirty="0">
              <a:sym typeface="Symbol"/>
            </a:endParaRPr>
          </a:p>
          <a:p>
            <a:pPr marL="0" indent="0" algn="just">
              <a:buNone/>
            </a:pPr>
            <a:r>
              <a:rPr lang="en-US" dirty="0" err="1"/>
              <a:t>Kelemahan</a:t>
            </a:r>
            <a:r>
              <a:rPr lang="en-US" dirty="0"/>
              <a:t> : </a:t>
            </a:r>
            <a:r>
              <a:rPr lang="en-US" dirty="0" err="1"/>
              <a:t>digunakannya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indiferens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analisis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84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1044327"/>
            <a:ext cx="9624060" cy="57100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konseptual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meminjam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pemungutan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( Voting)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aklamasi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program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orang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setuju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11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1116335"/>
            <a:ext cx="9624060" cy="5638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atin typeface="Algerian" pitchFamily="82" charset="0"/>
            </a:endParaRPr>
          </a:p>
          <a:p>
            <a:pPr marL="0" indent="0" algn="ctr">
              <a:buNone/>
            </a:pPr>
            <a:r>
              <a:rPr lang="en-US" sz="6000" dirty="0">
                <a:latin typeface="Algerian" pitchFamily="82" charset="0"/>
              </a:rPr>
              <a:t>TERIMA KASIH </a:t>
            </a:r>
          </a:p>
        </p:txBody>
      </p:sp>
    </p:spTree>
    <p:extLst>
      <p:ext uri="{BB962C8B-B14F-4D97-AF65-F5344CB8AC3E}">
        <p14:creationId xmlns:p14="http://schemas.microsoft.com/office/powerpoint/2010/main" val="34984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REFERENSI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err="1"/>
              <a:t>Mangkoesoebroto</a:t>
            </a:r>
            <a:r>
              <a:rPr lang="en-US" dirty="0"/>
              <a:t>, G. (2001).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 </a:t>
            </a:r>
            <a:r>
              <a:rPr lang="en-US" i="1" dirty="0"/>
              <a:t>BPFE, Yogyakarta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4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</a:p>
        </p:txBody>
      </p:sp>
      <p:pic>
        <p:nvPicPr>
          <p:cNvPr id="4" name="Picture 5" descr="C:\Users\Suryani\Pictures\doa-belaj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80" y="1332359"/>
            <a:ext cx="583264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4291" y="3924647"/>
            <a:ext cx="7858125" cy="221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“</a:t>
            </a:r>
            <a:r>
              <a:rPr lang="en-US" sz="2800" dirty="0" err="1">
                <a:solidFill>
                  <a:schemeClr val="tx1"/>
                </a:solidFill>
              </a:rPr>
              <a:t>Kami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ridho</a:t>
            </a:r>
            <a:r>
              <a:rPr lang="en-US" sz="2800" dirty="0">
                <a:solidFill>
                  <a:schemeClr val="tx1"/>
                </a:solidFill>
              </a:rPr>
              <a:t> Allah SWT </a:t>
            </a:r>
            <a:r>
              <a:rPr lang="en-US" sz="2800" dirty="0" err="1">
                <a:solidFill>
                  <a:schemeClr val="tx1"/>
                </a:solidFill>
              </a:rPr>
              <a:t>sebagai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Tuhanku</a:t>
            </a:r>
            <a:r>
              <a:rPr lang="en-US" sz="2800" dirty="0">
                <a:solidFill>
                  <a:schemeClr val="tx1"/>
                </a:solidFill>
              </a:rPr>
              <a:t>, Islam </a:t>
            </a:r>
            <a:r>
              <a:rPr lang="en-US" sz="2800" dirty="0" err="1">
                <a:solidFill>
                  <a:schemeClr val="tx1"/>
                </a:solidFill>
              </a:rPr>
              <a:t>sebagai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agamaku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Nabi</a:t>
            </a:r>
            <a:r>
              <a:rPr lang="en-US" sz="2800" dirty="0">
                <a:solidFill>
                  <a:schemeClr val="tx1"/>
                </a:solidFill>
              </a:rPr>
              <a:t> Muhammad </a:t>
            </a:r>
            <a:r>
              <a:rPr lang="en-US" sz="2800" dirty="0" err="1">
                <a:solidFill>
                  <a:schemeClr val="tx1"/>
                </a:solidFill>
              </a:rPr>
              <a:t>sebagai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Nabi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Rasul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Allah, </a:t>
            </a:r>
            <a:r>
              <a:rPr lang="en-US" sz="2800" dirty="0" err="1">
                <a:solidFill>
                  <a:schemeClr val="tx1"/>
                </a:solidFill>
              </a:rPr>
              <a:t>tambahkanlah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kepadaku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ilmu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berikanlah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kefahaman</a:t>
            </a:r>
            <a:r>
              <a:rPr lang="en-US" sz="2800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191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64" y="684287"/>
            <a:ext cx="9624060" cy="1260211"/>
          </a:xfrm>
        </p:spPr>
        <p:txBody>
          <a:bodyPr/>
          <a:lstStyle/>
          <a:p>
            <a:r>
              <a:rPr lang="en-US" dirty="0" err="1"/>
              <a:t>Doa</a:t>
            </a:r>
            <a:r>
              <a:rPr lang="en-US" dirty="0"/>
              <a:t>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4670" y="2196455"/>
            <a:ext cx="9624060" cy="455792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ar-AE" sz="2000" b="1" dirty="0">
                <a:ea typeface="Arial Unicode MS" pitchFamily="34" charset="-128"/>
                <a:cs typeface="Tahoma" pitchFamily="34" charset="0"/>
              </a:rPr>
              <a:t>بِسْمِ اللَّهِ الرَّحْمَنِ الرَّحِيمِ</a:t>
            </a:r>
            <a:endParaRPr lang="id-ID" sz="2000" b="1" dirty="0"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000" b="1" dirty="0"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ar-AE" sz="2000" b="1" dirty="0">
                <a:ea typeface="Arial Unicode MS" pitchFamily="34" charset="-128"/>
                <a:cs typeface="Tahoma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id-ID" sz="2000" b="1" dirty="0"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id-ID" sz="2000" b="1" dirty="0"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000" b="1" dirty="0"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id-ID" sz="2000" b="1" dirty="0">
                <a:ea typeface="Arial Unicode MS" pitchFamily="34" charset="-128"/>
                <a:cs typeface="Tahoma" pitchFamily="34" charset="0"/>
              </a:rPr>
              <a:t>Ya Alloh Tunjukkanlah kepada kami kebenaran sehinggga kami dapat mengikutinya Dan tunjukkanlah kepada kami kejelekan sehingga kami dapat menjauhinya</a:t>
            </a:r>
            <a:endParaRPr lang="id-ID" sz="2000" dirty="0">
              <a:ea typeface="Arial Unicode MS" pitchFamily="34" charset="-128"/>
              <a:cs typeface="Tahoma" pitchFamily="34" charset="0"/>
            </a:endParaRPr>
          </a:p>
          <a:p>
            <a:pPr eaLnBrk="1" hangingPunct="1"/>
            <a:endParaRPr lang="id-ID" dirty="0">
              <a:ea typeface="Arial Unicode MS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1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BARANG PUBLIK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kewajiban</a:t>
            </a:r>
            <a:r>
              <a:rPr lang="en-US" sz="2400" dirty="0"/>
              <a:t> PEMERINTAH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disediakan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sektor</a:t>
            </a:r>
            <a:r>
              <a:rPr lang="en-US" sz="2400" dirty="0"/>
              <a:t> </a:t>
            </a:r>
            <a:r>
              <a:rPr lang="en-US" sz="2400" dirty="0" err="1"/>
              <a:t>swasta</a:t>
            </a:r>
            <a:r>
              <a:rPr lang="en-US" sz="2400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err="1"/>
              <a:t>Pertanyaannya</a:t>
            </a:r>
            <a:r>
              <a:rPr lang="en-US" sz="2400" dirty="0"/>
              <a:t> :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disediakan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keterbatasan</a:t>
            </a:r>
            <a:r>
              <a:rPr lang="en-US" sz="2400" dirty="0"/>
              <a:t> </a:t>
            </a:r>
            <a:r>
              <a:rPr lang="en-US" sz="2400" dirty="0" err="1"/>
              <a:t>anggaran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? . </a:t>
            </a:r>
            <a:r>
              <a:rPr lang="en-US" sz="2400" dirty="0" err="1"/>
              <a:t>Penyediaaan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berdampak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inefisiensi</a:t>
            </a:r>
            <a:r>
              <a:rPr lang="en-US" sz="2400" dirty="0"/>
              <a:t> </a:t>
            </a:r>
            <a:r>
              <a:rPr lang="en-US" sz="2400" dirty="0" err="1"/>
              <a:t>anggaran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pemborosan</a:t>
            </a:r>
            <a:r>
              <a:rPr lang="en-US" sz="2400" dirty="0"/>
              <a:t>.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disediakan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ketidakpuasan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754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89C80F5-82CA-4DC2-9175-90C4EA0E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43" y="2047842"/>
            <a:ext cx="9073515" cy="4706536"/>
          </a:xfrm>
        </p:spPr>
        <p:txBody>
          <a:bodyPr/>
          <a:lstStyle/>
          <a:p>
            <a:r>
              <a:rPr lang="en-US" altLang="id-ID" sz="2646" dirty="0" err="1"/>
              <a:t>Barang</a:t>
            </a:r>
            <a:r>
              <a:rPr lang="en-US" altLang="id-ID" sz="2646" dirty="0"/>
              <a:t> </a:t>
            </a:r>
            <a:r>
              <a:rPr lang="en-US" altLang="id-ID" sz="2646" dirty="0" err="1"/>
              <a:t>publik</a:t>
            </a:r>
            <a:r>
              <a:rPr lang="en-US" altLang="id-ID" sz="2646" dirty="0"/>
              <a:t> </a:t>
            </a:r>
            <a:r>
              <a:rPr lang="en-US" altLang="id-ID" sz="2646" dirty="0" err="1"/>
              <a:t>dibedakan</a:t>
            </a:r>
            <a:r>
              <a:rPr lang="en-US" altLang="id-ID" sz="2646" dirty="0"/>
              <a:t> </a:t>
            </a:r>
            <a:r>
              <a:rPr lang="en-US" altLang="id-ID" sz="2646" dirty="0" err="1"/>
              <a:t>menjadi</a:t>
            </a:r>
            <a:r>
              <a:rPr lang="en-US" altLang="id-ID" sz="2646" dirty="0"/>
              <a:t> 2 </a:t>
            </a:r>
            <a:r>
              <a:rPr lang="en-US" altLang="id-ID" sz="2646" dirty="0" err="1"/>
              <a:t>jenis</a:t>
            </a:r>
            <a:r>
              <a:rPr lang="en-US" altLang="id-ID" sz="2646" dirty="0"/>
              <a:t>, </a:t>
            </a:r>
            <a:r>
              <a:rPr lang="en-US" altLang="id-ID" sz="2646" dirty="0" err="1"/>
              <a:t>yaitu</a:t>
            </a:r>
            <a:r>
              <a:rPr lang="en-US" altLang="id-ID" sz="2646" dirty="0"/>
              <a:t> </a:t>
            </a:r>
            <a:r>
              <a:rPr lang="en-US" altLang="id-ID" sz="2646" dirty="0" err="1"/>
              <a:t>barang</a:t>
            </a:r>
            <a:r>
              <a:rPr lang="en-US" altLang="id-ID" sz="2646" dirty="0"/>
              <a:t> </a:t>
            </a:r>
            <a:r>
              <a:rPr lang="en-US" altLang="id-ID" sz="2646" dirty="0" err="1"/>
              <a:t>publik</a:t>
            </a:r>
            <a:r>
              <a:rPr lang="en-US" altLang="id-ID" sz="2646" dirty="0"/>
              <a:t> </a:t>
            </a:r>
            <a:r>
              <a:rPr lang="en-US" altLang="id-ID" sz="2646" dirty="0" err="1"/>
              <a:t>murni</a:t>
            </a:r>
            <a:r>
              <a:rPr lang="en-US" altLang="id-ID" sz="2646" dirty="0"/>
              <a:t> dan </a:t>
            </a:r>
            <a:r>
              <a:rPr lang="en-US" altLang="id-ID" sz="2646" dirty="0" err="1"/>
              <a:t>barang</a:t>
            </a:r>
            <a:r>
              <a:rPr lang="en-US" altLang="id-ID" sz="2646" dirty="0"/>
              <a:t> </a:t>
            </a:r>
            <a:r>
              <a:rPr lang="en-US" altLang="id-ID" sz="2646" dirty="0" err="1"/>
              <a:t>publik</a:t>
            </a:r>
            <a:r>
              <a:rPr lang="en-US" altLang="id-ID" sz="2646" dirty="0"/>
              <a:t> </a:t>
            </a:r>
            <a:r>
              <a:rPr lang="en-US" altLang="id-ID" sz="2646" dirty="0" err="1"/>
              <a:t>tidak</a:t>
            </a:r>
            <a:r>
              <a:rPr lang="en-US" altLang="id-ID" sz="2646" dirty="0"/>
              <a:t> </a:t>
            </a:r>
            <a:r>
              <a:rPr lang="en-US" altLang="id-ID" sz="2646" dirty="0" err="1"/>
              <a:t>murni</a:t>
            </a:r>
            <a:r>
              <a:rPr lang="en-US" altLang="id-ID" sz="2646" dirty="0"/>
              <a:t>/</a:t>
            </a:r>
            <a:r>
              <a:rPr lang="en-US" altLang="id-ID" sz="2646" dirty="0" err="1"/>
              <a:t>hambatan</a:t>
            </a:r>
            <a:r>
              <a:rPr lang="en-US" altLang="id-ID" sz="2646" dirty="0"/>
              <a:t> </a:t>
            </a:r>
          </a:p>
          <a:p>
            <a:r>
              <a:rPr lang="en-US" altLang="id-ID" sz="2646" dirty="0" err="1"/>
              <a:t>Barang</a:t>
            </a:r>
            <a:r>
              <a:rPr lang="en-US" altLang="id-ID" sz="2646" dirty="0"/>
              <a:t> </a:t>
            </a:r>
            <a:r>
              <a:rPr lang="en-US" altLang="id-ID" sz="2646" dirty="0" err="1"/>
              <a:t>publik</a:t>
            </a:r>
            <a:r>
              <a:rPr lang="en-US" altLang="id-ID" sz="2646" dirty="0"/>
              <a:t> </a:t>
            </a:r>
            <a:r>
              <a:rPr lang="en-US" altLang="id-ID" sz="2646" dirty="0" err="1"/>
              <a:t>murni</a:t>
            </a:r>
            <a:r>
              <a:rPr lang="en-US" altLang="id-ID" sz="2646" dirty="0"/>
              <a:t> : </a:t>
            </a:r>
            <a:r>
              <a:rPr lang="en-US" altLang="id-ID" sz="2646" dirty="0" err="1"/>
              <a:t>barang</a:t>
            </a:r>
            <a:r>
              <a:rPr lang="en-US" altLang="id-ID" sz="2646" dirty="0"/>
              <a:t> yang </a:t>
            </a:r>
            <a:r>
              <a:rPr lang="en-US" altLang="id-ID" sz="2646" dirty="0" err="1"/>
              <a:t>memiliki</a:t>
            </a:r>
            <a:r>
              <a:rPr lang="en-US" altLang="id-ID" sz="2646" dirty="0"/>
              <a:t> </a:t>
            </a:r>
            <a:r>
              <a:rPr lang="en-US" altLang="id-ID" sz="2646" dirty="0" err="1"/>
              <a:t>sifat</a:t>
            </a:r>
            <a:r>
              <a:rPr lang="en-US" altLang="id-ID" sz="2646" dirty="0"/>
              <a:t> non-rival dan non-</a:t>
            </a:r>
            <a:r>
              <a:rPr lang="en-US" altLang="id-ID" sz="2646" dirty="0" err="1"/>
              <a:t>eksklusif</a:t>
            </a:r>
            <a:r>
              <a:rPr lang="en-US" altLang="id-ID" sz="2646" dirty="0"/>
              <a:t>. </a:t>
            </a:r>
            <a:r>
              <a:rPr lang="en-US" altLang="id-ID" sz="2646" dirty="0" err="1"/>
              <a:t>Barang</a:t>
            </a:r>
            <a:r>
              <a:rPr lang="en-US" altLang="id-ID" sz="2646" dirty="0"/>
              <a:t> </a:t>
            </a:r>
            <a:r>
              <a:rPr lang="en-US" altLang="id-ID" sz="2646" dirty="0" err="1"/>
              <a:t>publik</a:t>
            </a:r>
            <a:r>
              <a:rPr lang="en-US" altLang="id-ID" sz="2646" dirty="0"/>
              <a:t> </a:t>
            </a:r>
            <a:r>
              <a:rPr lang="en-US" altLang="id-ID" sz="2646" dirty="0" err="1"/>
              <a:t>merupakan</a:t>
            </a:r>
            <a:r>
              <a:rPr lang="en-US" altLang="id-ID" sz="2646" dirty="0"/>
              <a:t> </a:t>
            </a:r>
            <a:r>
              <a:rPr lang="en-US" altLang="id-ID" sz="2646" dirty="0" err="1"/>
              <a:t>barang-barang</a:t>
            </a:r>
            <a:r>
              <a:rPr lang="en-US" altLang="id-ID" sz="2646" dirty="0"/>
              <a:t> yang </a:t>
            </a:r>
            <a:r>
              <a:rPr lang="en-US" altLang="id-ID" sz="2646" dirty="0" err="1"/>
              <a:t>tidak</a:t>
            </a:r>
            <a:r>
              <a:rPr lang="en-US" altLang="id-ID" sz="2646" dirty="0"/>
              <a:t> </a:t>
            </a:r>
            <a:r>
              <a:rPr lang="en-US" altLang="id-ID" sz="2646" dirty="0" err="1"/>
              <a:t>dapat</a:t>
            </a:r>
            <a:r>
              <a:rPr lang="en-US" altLang="id-ID" sz="2646" dirty="0"/>
              <a:t> </a:t>
            </a:r>
            <a:r>
              <a:rPr lang="en-US" altLang="id-ID" sz="2646" dirty="0" err="1"/>
              <a:t>dibatasi</a:t>
            </a:r>
            <a:r>
              <a:rPr lang="en-US" altLang="id-ID" sz="2646" dirty="0"/>
              <a:t> </a:t>
            </a:r>
            <a:r>
              <a:rPr lang="en-US" altLang="id-ID" sz="2646" dirty="0" err="1"/>
              <a:t>siapa</a:t>
            </a:r>
            <a:r>
              <a:rPr lang="en-US" altLang="id-ID" sz="2646" dirty="0"/>
              <a:t> </a:t>
            </a:r>
            <a:r>
              <a:rPr lang="en-US" altLang="id-ID" sz="2646" dirty="0" err="1"/>
              <a:t>penggunanya</a:t>
            </a:r>
            <a:r>
              <a:rPr lang="en-US" altLang="id-ID" sz="2646" dirty="0"/>
              <a:t> dan </a:t>
            </a:r>
            <a:r>
              <a:rPr lang="en-US" altLang="id-ID" sz="2646" dirty="0" err="1"/>
              <a:t>sebisa</a:t>
            </a:r>
            <a:r>
              <a:rPr lang="en-US" altLang="id-ID" sz="2646" dirty="0"/>
              <a:t> </a:t>
            </a:r>
            <a:r>
              <a:rPr lang="en-US" altLang="id-ID" sz="2646" dirty="0" err="1"/>
              <a:t>mungkin</a:t>
            </a:r>
            <a:r>
              <a:rPr lang="en-US" altLang="id-ID" sz="2646" dirty="0"/>
              <a:t> </a:t>
            </a:r>
            <a:r>
              <a:rPr lang="en-US" altLang="id-ID" sz="2646" dirty="0" err="1"/>
              <a:t>bahkan</a:t>
            </a:r>
            <a:r>
              <a:rPr lang="en-US" altLang="id-ID" sz="2646" dirty="0"/>
              <a:t> </a:t>
            </a:r>
            <a:r>
              <a:rPr lang="en-US" altLang="id-ID" sz="2646" dirty="0" err="1"/>
              <a:t>seseorang</a:t>
            </a:r>
            <a:r>
              <a:rPr lang="en-US" altLang="id-ID" sz="2646" dirty="0"/>
              <a:t> </a:t>
            </a:r>
            <a:r>
              <a:rPr lang="en-US" altLang="id-ID" sz="2646" dirty="0" err="1"/>
              <a:t>tidak</a:t>
            </a:r>
            <a:r>
              <a:rPr lang="en-US" altLang="id-ID" sz="2646" dirty="0"/>
              <a:t> </a:t>
            </a:r>
            <a:r>
              <a:rPr lang="en-US" altLang="id-ID" sz="2646" dirty="0" err="1"/>
              <a:t>perlu</a:t>
            </a:r>
            <a:r>
              <a:rPr lang="en-US" altLang="id-ID" sz="2646" dirty="0"/>
              <a:t> </a:t>
            </a:r>
            <a:r>
              <a:rPr lang="en-US" altLang="id-ID" sz="2646" dirty="0" err="1"/>
              <a:t>mengeluarkan</a:t>
            </a:r>
            <a:r>
              <a:rPr lang="en-US" altLang="id-ID" sz="2646" dirty="0"/>
              <a:t> </a:t>
            </a:r>
            <a:r>
              <a:rPr lang="en-US" altLang="id-ID" sz="2646" dirty="0" err="1"/>
              <a:t>biaya</a:t>
            </a:r>
            <a:r>
              <a:rPr lang="en-US" altLang="id-ID" sz="2646" dirty="0"/>
              <a:t> </a:t>
            </a:r>
            <a:r>
              <a:rPr lang="en-US" altLang="id-ID" sz="2646" dirty="0" err="1"/>
              <a:t>untuk</a:t>
            </a:r>
            <a:r>
              <a:rPr lang="en-US" altLang="id-ID" sz="2646" dirty="0"/>
              <a:t> </a:t>
            </a:r>
            <a:r>
              <a:rPr lang="en-US" altLang="id-ID" sz="2646" dirty="0" err="1"/>
              <a:t>mendapatkannya</a:t>
            </a:r>
            <a:endParaRPr lang="en-US" altLang="id-ID" sz="26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9B15F67A-E907-4914-A85C-FEBDA26C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43" y="1496500"/>
            <a:ext cx="9073515" cy="5257878"/>
          </a:xfrm>
        </p:spPr>
        <p:txBody>
          <a:bodyPr/>
          <a:lstStyle/>
          <a:p>
            <a:pPr algn="just"/>
            <a:r>
              <a:rPr lang="en-US" altLang="id-ID"/>
              <a:t>Barang publik tidak murni : barang yang tidak dapat dikonsumsi secara bersamaan. Apabila dapat dikonsumsi maka konsumen memerlukan biaya pengeluaran lebih untuk dapat menikmati barang tersebut.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0605414-12AB-426C-A29D-FDD96DB8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37" y="787631"/>
            <a:ext cx="9073515" cy="1260210"/>
          </a:xfrm>
        </p:spPr>
        <p:txBody>
          <a:bodyPr/>
          <a:lstStyle/>
          <a:p>
            <a:r>
              <a:rPr lang="en-US" altLang="id-ID"/>
              <a:t>Karakteristik barang publik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ADE3BB1E-3043-4A34-90E1-2DA86669B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43" y="2126605"/>
            <a:ext cx="9073515" cy="4627773"/>
          </a:xfrm>
        </p:spPr>
        <p:txBody>
          <a:bodyPr/>
          <a:lstStyle/>
          <a:p>
            <a:pPr marL="504063" indent="-504063" algn="just">
              <a:buFontTx/>
              <a:buAutoNum type="arabicPeriod"/>
            </a:pPr>
            <a:r>
              <a:rPr lang="en-US" altLang="id-ID" sz="2205" dirty="0" err="1"/>
              <a:t>Noneksklusivitas</a:t>
            </a:r>
            <a:r>
              <a:rPr lang="en-US" altLang="id-ID" sz="2205" dirty="0"/>
              <a:t>. Salah </a:t>
            </a:r>
            <a:r>
              <a:rPr lang="en-US" altLang="id-ID" sz="2205" dirty="0" err="1"/>
              <a:t>satu</a:t>
            </a:r>
            <a:r>
              <a:rPr lang="en-US" altLang="id-ID" sz="2205" dirty="0"/>
              <a:t> </a:t>
            </a:r>
            <a:r>
              <a:rPr lang="en-US" altLang="id-ID" sz="2205" dirty="0" err="1"/>
              <a:t>sifat</a:t>
            </a:r>
            <a:r>
              <a:rPr lang="en-US" altLang="id-ID" sz="2205" dirty="0"/>
              <a:t> yang </a:t>
            </a:r>
            <a:r>
              <a:rPr lang="en-US" altLang="id-ID" sz="2205" dirty="0" err="1"/>
              <a:t>membedakan</a:t>
            </a:r>
            <a:r>
              <a:rPr lang="en-US" altLang="id-ID" sz="2205" dirty="0"/>
              <a:t> </a:t>
            </a:r>
            <a:r>
              <a:rPr lang="en-US" altLang="id-ID" sz="2205" dirty="0" err="1"/>
              <a:t>barang</a:t>
            </a:r>
            <a:r>
              <a:rPr lang="en-US" altLang="id-ID" sz="2205" dirty="0"/>
              <a:t> </a:t>
            </a:r>
            <a:r>
              <a:rPr lang="en-US" altLang="id-ID" sz="2205" dirty="0" err="1"/>
              <a:t>publik</a:t>
            </a:r>
            <a:r>
              <a:rPr lang="en-US" altLang="id-ID" sz="2205" dirty="0"/>
              <a:t> </a:t>
            </a:r>
            <a:r>
              <a:rPr lang="en-US" altLang="id-ID" sz="2205" dirty="0" err="1"/>
              <a:t>dengan</a:t>
            </a:r>
            <a:r>
              <a:rPr lang="en-US" altLang="id-ID" sz="2205" dirty="0"/>
              <a:t> </a:t>
            </a:r>
            <a:r>
              <a:rPr lang="en-US" altLang="id-ID" sz="2205" dirty="0" err="1"/>
              <a:t>barang</a:t>
            </a:r>
            <a:r>
              <a:rPr lang="en-US" altLang="id-ID" sz="2205" dirty="0"/>
              <a:t> lain </a:t>
            </a:r>
            <a:r>
              <a:rPr lang="en-US" altLang="id-ID" sz="2205" dirty="0" err="1"/>
              <a:t>adalah</a:t>
            </a:r>
            <a:r>
              <a:rPr lang="en-US" altLang="id-ID" sz="2205" dirty="0"/>
              <a:t> </a:t>
            </a:r>
            <a:r>
              <a:rPr lang="en-US" altLang="id-ID" sz="2205" dirty="0" err="1"/>
              <a:t>apakah</a:t>
            </a:r>
            <a:r>
              <a:rPr lang="en-US" altLang="id-ID" sz="2205" dirty="0"/>
              <a:t> orang </a:t>
            </a:r>
            <a:r>
              <a:rPr lang="en-US" altLang="id-ID" sz="2205" dirty="0" err="1"/>
              <a:t>dapat</a:t>
            </a:r>
            <a:r>
              <a:rPr lang="en-US" altLang="id-ID" sz="2205" dirty="0"/>
              <a:t> </a:t>
            </a:r>
            <a:r>
              <a:rPr lang="en-US" altLang="id-ID" sz="2205" dirty="0" err="1"/>
              <a:t>dikecualikan</a:t>
            </a:r>
            <a:r>
              <a:rPr lang="en-US" altLang="id-ID" sz="2205" dirty="0"/>
              <a:t> </a:t>
            </a:r>
            <a:r>
              <a:rPr lang="en-US" altLang="id-ID" sz="2205" dirty="0" err="1"/>
              <a:t>dari</a:t>
            </a:r>
            <a:r>
              <a:rPr lang="en-US" altLang="id-ID" sz="2205" dirty="0"/>
              <a:t> </a:t>
            </a:r>
            <a:r>
              <a:rPr lang="en-US" altLang="id-ID" sz="2205" dirty="0" err="1"/>
              <a:t>manfaat</a:t>
            </a:r>
            <a:r>
              <a:rPr lang="en-US" altLang="id-ID" sz="2205" dirty="0"/>
              <a:t> </a:t>
            </a:r>
            <a:r>
              <a:rPr lang="en-US" altLang="id-ID" sz="2205" dirty="0" err="1"/>
              <a:t>barang</a:t>
            </a:r>
            <a:r>
              <a:rPr lang="en-US" altLang="id-ID" sz="2205" dirty="0"/>
              <a:t> </a:t>
            </a:r>
            <a:r>
              <a:rPr lang="en-US" altLang="id-ID" sz="2205" dirty="0" err="1"/>
              <a:t>tersebut</a:t>
            </a:r>
            <a:r>
              <a:rPr lang="en-US" altLang="id-ID" sz="2205" dirty="0"/>
              <a:t> </a:t>
            </a:r>
            <a:r>
              <a:rPr lang="en-US" altLang="id-ID" sz="2205" dirty="0" err="1"/>
              <a:t>atau</a:t>
            </a:r>
            <a:r>
              <a:rPr lang="en-US" altLang="id-ID" sz="2205" dirty="0"/>
              <a:t> </a:t>
            </a:r>
            <a:r>
              <a:rPr lang="en-US" altLang="id-ID" sz="2205" dirty="0" err="1"/>
              <a:t>tidak</a:t>
            </a:r>
            <a:r>
              <a:rPr lang="en-US" altLang="id-ID" sz="2205" dirty="0"/>
              <a:t>. </a:t>
            </a:r>
            <a:r>
              <a:rPr lang="en-US" altLang="id-ID" sz="2205" dirty="0" err="1"/>
              <a:t>Barang</a:t>
            </a:r>
            <a:r>
              <a:rPr lang="en-US" altLang="id-ID" sz="2205" dirty="0"/>
              <a:t> </a:t>
            </a:r>
            <a:r>
              <a:rPr lang="en-US" altLang="id-ID" sz="2205" dirty="0" err="1"/>
              <a:t>noneksklusif</a:t>
            </a:r>
            <a:r>
              <a:rPr lang="en-US" altLang="id-ID" sz="2205" dirty="0"/>
              <a:t> </a:t>
            </a:r>
            <a:r>
              <a:rPr lang="en-US" altLang="id-ID" sz="2205" dirty="0" err="1"/>
              <a:t>ini</a:t>
            </a:r>
            <a:r>
              <a:rPr lang="en-US" altLang="id-ID" sz="2205" dirty="0"/>
              <a:t> </a:t>
            </a:r>
            <a:r>
              <a:rPr lang="en-US" altLang="id-ID" sz="2205" dirty="0" err="1"/>
              <a:t>dapat</a:t>
            </a:r>
            <a:r>
              <a:rPr lang="en-US" altLang="id-ID" sz="2205" dirty="0"/>
              <a:t> </a:t>
            </a:r>
            <a:r>
              <a:rPr lang="en-US" altLang="id-ID" sz="2205" dirty="0" err="1"/>
              <a:t>dilawan</a:t>
            </a:r>
            <a:r>
              <a:rPr lang="en-US" altLang="id-ID" sz="2205" dirty="0"/>
              <a:t> </a:t>
            </a:r>
            <a:r>
              <a:rPr lang="en-US" altLang="id-ID" sz="2205" dirty="0" err="1"/>
              <a:t>dengan</a:t>
            </a:r>
            <a:r>
              <a:rPr lang="en-US" altLang="id-ID" sz="2205" dirty="0"/>
              <a:t> </a:t>
            </a:r>
            <a:r>
              <a:rPr lang="en-US" altLang="id-ID" sz="2205" dirty="0" err="1"/>
              <a:t>barang</a:t>
            </a:r>
            <a:r>
              <a:rPr lang="en-US" altLang="id-ID" sz="2205" dirty="0"/>
              <a:t> </a:t>
            </a:r>
            <a:r>
              <a:rPr lang="en-US" altLang="id-ID" sz="2205" dirty="0" err="1"/>
              <a:t>konsumsi</a:t>
            </a:r>
            <a:r>
              <a:rPr lang="en-US" altLang="id-ID" sz="2205" dirty="0"/>
              <a:t> </a:t>
            </a:r>
            <a:r>
              <a:rPr lang="en-US" altLang="id-ID" sz="2205" dirty="0" err="1"/>
              <a:t>pribadi</a:t>
            </a:r>
            <a:r>
              <a:rPr lang="en-US" altLang="id-ID" sz="2205" dirty="0"/>
              <a:t> yang </a:t>
            </a:r>
            <a:r>
              <a:rPr lang="en-US" altLang="id-ID" sz="2205" dirty="0" err="1"/>
              <a:t>eksklusif</a:t>
            </a:r>
            <a:r>
              <a:rPr lang="en-US" altLang="id-ID" sz="2205" dirty="0"/>
              <a:t>, </a:t>
            </a:r>
            <a:r>
              <a:rPr lang="en-US" altLang="id-ID" sz="2205" dirty="0" err="1"/>
              <a:t>seperti</a:t>
            </a:r>
            <a:r>
              <a:rPr lang="en-US" altLang="id-ID" sz="2205" dirty="0"/>
              <a:t> </a:t>
            </a:r>
            <a:r>
              <a:rPr lang="en-US" altLang="id-ID" sz="2205" dirty="0" err="1"/>
              <a:t>mobil</a:t>
            </a:r>
            <a:r>
              <a:rPr lang="en-US" altLang="id-ID" sz="2205" dirty="0"/>
              <a:t> </a:t>
            </a:r>
            <a:r>
              <a:rPr lang="en-US" altLang="id-ID" sz="2205" dirty="0" err="1"/>
              <a:t>atau</a:t>
            </a:r>
            <a:r>
              <a:rPr lang="en-US" altLang="id-ID" sz="2205" dirty="0"/>
              <a:t> film </a:t>
            </a:r>
            <a:r>
              <a:rPr lang="en-US" altLang="id-ID" sz="2205" dirty="0" err="1"/>
              <a:t>dimana</a:t>
            </a:r>
            <a:r>
              <a:rPr lang="en-US" altLang="id-ID" sz="2205" dirty="0"/>
              <a:t> </a:t>
            </a:r>
            <a:r>
              <a:rPr lang="en-US" altLang="id-ID" sz="2205" dirty="0" err="1"/>
              <a:t>pengecualian-pengecualian</a:t>
            </a:r>
            <a:r>
              <a:rPr lang="en-US" altLang="id-ID" sz="2205" dirty="0"/>
              <a:t> </a:t>
            </a:r>
            <a:r>
              <a:rPr lang="en-US" altLang="id-ID" sz="2205" dirty="0" err="1"/>
              <a:t>merupakan</a:t>
            </a:r>
            <a:r>
              <a:rPr lang="en-US" altLang="id-ID" sz="2205" dirty="0"/>
              <a:t> </a:t>
            </a:r>
            <a:r>
              <a:rPr lang="en-US" altLang="id-ID" sz="2205" dirty="0" err="1"/>
              <a:t>suatu</a:t>
            </a:r>
            <a:r>
              <a:rPr lang="en-US" altLang="id-ID" sz="2205" dirty="0"/>
              <a:t> </a:t>
            </a:r>
            <a:r>
              <a:rPr lang="en-US" altLang="id-ID" sz="2205" dirty="0" err="1"/>
              <a:t>masalah</a:t>
            </a:r>
            <a:r>
              <a:rPr lang="en-US" altLang="id-ID" sz="2205" dirty="0"/>
              <a:t> </a:t>
            </a:r>
            <a:r>
              <a:rPr lang="en-US" altLang="id-ID" sz="2205" dirty="0" err="1"/>
              <a:t>sederhana</a:t>
            </a:r>
            <a:r>
              <a:rPr lang="en-US" altLang="id-ID" sz="2205" dirty="0"/>
              <a:t>. </a:t>
            </a:r>
            <a:r>
              <a:rPr lang="en-US" altLang="id-ID" sz="2205" dirty="0" err="1"/>
              <a:t>Mereka</a:t>
            </a:r>
            <a:r>
              <a:rPr lang="en-US" altLang="id-ID" sz="2205" dirty="0"/>
              <a:t> yang </a:t>
            </a:r>
            <a:r>
              <a:rPr lang="en-US" altLang="id-ID" sz="2205" dirty="0" err="1"/>
              <a:t>tidak</a:t>
            </a:r>
            <a:r>
              <a:rPr lang="en-US" altLang="id-ID" sz="2205" dirty="0"/>
              <a:t> </a:t>
            </a:r>
            <a:r>
              <a:rPr lang="en-US" altLang="id-ID" sz="2205" dirty="0" err="1"/>
              <a:t>membayar</a:t>
            </a:r>
            <a:r>
              <a:rPr lang="en-US" altLang="id-ID" sz="2205" dirty="0"/>
              <a:t> </a:t>
            </a:r>
            <a:r>
              <a:rPr lang="en-US" altLang="id-ID" sz="2205" dirty="0" err="1"/>
              <a:t>barang</a:t>
            </a:r>
            <a:r>
              <a:rPr lang="en-US" altLang="id-ID" sz="2205" dirty="0"/>
              <a:t> </a:t>
            </a:r>
            <a:r>
              <a:rPr lang="en-US" altLang="id-ID" sz="2205" dirty="0" err="1"/>
              <a:t>pribadi</a:t>
            </a:r>
            <a:r>
              <a:rPr lang="en-US" altLang="id-ID" sz="2205" dirty="0"/>
              <a:t> </a:t>
            </a:r>
            <a:r>
              <a:rPr lang="en-US" altLang="id-ID" sz="2205" dirty="0" err="1"/>
              <a:t>tersebut</a:t>
            </a:r>
            <a:r>
              <a:rPr lang="en-US" altLang="id-ID" sz="2205" dirty="0"/>
              <a:t> </a:t>
            </a:r>
            <a:r>
              <a:rPr lang="en-US" altLang="id-ID" sz="2205" dirty="0" err="1"/>
              <a:t>tidak</a:t>
            </a:r>
            <a:r>
              <a:rPr lang="en-US" altLang="id-ID" sz="2205" dirty="0"/>
              <a:t> </a:t>
            </a:r>
            <a:r>
              <a:rPr lang="en-US" altLang="id-ID" sz="2205" dirty="0" err="1"/>
              <a:t>menerima</a:t>
            </a:r>
            <a:r>
              <a:rPr lang="en-US" altLang="id-ID" sz="2205" dirty="0"/>
              <a:t> </a:t>
            </a:r>
            <a:r>
              <a:rPr lang="en-US" altLang="id-ID" sz="2205" dirty="0" err="1"/>
              <a:t>jasa</a:t>
            </a:r>
            <a:r>
              <a:rPr lang="en-US" altLang="id-ID" sz="2205" dirty="0"/>
              <a:t> yang </a:t>
            </a:r>
            <a:r>
              <a:rPr lang="en-US" altLang="id-ID" sz="2205" dirty="0" err="1"/>
              <a:t>dijanjikan</a:t>
            </a:r>
            <a:r>
              <a:rPr lang="en-US" altLang="id-ID" sz="2205" dirty="0"/>
              <a:t> oleh </a:t>
            </a:r>
            <a:r>
              <a:rPr lang="en-US" altLang="id-ID" sz="2205" dirty="0" err="1"/>
              <a:t>barang</a:t>
            </a:r>
            <a:r>
              <a:rPr lang="en-US" altLang="id-ID" sz="2205" dirty="0"/>
              <a:t> </a:t>
            </a:r>
            <a:r>
              <a:rPr lang="en-US" altLang="id-ID" sz="2205" dirty="0" err="1"/>
              <a:t>tersebut</a:t>
            </a:r>
            <a:r>
              <a:rPr lang="en-US" altLang="id-ID" sz="2205" dirty="0"/>
              <a:t>.</a:t>
            </a:r>
          </a:p>
          <a:p>
            <a:pPr marL="504063" indent="-504063" algn="just">
              <a:buFontTx/>
              <a:buAutoNum type="arabicPeriod"/>
            </a:pPr>
            <a:r>
              <a:rPr lang="en-US" altLang="id-ID" sz="2205" dirty="0" err="1"/>
              <a:t>Nonrivalitas</a:t>
            </a:r>
            <a:r>
              <a:rPr lang="en-US" altLang="id-ID" sz="2205" dirty="0"/>
              <a:t>. </a:t>
            </a:r>
            <a:r>
              <a:rPr lang="en-US" altLang="id-ID" sz="2205" dirty="0" err="1"/>
              <a:t>adalah</a:t>
            </a:r>
            <a:r>
              <a:rPr lang="en-US" altLang="id-ID" sz="2205" dirty="0"/>
              <a:t> </a:t>
            </a:r>
            <a:r>
              <a:rPr lang="en-US" altLang="id-ID" sz="2205" dirty="0" err="1"/>
              <a:t>barang</a:t>
            </a:r>
            <a:r>
              <a:rPr lang="en-US" altLang="id-ID" sz="2205" dirty="0"/>
              <a:t> </a:t>
            </a:r>
            <a:r>
              <a:rPr lang="en-US" altLang="id-ID" sz="2205" dirty="0" err="1"/>
              <a:t>dimana</a:t>
            </a:r>
            <a:r>
              <a:rPr lang="en-US" altLang="id-ID" sz="2205" dirty="0"/>
              <a:t> </a:t>
            </a:r>
            <a:r>
              <a:rPr lang="en-US" altLang="id-ID" sz="2205" dirty="0" err="1"/>
              <a:t>manfaatnya</a:t>
            </a:r>
            <a:r>
              <a:rPr lang="en-US" altLang="id-ID" sz="2205" dirty="0"/>
              <a:t> </a:t>
            </a:r>
            <a:r>
              <a:rPr lang="en-US" altLang="id-ID" sz="2205" dirty="0" err="1"/>
              <a:t>dapat</a:t>
            </a:r>
            <a:r>
              <a:rPr lang="en-US" altLang="id-ID" sz="2205" dirty="0"/>
              <a:t> </a:t>
            </a:r>
            <a:r>
              <a:rPr lang="en-US" altLang="id-ID" sz="2205" dirty="0" err="1"/>
              <a:t>diberikan</a:t>
            </a:r>
            <a:r>
              <a:rPr lang="en-US" altLang="id-ID" sz="2205" dirty="0"/>
              <a:t> </a:t>
            </a:r>
            <a:r>
              <a:rPr lang="en-US" altLang="id-ID" sz="2205" dirty="0" err="1"/>
              <a:t>bagi</a:t>
            </a:r>
            <a:r>
              <a:rPr lang="en-US" altLang="id-ID" sz="2205" dirty="0"/>
              <a:t> </a:t>
            </a:r>
            <a:r>
              <a:rPr lang="en-US" altLang="id-ID" sz="2205" dirty="0" err="1"/>
              <a:t>pengguna</a:t>
            </a:r>
            <a:r>
              <a:rPr lang="en-US" altLang="id-ID" sz="2205" dirty="0"/>
              <a:t> </a:t>
            </a:r>
            <a:r>
              <a:rPr lang="en-US" altLang="id-ID" sz="2205" dirty="0" err="1"/>
              <a:t>tambahan</a:t>
            </a:r>
            <a:r>
              <a:rPr lang="en-US" altLang="id-ID" sz="2205" dirty="0"/>
              <a:t> </a:t>
            </a:r>
            <a:r>
              <a:rPr lang="en-US" altLang="id-ID" sz="2205" dirty="0" err="1"/>
              <a:t>dengan</a:t>
            </a:r>
            <a:r>
              <a:rPr lang="en-US" altLang="id-ID" sz="2205" dirty="0"/>
              <a:t> </a:t>
            </a:r>
            <a:r>
              <a:rPr lang="en-US" altLang="id-ID" sz="2205" dirty="0" err="1"/>
              <a:t>biaya</a:t>
            </a:r>
            <a:r>
              <a:rPr lang="en-US" altLang="id-ID" sz="2205" dirty="0"/>
              <a:t> </a:t>
            </a:r>
            <a:r>
              <a:rPr lang="en-US" altLang="id-ID" sz="2205" dirty="0" err="1"/>
              <a:t>marjinal</a:t>
            </a:r>
            <a:r>
              <a:rPr lang="en-US" altLang="id-ID" sz="2205" dirty="0"/>
              <a:t> nol. Pada </a:t>
            </a:r>
            <a:r>
              <a:rPr lang="en-US" altLang="id-ID" sz="2205" dirty="0" err="1"/>
              <a:t>sebagian</a:t>
            </a:r>
            <a:r>
              <a:rPr lang="en-US" altLang="id-ID" sz="2205" dirty="0"/>
              <a:t> </a:t>
            </a:r>
            <a:r>
              <a:rPr lang="en-US" altLang="id-ID" sz="2205" dirty="0" err="1"/>
              <a:t>besar</a:t>
            </a:r>
            <a:r>
              <a:rPr lang="en-US" altLang="id-ID" sz="2205" dirty="0"/>
              <a:t> </a:t>
            </a:r>
            <a:r>
              <a:rPr lang="en-US" altLang="id-ID" sz="2205" dirty="0" err="1"/>
              <a:t>barang</a:t>
            </a:r>
            <a:r>
              <a:rPr lang="en-US" altLang="id-ID" sz="2205" dirty="0"/>
              <a:t>, </a:t>
            </a:r>
            <a:r>
              <a:rPr lang="en-US" altLang="id-ID" sz="2205" dirty="0" err="1"/>
              <a:t>tambahan</a:t>
            </a:r>
            <a:r>
              <a:rPr lang="en-US" altLang="id-ID" sz="2205" dirty="0"/>
              <a:t> </a:t>
            </a:r>
            <a:r>
              <a:rPr lang="en-US" altLang="id-ID" sz="2205" dirty="0" err="1"/>
              <a:t>jumlah</a:t>
            </a:r>
            <a:r>
              <a:rPr lang="en-US" altLang="id-ID" sz="2205" dirty="0"/>
              <a:t> </a:t>
            </a:r>
            <a:r>
              <a:rPr lang="en-US" altLang="id-ID" sz="2205" dirty="0" err="1"/>
              <a:t>konsumsi</a:t>
            </a:r>
            <a:r>
              <a:rPr lang="en-US" altLang="id-ID" sz="2205" dirty="0"/>
              <a:t> </a:t>
            </a:r>
            <a:r>
              <a:rPr lang="en-US" altLang="id-ID" sz="2205" dirty="0" err="1"/>
              <a:t>membutuhkan</a:t>
            </a:r>
            <a:r>
              <a:rPr lang="en-US" altLang="id-ID" sz="2205" dirty="0"/>
              <a:t> </a:t>
            </a:r>
            <a:r>
              <a:rPr lang="en-US" altLang="id-ID" sz="2205" dirty="0" err="1"/>
              <a:t>sejumlah</a:t>
            </a:r>
            <a:r>
              <a:rPr lang="en-US" altLang="id-ID" sz="2205" dirty="0"/>
              <a:t> </a:t>
            </a:r>
            <a:r>
              <a:rPr lang="en-US" altLang="id-ID" sz="2205" dirty="0" err="1"/>
              <a:t>biaya</a:t>
            </a:r>
            <a:r>
              <a:rPr lang="en-US" altLang="id-ID" sz="2205" dirty="0"/>
              <a:t> </a:t>
            </a:r>
            <a:r>
              <a:rPr lang="en-US" altLang="id-ID" sz="2205" dirty="0" err="1"/>
              <a:t>produksi</a:t>
            </a:r>
            <a:r>
              <a:rPr lang="en-US" altLang="id-ID" sz="2205" dirty="0"/>
              <a:t> </a:t>
            </a:r>
            <a:r>
              <a:rPr lang="en-US" altLang="id-ID" sz="2205" dirty="0" err="1"/>
              <a:t>marjinal</a:t>
            </a:r>
            <a:r>
              <a:rPr lang="en-US" altLang="id-ID" sz="2205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TEORI BARANG PUBLIK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err="1"/>
              <a:t>Teori</a:t>
            </a:r>
            <a:r>
              <a:rPr lang="en-US" dirty="0"/>
              <a:t> PIGOU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/>
              <a:t>Teori</a:t>
            </a:r>
            <a:r>
              <a:rPr lang="en-US" dirty="0"/>
              <a:t> BOWEN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/>
              <a:t>Teori</a:t>
            </a:r>
            <a:r>
              <a:rPr lang="en-US" dirty="0"/>
              <a:t> Eric </a:t>
            </a:r>
            <a:r>
              <a:rPr lang="en-US" dirty="0" err="1"/>
              <a:t>Lindahl</a:t>
            </a:r>
            <a:r>
              <a:rPr lang="en-US" dirty="0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/>
              <a:t>Teori</a:t>
            </a:r>
            <a:r>
              <a:rPr lang="en-US" dirty="0"/>
              <a:t> Samuelson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998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TEORI PIGOU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Pigou</a:t>
            </a:r>
            <a:r>
              <a:rPr lang="en-US" dirty="0"/>
              <a:t> </a:t>
            </a:r>
            <a:r>
              <a:rPr lang="en-US" dirty="0" err="1"/>
              <a:t>berpendapat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( Utility )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yang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ketidakpuasan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( disutility ).</a:t>
            </a:r>
          </a:p>
          <a:p>
            <a:pPr algn="just"/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teroritis</a:t>
            </a:r>
            <a:r>
              <a:rPr lang="en-US" dirty="0"/>
              <a:t>,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optimal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diperolehnya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ketidakpuasan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pemungutan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3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Kelemahan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ketidakpuasan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analisisnya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rasa </a:t>
            </a:r>
            <a:r>
              <a:rPr lang="en-US" dirty="0" err="1"/>
              <a:t>ketidakpuasan</a:t>
            </a:r>
            <a:r>
              <a:rPr lang="en-US" dirty="0"/>
              <a:t> marginal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rasa </a:t>
            </a:r>
            <a:r>
              <a:rPr lang="en-US" dirty="0" err="1"/>
              <a:t>kepuasan</a:t>
            </a:r>
            <a:r>
              <a:rPr lang="en-US" dirty="0"/>
              <a:t> marginal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publik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1528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1836</TotalTime>
  <Words>755</Words>
  <Application>Microsoft Office PowerPoint</Application>
  <PresentationFormat>Custom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Albertus Extra Bold</vt:lpstr>
      <vt:lpstr>Algerian</vt:lpstr>
      <vt:lpstr>Arial</vt:lpstr>
      <vt:lpstr>Calibri</vt:lpstr>
      <vt:lpstr>Wingdings</vt:lpstr>
      <vt:lpstr>Theme1</vt:lpstr>
      <vt:lpstr>Barang Publik  Nur Fitri Mutmainah, S.IP.,MPA </vt:lpstr>
      <vt:lpstr>Doa Belajar </vt:lpstr>
      <vt:lpstr>BARANG PUBLIK</vt:lpstr>
      <vt:lpstr>PowerPoint Presentation</vt:lpstr>
      <vt:lpstr>PowerPoint Presentation</vt:lpstr>
      <vt:lpstr>Karakteristik barang publik </vt:lpstr>
      <vt:lpstr>TEORI BARANG PUBLIK </vt:lpstr>
      <vt:lpstr>TEORI PIGOU </vt:lpstr>
      <vt:lpstr>Kelemahan </vt:lpstr>
      <vt:lpstr>TEORI BOWEN </vt:lpstr>
      <vt:lpstr>Kelemahan </vt:lpstr>
      <vt:lpstr>TEORI ERIC LINDAHL </vt:lpstr>
      <vt:lpstr>KELEMAHAN </vt:lpstr>
      <vt:lpstr>TEORI SAMUELSON </vt:lpstr>
      <vt:lpstr>KELEMAHAN </vt:lpstr>
      <vt:lpstr>TEORI ANGGARAN </vt:lpstr>
      <vt:lpstr>PowerPoint Presentation</vt:lpstr>
      <vt:lpstr>PowerPoint Presentation</vt:lpstr>
      <vt:lpstr>REFERENSI </vt:lpstr>
      <vt:lpstr>Doa sesudah belajar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PEMBIMBING KLINIK KEPERAWATAN</dc:title>
  <dc:creator>WIN 7</dc:creator>
  <cp:lastModifiedBy>Nur Fitri Mutmainah</cp:lastModifiedBy>
  <cp:revision>23</cp:revision>
  <dcterms:created xsi:type="dcterms:W3CDTF">2016-11-21T21:18:02Z</dcterms:created>
  <dcterms:modified xsi:type="dcterms:W3CDTF">2021-04-07T07:39:41Z</dcterms:modified>
</cp:coreProperties>
</file>