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71" r:id="rId15"/>
    <p:sldId id="270" r:id="rId16"/>
    <p:sldId id="274" r:id="rId17"/>
    <p:sldId id="273" r:id="rId18"/>
    <p:sldId id="269" r:id="rId19"/>
    <p:sldId id="275" r:id="rId20"/>
    <p:sldId id="276" r:id="rId21"/>
    <p:sldId id="283" r:id="rId22"/>
    <p:sldId id="277" r:id="rId23"/>
    <p:sldId id="278" r:id="rId24"/>
    <p:sldId id="285" r:id="rId25"/>
    <p:sldId id="279" r:id="rId26"/>
    <p:sldId id="280" r:id="rId27"/>
    <p:sldId id="282" r:id="rId28"/>
    <p:sldId id="281" r:id="rId29"/>
    <p:sldId id="287" r:id="rId30"/>
    <p:sldId id="288" r:id="rId31"/>
    <p:sldId id="289" r:id="rId32"/>
    <p:sldId id="286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3EB38C-61F1-491F-B442-1F288827F5A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2EC217-152B-475C-A5D6-7190662EB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8956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Assalamualaikum.Wr.Wb</a:t>
            </a:r>
            <a:endParaRPr lang="en-US" dirty="0" smtClean="0"/>
          </a:p>
          <a:p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Nadhir</a:t>
            </a:r>
            <a:r>
              <a:rPr lang="en-US" dirty="0" smtClean="0"/>
              <a:t> </a:t>
            </a:r>
            <a:r>
              <a:rPr lang="en-US" dirty="0" err="1" smtClean="0"/>
              <a:t>Ollin</a:t>
            </a:r>
            <a:r>
              <a:rPr lang="en-US" dirty="0" smtClean="0"/>
              <a:t> </a:t>
            </a:r>
            <a:r>
              <a:rPr lang="en-US" dirty="0" err="1" smtClean="0"/>
              <a:t>Norlinta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Fisioterapi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/>
              <a:t>Vaskuer</a:t>
            </a:r>
            <a:r>
              <a:rPr lang="en-US" dirty="0"/>
              <a:t> </a:t>
            </a:r>
            <a:r>
              <a:rPr lang="en-US" dirty="0" err="1"/>
              <a:t>tepi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Guillain-Barre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Sindrom</a:t>
            </a:r>
            <a:r>
              <a:rPr lang="en-US" b="1" dirty="0" smtClean="0"/>
              <a:t> </a:t>
            </a:r>
            <a:r>
              <a:rPr lang="en-US" b="1" dirty="0" err="1" smtClean="0"/>
              <a:t>Raynaud</a:t>
            </a:r>
            <a:r>
              <a:rPr lang="en-US" b="1" dirty="0" smtClean="0"/>
              <a:t> primer (</a:t>
            </a:r>
            <a:r>
              <a:rPr lang="en-US" b="1" dirty="0" err="1" smtClean="0"/>
              <a:t>penyakit</a:t>
            </a:r>
            <a:r>
              <a:rPr lang="en-US" b="1" dirty="0" smtClean="0"/>
              <a:t> </a:t>
            </a:r>
            <a:r>
              <a:rPr lang="en-US" b="1" dirty="0" err="1" smtClean="0"/>
              <a:t>Raynaud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Raynaud</a:t>
            </a:r>
            <a:r>
              <a:rPr lang="en-US" dirty="0" smtClean="0"/>
              <a:t> yang 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didasari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diobati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Sindrom</a:t>
            </a:r>
            <a:r>
              <a:rPr lang="en-US" b="1" dirty="0" smtClean="0"/>
              <a:t> </a:t>
            </a:r>
            <a:r>
              <a:rPr lang="en-US" b="1" dirty="0" err="1" smtClean="0"/>
              <a:t>Raynaud</a:t>
            </a:r>
            <a:r>
              <a:rPr lang="en-US" b="1" dirty="0" smtClean="0"/>
              <a:t> </a:t>
            </a:r>
            <a:r>
              <a:rPr lang="en-US" b="1" dirty="0" err="1" smtClean="0"/>
              <a:t>sekunder</a:t>
            </a:r>
            <a:r>
              <a:rPr lang="en-US" b="1" dirty="0" smtClean="0"/>
              <a:t> (</a:t>
            </a:r>
            <a:r>
              <a:rPr lang="en-US" b="1" dirty="0" err="1" smtClean="0"/>
              <a:t>fenomena</a:t>
            </a:r>
            <a:r>
              <a:rPr lang="en-US" b="1" dirty="0" smtClean="0"/>
              <a:t> </a:t>
            </a:r>
            <a:r>
              <a:rPr lang="en-US" b="1" dirty="0" err="1" smtClean="0"/>
              <a:t>Raynaud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lain,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Renauld</a:t>
            </a:r>
            <a:r>
              <a:rPr lang="en-US" dirty="0" smtClean="0"/>
              <a:t> </a:t>
            </a:r>
            <a:r>
              <a:rPr lang="en-US" dirty="0" err="1" smtClean="0"/>
              <a:t>Desease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Penyakit</a:t>
            </a:r>
            <a:r>
              <a:rPr lang="en-US" b="1" dirty="0" smtClean="0"/>
              <a:t> </a:t>
            </a:r>
            <a:r>
              <a:rPr lang="en-US" b="1" dirty="0" err="1" smtClean="0"/>
              <a:t>autoimun</a:t>
            </a:r>
            <a:r>
              <a:rPr lang="en-US" b="1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lupus, </a:t>
            </a:r>
            <a:r>
              <a:rPr lang="en-US" i="1" dirty="0" smtClean="0"/>
              <a:t>rheumatoid arthritis,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Sjogren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Gangguan</a:t>
            </a:r>
            <a:r>
              <a:rPr lang="en-US" b="1" dirty="0" smtClean="0"/>
              <a:t> </a:t>
            </a:r>
            <a:r>
              <a:rPr lang="en-US" b="1" dirty="0" err="1" smtClean="0"/>
              <a:t>pembuluh</a:t>
            </a:r>
            <a:r>
              <a:rPr lang="en-US" b="1" dirty="0" smtClean="0"/>
              <a:t> </a:t>
            </a:r>
            <a:r>
              <a:rPr lang="en-US" b="1" dirty="0" err="1" smtClean="0"/>
              <a:t>arteri</a:t>
            </a:r>
            <a:r>
              <a:rPr lang="en-US" b="1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atrosklerosis</a:t>
            </a:r>
            <a:r>
              <a:rPr lang="en-US" dirty="0" smtClean="0"/>
              <a:t>,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Buerger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pulmonal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CTS (</a:t>
            </a:r>
            <a:r>
              <a:rPr lang="en-US" b="1" i="1" dirty="0" smtClean="0"/>
              <a:t>carpal tunnel syndrome</a:t>
            </a:r>
            <a:r>
              <a:rPr lang="en-US" b="1" dirty="0" smtClean="0"/>
              <a:t>).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Merokok</a:t>
            </a:r>
            <a:r>
              <a:rPr lang="en-US" b="1" dirty="0" smtClean="0"/>
              <a:t>. 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penyempitan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tertentu</a:t>
            </a:r>
            <a:r>
              <a:rPr lang="en-US" b="1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mengetik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mengoperasikan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Obat-obatan</a:t>
            </a:r>
            <a:r>
              <a:rPr lang="en-US" b="1" dirty="0" smtClean="0"/>
              <a:t> </a:t>
            </a:r>
            <a:r>
              <a:rPr lang="en-US" b="1" dirty="0" err="1" smtClean="0"/>
              <a:t>tertentu</a:t>
            </a:r>
            <a:r>
              <a:rPr lang="en-US" b="1" dirty="0" smtClean="0"/>
              <a:t>, </a:t>
            </a:r>
            <a:r>
              <a:rPr lang="en-US" dirty="0" err="1" smtClean="0"/>
              <a:t>pil</a:t>
            </a:r>
            <a:r>
              <a:rPr lang="en-US" dirty="0" smtClean="0"/>
              <a:t> KB, </a:t>
            </a:r>
          </a:p>
          <a:p>
            <a:r>
              <a:rPr lang="en-US" b="1" dirty="0" err="1" smtClean="0"/>
              <a:t>Cedera</a:t>
            </a:r>
            <a:r>
              <a:rPr lang="en-US" b="1" dirty="0" smtClean="0"/>
              <a:t> </a:t>
            </a:r>
            <a:r>
              <a:rPr lang="en-US" b="1" dirty="0" err="1" smtClean="0"/>
              <a:t>tangan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kaki,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patah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pergelangan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kaki,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frostbite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Paparan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kimia</a:t>
            </a:r>
            <a:r>
              <a:rPr lang="en-US" b="1" dirty="0" smtClean="0"/>
              <a:t> </a:t>
            </a:r>
            <a:r>
              <a:rPr lang="en-US" b="1" dirty="0" err="1" smtClean="0"/>
              <a:t>tertentu</a:t>
            </a:r>
            <a:r>
              <a:rPr lang="en-US" b="1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nikotin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vinil</a:t>
            </a:r>
            <a:r>
              <a:rPr lang="en-US" dirty="0" smtClean="0"/>
              <a:t> </a:t>
            </a:r>
            <a:r>
              <a:rPr lang="en-US" dirty="0" err="1" smtClean="0"/>
              <a:t>klorida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)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vasokontriksi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arteriol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sianosis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kebiruan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deoksigenasi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smtClean="0"/>
              <a:t>vena</a:t>
            </a:r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eritema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mengalirkembali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rasa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yangberdenyut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Patofisiologi</a:t>
            </a:r>
            <a:r>
              <a:rPr lang="en-US" dirty="0" smtClean="0"/>
              <a:t> </a:t>
            </a:r>
            <a:r>
              <a:rPr lang="en-US" dirty="0" err="1" smtClean="0"/>
              <a:t>Raynaud</a:t>
            </a:r>
            <a:r>
              <a:rPr lang="en-US" dirty="0" smtClean="0"/>
              <a:t> </a:t>
            </a:r>
            <a:r>
              <a:rPr lang="en-US" dirty="0" err="1" smtClean="0"/>
              <a:t>Desease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vasokontriksidari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kakidan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khasnya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episodik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terstimulasi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cuaca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stress </a:t>
            </a:r>
            <a:r>
              <a:rPr lang="en-US" dirty="0" err="1" smtClean="0"/>
              <a:t>emosional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Raynaud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hormonal.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rata-rata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47–53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diEropa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i="1" dirty="0" err="1" smtClean="0"/>
              <a:t>Raynauld</a:t>
            </a:r>
            <a:r>
              <a:rPr lang="en-US" i="1" dirty="0" smtClean="0"/>
              <a:t> </a:t>
            </a:r>
            <a:r>
              <a:rPr lang="en-US" i="1" dirty="0" err="1" smtClean="0"/>
              <a:t>Desease</a:t>
            </a:r>
            <a:endParaRPr lang="en-US" i="1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5679" t="33672" r="21603" b="39390"/>
          <a:stretch>
            <a:fillRect/>
          </a:stretch>
        </p:blipFill>
        <p:spPr bwMode="auto">
          <a:xfrm>
            <a:off x="762000" y="12192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Raynaud</a:t>
            </a:r>
            <a:r>
              <a:rPr lang="en-US" dirty="0" smtClean="0"/>
              <a:t> </a:t>
            </a:r>
            <a:r>
              <a:rPr lang="en-US" dirty="0" err="1" smtClean="0"/>
              <a:t>Desease</a:t>
            </a:r>
            <a:r>
              <a:rPr lang="en-US" dirty="0" smtClean="0"/>
              <a:t>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ketidakseimbangan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vasokontriksi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vasodilatasi</a:t>
            </a:r>
            <a:r>
              <a:rPr lang="en-US" dirty="0" smtClean="0"/>
              <a:t> yang </a:t>
            </a:r>
            <a:r>
              <a:rPr lang="en-US" dirty="0" err="1" smtClean="0"/>
              <a:t>biasanyaterdapat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terpapar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(</a:t>
            </a:r>
            <a:r>
              <a:rPr lang="en-US" dirty="0" err="1" smtClean="0"/>
              <a:t>dingin</a:t>
            </a:r>
            <a:r>
              <a:rPr lang="en-US" dirty="0" smtClean="0"/>
              <a:t>, </a:t>
            </a:r>
            <a:r>
              <a:rPr lang="en-US" dirty="0" err="1" smtClean="0"/>
              <a:t>panas</a:t>
            </a:r>
            <a:r>
              <a:rPr lang="en-US" dirty="0" smtClean="0"/>
              <a:t>), </a:t>
            </a:r>
            <a:r>
              <a:rPr lang="en-US" dirty="0" err="1" smtClean="0"/>
              <a:t>mekanik</a:t>
            </a:r>
            <a:r>
              <a:rPr lang="en-US" dirty="0" smtClean="0"/>
              <a:t>(</a:t>
            </a:r>
            <a:r>
              <a:rPr lang="en-US" dirty="0" err="1" smtClean="0"/>
              <a:t>getaran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stress </a:t>
            </a:r>
            <a:r>
              <a:rPr lang="en-US" dirty="0" err="1" smtClean="0"/>
              <a:t>emosional</a:t>
            </a:r>
            <a:r>
              <a:rPr lang="en-US" dirty="0" smtClean="0"/>
              <a:t> </a:t>
            </a:r>
            <a:r>
              <a:rPr lang="en-US" dirty="0" err="1" smtClean="0"/>
              <a:t>secaraberlebihan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badantetap</a:t>
            </a:r>
            <a:r>
              <a:rPr lang="en-US" dirty="0" smtClean="0"/>
              <a:t> </a:t>
            </a:r>
            <a:r>
              <a:rPr lang="en-US" dirty="0" err="1" smtClean="0"/>
              <a:t>hangat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sarung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2.Belajar </a:t>
            </a:r>
            <a:r>
              <a:rPr lang="en-US" dirty="0" err="1" smtClean="0"/>
              <a:t>menghindari</a:t>
            </a:r>
            <a:r>
              <a:rPr lang="en-US" dirty="0" smtClean="0"/>
              <a:t> stress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mengkontrol</a:t>
            </a:r>
            <a:r>
              <a:rPr lang="en-US" dirty="0" smtClean="0"/>
              <a:t> </a:t>
            </a:r>
            <a:r>
              <a:rPr lang="en-US" dirty="0" smtClean="0"/>
              <a:t>stress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3.Hindari </a:t>
            </a:r>
            <a:r>
              <a:rPr lang="en-US" dirty="0" err="1" smtClean="0"/>
              <a:t>barang-barang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4.Tidak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5.Olahraga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Exercise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Buerger</a:t>
            </a:r>
            <a:r>
              <a:rPr lang="en-US" dirty="0" smtClean="0"/>
              <a:t> </a:t>
            </a:r>
            <a:r>
              <a:rPr lang="en-US" dirty="0" err="1" smtClean="0"/>
              <a:t>Desease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1"/>
            <a:ext cx="86106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Buerger</a:t>
            </a:r>
            <a:r>
              <a:rPr lang="en-US" dirty="0" smtClean="0"/>
              <a:t> </a:t>
            </a:r>
            <a:r>
              <a:rPr lang="en-US" dirty="0" err="1" smtClean="0"/>
              <a:t>Deseaseatau</a:t>
            </a:r>
            <a:r>
              <a:rPr lang="en-US" dirty="0" smtClean="0"/>
              <a:t> </a:t>
            </a:r>
            <a:r>
              <a:rPr lang="en-US" dirty="0" err="1" smtClean="0"/>
              <a:t>Tromboangiitis</a:t>
            </a:r>
            <a:r>
              <a:rPr lang="en-US" dirty="0" smtClean="0"/>
              <a:t> </a:t>
            </a:r>
            <a:r>
              <a:rPr lang="en-US" dirty="0" err="1" smtClean="0"/>
              <a:t>Obliterans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(</a:t>
            </a:r>
            <a:r>
              <a:rPr lang="en-US" dirty="0" err="1" smtClean="0"/>
              <a:t>arteri</a:t>
            </a:r>
            <a:r>
              <a:rPr lang="en-US" dirty="0" smtClean="0"/>
              <a:t> &amp; vena),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penyumbatan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trombus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kaki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. </a:t>
            </a:r>
            <a:r>
              <a:rPr lang="en-US" dirty="0" err="1" smtClean="0"/>
              <a:t>Penyumbatan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ujung-ujung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suplai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membusuk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Buerger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gumpalan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peredaran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terhambat</a:t>
            </a:r>
            <a:r>
              <a:rPr lang="en-US" dirty="0" smtClean="0"/>
              <a:t>.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Vaskuler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gangguan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b="1" dirty="0" err="1" smtClean="0"/>
              <a:t>saraf</a:t>
            </a:r>
            <a:r>
              <a:rPr lang="en-US" dirty="0" smtClean="0"/>
              <a:t> </a:t>
            </a:r>
            <a:r>
              <a:rPr lang="en-US" b="1" dirty="0" err="1" smtClean="0"/>
              <a:t>perifer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b="1" dirty="0" err="1" smtClean="0"/>
              <a:t>saraf</a:t>
            </a:r>
            <a:r>
              <a:rPr lang="en-US" b="1" dirty="0" smtClean="0"/>
              <a:t> </a:t>
            </a:r>
            <a:r>
              <a:rPr lang="en-US" b="1" dirty="0" err="1" smtClean="0"/>
              <a:t>tepi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Impuls</a:t>
            </a:r>
            <a:r>
              <a:rPr lang="en-US" b="1" dirty="0" smtClean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diterima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saraf</a:t>
            </a:r>
            <a:r>
              <a:rPr lang="en-US" b="1" dirty="0" smtClean="0"/>
              <a:t> </a:t>
            </a:r>
            <a:r>
              <a:rPr lang="en-US" b="1" dirty="0" err="1" smtClean="0"/>
              <a:t>tepi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dialurkan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jaringan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886200" y="25908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/>
              <a:t>kaki. </a:t>
            </a:r>
            <a:r>
              <a:rPr lang="fi-FI" dirty="0" smtClean="0"/>
              <a:t>Gejala pertama berupa klaudikasio atau nyeri pada saat </a:t>
            </a:r>
            <a:r>
              <a:rPr lang="fi-FI" dirty="0" smtClean="0"/>
              <a:t>berjalan.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/>
              <a:t>kaki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Peradangan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it-IT" dirty="0" smtClean="0"/>
              <a:t>di </a:t>
            </a:r>
            <a:r>
              <a:rPr lang="it-IT" dirty="0" smtClean="0"/>
              <a:t>bawah permukaan kulit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 </a:t>
            </a:r>
            <a:r>
              <a:rPr lang="en-US" dirty="0" err="1" smtClean="0"/>
              <a:t>pucat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cuaca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2-3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(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kehitaman</a:t>
            </a:r>
            <a:r>
              <a:rPr lang="en-US" dirty="0" smtClean="0"/>
              <a:t> 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jari-jari</a:t>
            </a:r>
            <a:r>
              <a:rPr lang="en-US" dirty="0" smtClean="0"/>
              <a:t> kaki </a:t>
            </a:r>
            <a:r>
              <a:rPr lang="en-US" dirty="0" err="1" smtClean="0"/>
              <a:t>atau</a:t>
            </a:r>
            <a:r>
              <a:rPr lang="en-US" dirty="0" smtClean="0"/>
              <a:t> 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rasa </a:t>
            </a:r>
            <a:r>
              <a:rPr lang="en-US" dirty="0" err="1" smtClean="0"/>
              <a:t>nyeri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minggu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menghilang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teraba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ganggren</a:t>
            </a:r>
            <a:r>
              <a:rPr lang="en-US" dirty="0" smtClean="0"/>
              <a:t>/</a:t>
            </a:r>
            <a:r>
              <a:rPr lang="en-US" dirty="0" err="1" smtClean="0"/>
              <a:t>nekrosis</a:t>
            </a:r>
            <a:r>
              <a:rPr lang="en-US" dirty="0" smtClean="0"/>
              <a:t> (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Burger </a:t>
            </a:r>
            <a:r>
              <a:rPr lang="en-US" dirty="0" err="1" smtClean="0"/>
              <a:t>Desease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Idiopatik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Merokok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</a:t>
            </a:r>
            <a:r>
              <a:rPr lang="en-US" dirty="0" err="1" smtClean="0"/>
              <a:t>aktor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Laki-laki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smtClean="0"/>
              <a:t>&lt;45 </a:t>
            </a:r>
            <a:r>
              <a:rPr lang="en-US" dirty="0" err="1" smtClean="0"/>
              <a:t>tahun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Klaudikasio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kaki </a:t>
            </a:r>
            <a:r>
              <a:rPr lang="sv-SE" dirty="0" smtClean="0"/>
              <a:t>aat beraktivitas </a:t>
            </a:r>
            <a:r>
              <a:rPr lang="sv-SE" dirty="0" smtClean="0"/>
              <a:t>dan istirahat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Ulkus kronis </a:t>
            </a:r>
            <a:r>
              <a:rPr lang="sv-SE" dirty="0" smtClean="0"/>
              <a:t>pada jari kaki dan tangan.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Patofisiologi</a:t>
            </a:r>
            <a:r>
              <a:rPr lang="en-US" dirty="0" smtClean="0"/>
              <a:t> Burger </a:t>
            </a:r>
            <a:r>
              <a:rPr lang="en-US" dirty="0" err="1" smtClean="0"/>
              <a:t>Desease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oklusif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/>
              <a:t>vena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ekstremitas</a:t>
            </a:r>
            <a:r>
              <a:rPr lang="en-US" dirty="0" smtClean="0"/>
              <a:t>. </a:t>
            </a:r>
            <a:r>
              <a:rPr lang="en-US" dirty="0" err="1" smtClean="0"/>
              <a:t>Etiologi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Buerger’s</a:t>
            </a:r>
            <a:r>
              <a:rPr lang="en-US" dirty="0" smtClean="0"/>
              <a:t> disease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perokok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.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diidentifikasikan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nikotin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penyalahgunaan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b="1" dirty="0" err="1" smtClean="0"/>
              <a:t>Buerger</a:t>
            </a:r>
            <a:r>
              <a:rPr lang="en-US" dirty="0" smtClean="0"/>
              <a:t> </a:t>
            </a:r>
            <a:r>
              <a:rPr lang="en-US" dirty="0" err="1" smtClean="0"/>
              <a:t>desease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rasa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yang </a:t>
            </a:r>
            <a:r>
              <a:rPr lang="en-US" dirty="0" err="1" smtClean="0"/>
              <a:t>pucat</a:t>
            </a:r>
            <a:r>
              <a:rPr lang="en-US" dirty="0" smtClean="0"/>
              <a:t>. Hal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,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tersumbat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gumpalan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1190" t="28622" r="34855" b="27604"/>
          <a:stretch>
            <a:fillRect/>
          </a:stretch>
        </p:blipFill>
        <p:spPr bwMode="auto">
          <a:xfrm>
            <a:off x="612531" y="1524000"/>
            <a:ext cx="81856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Penatalaksanaan</a:t>
            </a:r>
            <a:r>
              <a:rPr lang="en-US" dirty="0" smtClean="0"/>
              <a:t> 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Assesment</a:t>
            </a: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adanyaRaynaud’s</a:t>
            </a:r>
            <a:r>
              <a:rPr lang="en-US" dirty="0" smtClean="0"/>
              <a:t> </a:t>
            </a:r>
            <a:r>
              <a:rPr lang="en-US" dirty="0" err="1" smtClean="0"/>
              <a:t>desease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dingin</a:t>
            </a:r>
            <a:r>
              <a:rPr lang="en-US" dirty="0" smtClean="0"/>
              <a:t>.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Raynaud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smtClean="0"/>
              <a:t>40%pasien </a:t>
            </a:r>
            <a:r>
              <a:rPr lang="en-US" dirty="0" err="1" smtClean="0"/>
              <a:t>Buerger’s</a:t>
            </a:r>
            <a:r>
              <a:rPr lang="en-US" dirty="0" smtClean="0"/>
              <a:t> disease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Tes</a:t>
            </a:r>
            <a:r>
              <a:rPr lang="en-US" dirty="0" smtClean="0"/>
              <a:t> Allen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untukmengetahui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vaskularisasi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tangan.Pada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Allen,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untukmengepalkan</a:t>
            </a:r>
            <a:r>
              <a:rPr lang="en-US" dirty="0" smtClean="0"/>
              <a:t> </a:t>
            </a:r>
            <a:r>
              <a:rPr lang="en-US" dirty="0" err="1" smtClean="0"/>
              <a:t>tangannya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pemeriksa</a:t>
            </a:r>
            <a:r>
              <a:rPr lang="en-US" dirty="0" smtClean="0"/>
              <a:t> </a:t>
            </a:r>
            <a:r>
              <a:rPr lang="en-US" dirty="0" err="1" smtClean="0"/>
              <a:t>akanmenekan</a:t>
            </a:r>
            <a:r>
              <a:rPr lang="en-US" dirty="0" smtClean="0"/>
              <a:t> </a:t>
            </a:r>
            <a:r>
              <a:rPr lang="en-US" dirty="0" err="1" smtClean="0"/>
              <a:t>pergelangantanganpasien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3.Hasil test Allen </a:t>
            </a:r>
            <a:r>
              <a:rPr lang="en-US" dirty="0" err="1" smtClean="0"/>
              <a:t>telapak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dialiri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5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smtClean="0"/>
              <a:t>15 </a:t>
            </a:r>
            <a:r>
              <a:rPr lang="en-US" dirty="0" err="1" smtClean="0"/>
              <a:t>detik.Hasil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smtClean="0"/>
              <a:t>Allen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Buerger’s</a:t>
            </a:r>
            <a:r>
              <a:rPr lang="en-US" dirty="0" smtClean="0"/>
              <a:t> disease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/>
              <a:t>abnormal,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perlambatan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endParaRPr lang="en-US" dirty="0" smtClean="0"/>
          </a:p>
          <a:p>
            <a:r>
              <a:rPr lang="en-US" dirty="0" smtClean="0"/>
              <a:t>5.Menjaga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Vein </a:t>
            </a:r>
            <a:r>
              <a:rPr lang="en-US" dirty="0" err="1" smtClean="0"/>
              <a:t>Trombosis</a:t>
            </a:r>
            <a:r>
              <a:rPr lang="en-US" dirty="0" smtClean="0"/>
              <a:t> (DVT)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Gumpalan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gel yang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,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koagulasi</a:t>
            </a:r>
            <a:r>
              <a:rPr lang="en-US" dirty="0" smtClean="0"/>
              <a:t>.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cedera</a:t>
            </a:r>
            <a:r>
              <a:rPr lang="en-US" dirty="0" smtClean="0"/>
              <a:t>,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menggumpal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deep vein thrombosis</a:t>
            </a:r>
            <a:r>
              <a:rPr lang="en-US" dirty="0" smtClean="0"/>
              <a:t>,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penggumpalan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vena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menyumbat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dibiarkan</a:t>
            </a:r>
            <a:r>
              <a:rPr lang="en-US" dirty="0" smtClean="0"/>
              <a:t> </a:t>
            </a:r>
            <a:r>
              <a:rPr lang="en-US" dirty="0" err="1" smtClean="0"/>
              <a:t>gumpalan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menyumbat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. </a:t>
            </a:r>
            <a:r>
              <a:rPr lang="en-US" dirty="0" err="1" smtClean="0"/>
              <a:t>Akibatnya</a:t>
            </a:r>
            <a:r>
              <a:rPr lang="en-US" dirty="0" smtClean="0"/>
              <a:t>,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bernapas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85800"/>
            <a:ext cx="8077200" cy="5440363"/>
          </a:xfrm>
        </p:spPr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vena</a:t>
            </a:r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vena</a:t>
            </a:r>
          </a:p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menggumpal</a:t>
            </a:r>
            <a:r>
              <a:rPr lang="en-US" dirty="0" smtClean="0"/>
              <a:t> (</a:t>
            </a:r>
            <a:r>
              <a:rPr lang="en-US" dirty="0" err="1" smtClean="0"/>
              <a:t>hiperkoagulabilitas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Neuropati</a:t>
            </a:r>
            <a:r>
              <a:rPr lang="en-US" dirty="0" smtClean="0"/>
              <a:t> </a:t>
            </a:r>
            <a:r>
              <a:rPr lang="en-US" dirty="0" err="1" smtClean="0"/>
              <a:t>perifer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b="1" dirty="0" err="1" smtClean="0"/>
              <a:t>Mononeuropati</a:t>
            </a:r>
            <a:r>
              <a:rPr lang="en-US" dirty="0" smtClean="0"/>
              <a:t>.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err="1" smtClean="0"/>
              <a:t>Neuropati</a:t>
            </a:r>
            <a:r>
              <a:rPr lang="en-US" b="1" dirty="0" smtClean="0"/>
              <a:t> </a:t>
            </a:r>
            <a:r>
              <a:rPr lang="en-US" b="1" dirty="0" err="1" smtClean="0"/>
              <a:t>motorik</a:t>
            </a:r>
            <a:r>
              <a:rPr lang="en-US" dirty="0" smtClean="0"/>
              <a:t>.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yang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err="1" smtClean="0"/>
              <a:t>Neuropati</a:t>
            </a:r>
            <a:r>
              <a:rPr lang="en-US" b="1" dirty="0" smtClean="0"/>
              <a:t> </a:t>
            </a:r>
            <a:r>
              <a:rPr lang="en-US" b="1" dirty="0" err="1" smtClean="0"/>
              <a:t>sensorik</a:t>
            </a:r>
            <a:r>
              <a:rPr lang="en-US" dirty="0" smtClean="0"/>
              <a:t>.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yang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sensai</a:t>
            </a:r>
            <a:r>
              <a:rPr lang="en-US" dirty="0" smtClean="0"/>
              <a:t> </a:t>
            </a:r>
            <a:r>
              <a:rPr lang="en-US" dirty="0" err="1" smtClean="0"/>
              <a:t>sentuhan</a:t>
            </a:r>
            <a:r>
              <a:rPr lang="en-US" dirty="0" smtClean="0"/>
              <a:t>,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err="1" smtClean="0"/>
              <a:t>Neuropati</a:t>
            </a:r>
            <a:r>
              <a:rPr lang="en-US" b="1" dirty="0" smtClean="0"/>
              <a:t> </a:t>
            </a:r>
            <a:r>
              <a:rPr lang="en-US" b="1" dirty="0" err="1" smtClean="0"/>
              <a:t>otonomik</a:t>
            </a:r>
            <a:r>
              <a:rPr lang="en-US" dirty="0" smtClean="0"/>
              <a:t>.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otonom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yang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(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),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, </a:t>
            </a:r>
            <a:r>
              <a:rPr lang="en-US" dirty="0" err="1" smtClean="0"/>
              <a:t>kandung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DVT: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Tungkai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DVT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hangat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memburuk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menekuk</a:t>
            </a:r>
            <a:r>
              <a:rPr lang="en-US" dirty="0" smtClean="0"/>
              <a:t> </a:t>
            </a:r>
            <a:r>
              <a:rPr lang="en-US" dirty="0" smtClean="0"/>
              <a:t>kaki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Bengkak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betis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bermula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betis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kaki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DVT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800" dirty="0" err="1" smtClean="0"/>
              <a:t>Usia</a:t>
            </a:r>
            <a:r>
              <a:rPr lang="en-US" sz="4800" dirty="0" smtClean="0"/>
              <a:t> </a:t>
            </a:r>
            <a:r>
              <a:rPr lang="en-US" sz="4800" dirty="0" err="1" smtClean="0"/>
              <a:t>dan</a:t>
            </a:r>
            <a:r>
              <a:rPr lang="en-US" sz="4800" dirty="0" smtClean="0"/>
              <a:t> </a:t>
            </a:r>
            <a:r>
              <a:rPr lang="en-US" sz="4800" dirty="0" err="1" smtClean="0"/>
              <a:t>berat</a:t>
            </a:r>
            <a:r>
              <a:rPr lang="en-US" sz="4800" dirty="0" smtClean="0"/>
              <a:t> </a:t>
            </a:r>
            <a:r>
              <a:rPr lang="en-US" sz="4800" dirty="0" err="1" smtClean="0"/>
              <a:t>badan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Tubuh</a:t>
            </a:r>
            <a:r>
              <a:rPr lang="en-US" sz="4800" dirty="0" smtClean="0"/>
              <a:t> </a:t>
            </a:r>
            <a:r>
              <a:rPr lang="en-US" sz="4800" dirty="0" smtClean="0"/>
              <a:t>yang </a:t>
            </a:r>
            <a:r>
              <a:rPr lang="en-US" sz="4800" dirty="0" err="1" smtClean="0"/>
              <a:t>tidak</a:t>
            </a:r>
            <a:r>
              <a:rPr lang="en-US" sz="4800" dirty="0" smtClean="0"/>
              <a:t> </a:t>
            </a:r>
            <a:r>
              <a:rPr lang="en-US" sz="4800" dirty="0" err="1" smtClean="0"/>
              <a:t>bergerak</a:t>
            </a:r>
            <a:r>
              <a:rPr lang="en-US" sz="4800" dirty="0" smtClean="0"/>
              <a:t> </a:t>
            </a:r>
            <a:r>
              <a:rPr lang="en-US" sz="4800" dirty="0" err="1" smtClean="0"/>
              <a:t>dalam</a:t>
            </a:r>
            <a:r>
              <a:rPr lang="en-US" sz="4800" dirty="0" smtClean="0"/>
              <a:t> </a:t>
            </a:r>
            <a:r>
              <a:rPr lang="en-US" sz="4800" dirty="0" err="1" smtClean="0"/>
              <a:t>jangka</a:t>
            </a:r>
            <a:r>
              <a:rPr lang="en-US" sz="4800" dirty="0" smtClean="0"/>
              <a:t> </a:t>
            </a:r>
            <a:r>
              <a:rPr lang="en-US" sz="4800" dirty="0" err="1" smtClean="0"/>
              <a:t>waktu</a:t>
            </a:r>
            <a:r>
              <a:rPr lang="en-US" sz="4800" dirty="0" smtClean="0"/>
              <a:t> </a:t>
            </a:r>
            <a:r>
              <a:rPr lang="en-US" sz="4800" dirty="0" err="1" smtClean="0"/>
              <a:t>cukup</a:t>
            </a:r>
            <a:r>
              <a:rPr lang="en-US" sz="4800" dirty="0" smtClean="0"/>
              <a:t> lama, </a:t>
            </a:r>
            <a:r>
              <a:rPr lang="en-US" sz="4800" dirty="0" err="1" smtClean="0"/>
              <a:t>misalnya</a:t>
            </a:r>
            <a:r>
              <a:rPr lang="en-US" sz="4800" dirty="0" smtClean="0"/>
              <a:t> </a:t>
            </a:r>
            <a:r>
              <a:rPr lang="en-US" sz="4800" dirty="0" err="1" smtClean="0"/>
              <a:t>saat</a:t>
            </a:r>
            <a:r>
              <a:rPr lang="en-US" sz="4800" dirty="0" smtClean="0"/>
              <a:t> </a:t>
            </a:r>
            <a:r>
              <a:rPr lang="en-US" sz="4800" dirty="0" err="1" smtClean="0"/>
              <a:t>operasi</a:t>
            </a:r>
            <a:r>
              <a:rPr lang="en-US" sz="4800" dirty="0" smtClean="0"/>
              <a:t> yang </a:t>
            </a:r>
            <a:r>
              <a:rPr lang="en-US" sz="4800" dirty="0" err="1" smtClean="0"/>
              <a:t>berlangsung</a:t>
            </a:r>
            <a:r>
              <a:rPr lang="en-US" sz="4800" dirty="0" smtClean="0"/>
              <a:t> 60 </a:t>
            </a:r>
            <a:r>
              <a:rPr lang="en-US" sz="4800" dirty="0" err="1" smtClean="0"/>
              <a:t>hingga</a:t>
            </a:r>
            <a:r>
              <a:rPr lang="en-US" sz="4800" dirty="0" smtClean="0"/>
              <a:t> 90 </a:t>
            </a:r>
            <a:r>
              <a:rPr lang="en-US" sz="4800" dirty="0" err="1" smtClean="0"/>
              <a:t>menit</a:t>
            </a:r>
            <a:r>
              <a:rPr lang="en-US" sz="4800" dirty="0" smtClean="0"/>
              <a:t> </a:t>
            </a:r>
            <a:r>
              <a:rPr lang="en-US" sz="4800" dirty="0" err="1" smtClean="0"/>
              <a:t>di</a:t>
            </a:r>
            <a:r>
              <a:rPr lang="en-US" sz="4800" dirty="0" smtClean="0"/>
              <a:t> area </a:t>
            </a:r>
            <a:r>
              <a:rPr lang="en-US" sz="4800" dirty="0" err="1" smtClean="0"/>
              <a:t>perut</a:t>
            </a:r>
            <a:r>
              <a:rPr lang="en-US" sz="4800" dirty="0" smtClean="0"/>
              <a:t>, </a:t>
            </a:r>
            <a:r>
              <a:rPr lang="en-US" sz="4800" dirty="0" err="1" smtClean="0"/>
              <a:t>pinggul</a:t>
            </a:r>
            <a:r>
              <a:rPr lang="en-US" sz="4800" dirty="0" smtClean="0"/>
              <a:t>, </a:t>
            </a:r>
            <a:r>
              <a:rPr lang="en-US" sz="4800" dirty="0" err="1" smtClean="0"/>
              <a:t>tungkai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Orang</a:t>
            </a:r>
            <a:r>
              <a:rPr lang="en-US" sz="4800" dirty="0" smtClean="0"/>
              <a:t> yang </a:t>
            </a:r>
            <a:r>
              <a:rPr lang="en-US" sz="4800" dirty="0" err="1" smtClean="0"/>
              <a:t>melakukan</a:t>
            </a:r>
            <a:r>
              <a:rPr lang="en-US" sz="4800" dirty="0" smtClean="0"/>
              <a:t> </a:t>
            </a:r>
            <a:r>
              <a:rPr lang="en-US" sz="4800" dirty="0" err="1" smtClean="0"/>
              <a:t>perjalanan</a:t>
            </a:r>
            <a:r>
              <a:rPr lang="en-US" sz="4800" dirty="0" smtClean="0"/>
              <a:t> </a:t>
            </a:r>
            <a:r>
              <a:rPr lang="en-US" sz="4800" dirty="0" err="1" smtClean="0"/>
              <a:t>jauh</a:t>
            </a:r>
            <a:r>
              <a:rPr lang="en-US" sz="4800" dirty="0" smtClean="0"/>
              <a:t> </a:t>
            </a:r>
            <a:r>
              <a:rPr lang="en-US" sz="4800" dirty="0" err="1" smtClean="0"/>
              <a:t>dan</a:t>
            </a:r>
            <a:r>
              <a:rPr lang="en-US" sz="4800" dirty="0" smtClean="0"/>
              <a:t> </a:t>
            </a:r>
            <a:r>
              <a:rPr lang="en-US" sz="4800" dirty="0" err="1" smtClean="0"/>
              <a:t>tidak</a:t>
            </a:r>
            <a:r>
              <a:rPr lang="en-US" sz="4800" dirty="0" smtClean="0"/>
              <a:t> </a:t>
            </a:r>
            <a:r>
              <a:rPr lang="en-US" sz="4800" dirty="0" err="1" smtClean="0"/>
              <a:t>banyak</a:t>
            </a:r>
            <a:r>
              <a:rPr lang="en-US" sz="4800" dirty="0" smtClean="0"/>
              <a:t> </a:t>
            </a:r>
            <a:r>
              <a:rPr lang="en-US" sz="4800" dirty="0" err="1" smtClean="0"/>
              <a:t>bergerak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Pengobatan</a:t>
            </a:r>
            <a:r>
              <a:rPr lang="en-US" sz="4800" dirty="0" smtClean="0"/>
              <a:t> </a:t>
            </a:r>
            <a:r>
              <a:rPr lang="en-US" sz="4800" dirty="0" err="1" smtClean="0"/>
              <a:t>kemoterapi</a:t>
            </a:r>
            <a:r>
              <a:rPr lang="en-US" sz="4800" dirty="0" smtClean="0"/>
              <a:t> </a:t>
            </a:r>
            <a:r>
              <a:rPr lang="en-US" sz="4800" dirty="0" err="1" smtClean="0"/>
              <a:t>dan</a:t>
            </a:r>
            <a:r>
              <a:rPr lang="en-US" sz="4800" dirty="0" smtClean="0"/>
              <a:t> </a:t>
            </a:r>
            <a:r>
              <a:rPr lang="en-US" sz="4800" dirty="0" err="1" smtClean="0"/>
              <a:t>radioterapi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Memiliki</a:t>
            </a:r>
            <a:r>
              <a:rPr lang="en-US" sz="4800" dirty="0" smtClean="0"/>
              <a:t> </a:t>
            </a:r>
            <a:r>
              <a:rPr lang="en-US" sz="4800" dirty="0" err="1" smtClean="0"/>
              <a:t>penyakit-penyakit</a:t>
            </a:r>
            <a:r>
              <a:rPr lang="en-US" sz="4800" dirty="0" smtClean="0"/>
              <a:t> </a:t>
            </a:r>
            <a:r>
              <a:rPr lang="en-US" sz="4800" dirty="0" err="1" smtClean="0"/>
              <a:t>seperti</a:t>
            </a:r>
            <a:r>
              <a:rPr lang="en-US" sz="4800" dirty="0" smtClean="0"/>
              <a:t> </a:t>
            </a:r>
            <a:r>
              <a:rPr lang="en-US" sz="4800" dirty="0" err="1" smtClean="0"/>
              <a:t>jantung</a:t>
            </a:r>
            <a:r>
              <a:rPr lang="en-US" sz="4800" dirty="0" smtClean="0"/>
              <a:t>, </a:t>
            </a:r>
            <a:r>
              <a:rPr lang="en-US" sz="4800" dirty="0" err="1" smtClean="0"/>
              <a:t>paru-paru</a:t>
            </a:r>
            <a:r>
              <a:rPr lang="en-US" sz="4800" dirty="0" smtClean="0"/>
              <a:t>, </a:t>
            </a:r>
            <a:r>
              <a:rPr lang="en-US" sz="4800" dirty="0" err="1" smtClean="0"/>
              <a:t>dan</a:t>
            </a:r>
            <a:r>
              <a:rPr lang="en-US" sz="4800" dirty="0" smtClean="0"/>
              <a:t> hepatitis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Memiliki</a:t>
            </a:r>
            <a:r>
              <a:rPr lang="en-US" sz="4800" dirty="0" smtClean="0"/>
              <a:t> </a:t>
            </a:r>
            <a:r>
              <a:rPr lang="en-US" sz="4800" dirty="0" err="1" smtClean="0"/>
              <a:t>penyakit</a:t>
            </a:r>
            <a:r>
              <a:rPr lang="en-US" sz="4800" dirty="0" smtClean="0"/>
              <a:t> yang </a:t>
            </a:r>
            <a:r>
              <a:rPr lang="en-US" sz="4800" dirty="0" err="1" smtClean="0"/>
              <a:t>disebabkan</a:t>
            </a:r>
            <a:r>
              <a:rPr lang="en-US" sz="4800" dirty="0" smtClean="0"/>
              <a:t> </a:t>
            </a:r>
            <a:r>
              <a:rPr lang="en-US" sz="4800" dirty="0" err="1" smtClean="0"/>
              <a:t>oleh</a:t>
            </a:r>
            <a:r>
              <a:rPr lang="en-US" sz="4800" dirty="0" smtClean="0"/>
              <a:t> </a:t>
            </a:r>
            <a:r>
              <a:rPr lang="en-US" sz="4800" dirty="0" err="1" smtClean="0"/>
              <a:t>peradangan</a:t>
            </a:r>
            <a:r>
              <a:rPr lang="en-US" sz="4800" dirty="0" smtClean="0"/>
              <a:t>, </a:t>
            </a:r>
            <a:r>
              <a:rPr lang="en-US" sz="4800" dirty="0" err="1" smtClean="0"/>
              <a:t>seperti</a:t>
            </a:r>
            <a:r>
              <a:rPr lang="en-US" sz="4800" dirty="0" smtClean="0"/>
              <a:t> rheumatoid arthritis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Kondisi</a:t>
            </a:r>
            <a:r>
              <a:rPr lang="en-US" sz="4800" dirty="0" smtClean="0"/>
              <a:t> </a:t>
            </a:r>
            <a:r>
              <a:rPr lang="en-US" sz="4800" dirty="0" err="1" smtClean="0"/>
              <a:t>genetik</a:t>
            </a:r>
            <a:r>
              <a:rPr lang="en-US" sz="4800" dirty="0" smtClean="0"/>
              <a:t>, </a:t>
            </a:r>
            <a:r>
              <a:rPr lang="en-US" sz="4800" dirty="0" err="1" smtClean="0"/>
              <a:t>seperti</a:t>
            </a:r>
            <a:r>
              <a:rPr lang="en-US" sz="4800" dirty="0" smtClean="0"/>
              <a:t> </a:t>
            </a:r>
            <a:r>
              <a:rPr lang="en-US" sz="4800" dirty="0" err="1" smtClean="0"/>
              <a:t>thrombophilia</a:t>
            </a:r>
            <a:r>
              <a:rPr lang="en-US" sz="4800" dirty="0" smtClean="0"/>
              <a:t> </a:t>
            </a:r>
            <a:r>
              <a:rPr lang="en-US" sz="4800" dirty="0" err="1" smtClean="0"/>
              <a:t>dan</a:t>
            </a:r>
            <a:r>
              <a:rPr lang="en-US" sz="4800" dirty="0" smtClean="0"/>
              <a:t> </a:t>
            </a:r>
            <a:r>
              <a:rPr lang="en-US" sz="4800" dirty="0" err="1" smtClean="0"/>
              <a:t>sindrom</a:t>
            </a:r>
            <a:r>
              <a:rPr lang="en-US" sz="4800" dirty="0" smtClean="0"/>
              <a:t> Hughes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Kehamilan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Penggunaan</a:t>
            </a:r>
            <a:r>
              <a:rPr lang="en-US" sz="4800" dirty="0" smtClean="0"/>
              <a:t> </a:t>
            </a:r>
            <a:r>
              <a:rPr lang="en-US" sz="4800" dirty="0" err="1" smtClean="0"/>
              <a:t>pil</a:t>
            </a:r>
            <a:r>
              <a:rPr lang="en-US" sz="4800" dirty="0" smtClean="0"/>
              <a:t> </a:t>
            </a:r>
            <a:r>
              <a:rPr lang="en-US" sz="4800" dirty="0" err="1" smtClean="0"/>
              <a:t>kontrasepsi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Terapi</a:t>
            </a:r>
            <a:r>
              <a:rPr lang="en-US" sz="4800" dirty="0" smtClean="0"/>
              <a:t> </a:t>
            </a:r>
            <a:r>
              <a:rPr lang="en-US" sz="4800" dirty="0" err="1" smtClean="0"/>
              <a:t>sulih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Pengidap</a:t>
            </a:r>
            <a:r>
              <a:rPr lang="en-US" sz="4800" dirty="0" smtClean="0"/>
              <a:t> </a:t>
            </a:r>
            <a:r>
              <a:rPr lang="en-US" sz="4800" dirty="0" err="1" smtClean="0"/>
              <a:t>obesitas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Lansia</a:t>
            </a:r>
            <a:r>
              <a:rPr lang="en-US" sz="4800" dirty="0" smtClean="0"/>
              <a:t> yang </a:t>
            </a:r>
            <a:r>
              <a:rPr lang="en-US" sz="4800" dirty="0" err="1" smtClean="0"/>
              <a:t>tidak</a:t>
            </a:r>
            <a:r>
              <a:rPr lang="en-US" sz="4800" dirty="0" smtClean="0"/>
              <a:t> </a:t>
            </a:r>
            <a:r>
              <a:rPr lang="en-US" sz="4800" dirty="0" err="1" smtClean="0"/>
              <a:t>banyak</a:t>
            </a:r>
            <a:r>
              <a:rPr lang="en-US" sz="4800" dirty="0" smtClean="0"/>
              <a:t> </a:t>
            </a:r>
            <a:r>
              <a:rPr lang="en-US" sz="4800" dirty="0" err="1" smtClean="0"/>
              <a:t>bergerak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r>
              <a:rPr lang="en-US" sz="4800" dirty="0" err="1" smtClean="0"/>
              <a:t>Perokok</a:t>
            </a:r>
            <a:r>
              <a:rPr lang="en-US" sz="4800" dirty="0" smtClean="0"/>
              <a:t>.</a:t>
            </a:r>
            <a:endParaRPr lang="en-US" sz="4800" dirty="0" smtClean="0"/>
          </a:p>
          <a:p>
            <a:endParaRPr lang="en-US" sz="4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9466" t="21932" r="10244" b="37706"/>
          <a:stretch>
            <a:fillRect/>
          </a:stretch>
        </p:blipFill>
        <p:spPr bwMode="auto">
          <a:xfrm>
            <a:off x="1371600" y="1372372"/>
            <a:ext cx="6553200" cy="490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antikoagulan</a:t>
            </a:r>
            <a:r>
              <a:rPr lang="en-US" dirty="0" smtClean="0"/>
              <a:t> (</a:t>
            </a:r>
            <a:r>
              <a:rPr lang="en-US" dirty="0" err="1" smtClean="0"/>
              <a:t>pencegah</a:t>
            </a:r>
            <a:r>
              <a:rPr lang="en-US" dirty="0" smtClean="0"/>
              <a:t> </a:t>
            </a:r>
            <a:r>
              <a:rPr lang="en-US" dirty="0" err="1" smtClean="0"/>
              <a:t>kebekuan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).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Stocking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stocking </a:t>
            </a: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(</a:t>
            </a:r>
            <a:r>
              <a:rPr lang="en-US" dirty="0" err="1" smtClean="0"/>
              <a:t>berjalan</a:t>
            </a:r>
            <a:r>
              <a:rPr lang="en-US" dirty="0" smtClean="0"/>
              <a:t>).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Beristirahat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 yang </a:t>
            </a:r>
            <a:r>
              <a:rPr lang="en-US" dirty="0" err="1" smtClean="0"/>
              <a:t>terangkat</a:t>
            </a:r>
            <a:r>
              <a:rPr lang="en-US" dirty="0" smtClean="0"/>
              <a:t>. Kaki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betis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800" b="1" dirty="0" smtClean="0">
              <a:latin typeface="Baskerville Old Face" pitchFamily="18" charset="0"/>
            </a:endParaRPr>
          </a:p>
          <a:p>
            <a:r>
              <a:rPr lang="en-US" sz="4800" b="1" dirty="0" err="1" smtClean="0">
                <a:latin typeface="Baskerville Old Face" pitchFamily="18" charset="0"/>
              </a:rPr>
              <a:t>Wassalamualaikum</a:t>
            </a:r>
            <a:r>
              <a:rPr lang="en-US" sz="4800" b="1" dirty="0" smtClean="0">
                <a:latin typeface="Baskerville Old Face" pitchFamily="18" charset="0"/>
              </a:rPr>
              <a:t> </a:t>
            </a:r>
            <a:r>
              <a:rPr lang="en-US" sz="4800" b="1" dirty="0" err="1" smtClean="0">
                <a:latin typeface="Baskerville Old Face" pitchFamily="18" charset="0"/>
              </a:rPr>
              <a:t>Wr.WB</a:t>
            </a:r>
            <a:endParaRPr lang="en-US" sz="48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Gejala</a:t>
            </a:r>
            <a:r>
              <a:rPr lang="en-US" b="1" dirty="0" smtClean="0"/>
              <a:t> </a:t>
            </a:r>
            <a:r>
              <a:rPr lang="en-US" b="1" dirty="0" err="1" smtClean="0"/>
              <a:t>Neuropati</a:t>
            </a:r>
            <a:r>
              <a:rPr lang="en-US" b="1" dirty="0" smtClean="0"/>
              <a:t> </a:t>
            </a:r>
            <a:r>
              <a:rPr lang="en-US" b="1" dirty="0" err="1" smtClean="0"/>
              <a:t>Perifer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Mononeuropati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,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Kelumpuhan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err="1" smtClean="0"/>
              <a:t>Beels</a:t>
            </a:r>
            <a:r>
              <a:rPr lang="en-US" i="1" dirty="0" smtClean="0"/>
              <a:t> Palsy 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kesemutan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Carpal Tunnel Syndrome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Neuropati</a:t>
            </a:r>
            <a:r>
              <a:rPr lang="en-US" b="1" dirty="0" smtClean="0"/>
              <a:t> </a:t>
            </a:r>
            <a:r>
              <a:rPr lang="en-US" b="1" dirty="0" err="1" smtClean="0"/>
              <a:t>motorik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Kedutan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kelumpuhan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Kaki yang </a:t>
            </a:r>
            <a:r>
              <a:rPr lang="en-US" dirty="0" err="1" smtClean="0"/>
              <a:t>lunglai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(</a:t>
            </a:r>
            <a:r>
              <a:rPr lang="en-US" i="1" dirty="0" smtClean="0"/>
              <a:t>foot drop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(</a:t>
            </a:r>
            <a:r>
              <a:rPr lang="en-US" dirty="0" err="1" smtClean="0"/>
              <a:t>atrofi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Neuropati</a:t>
            </a:r>
            <a:r>
              <a:rPr lang="en-US" b="1" dirty="0" smtClean="0"/>
              <a:t> </a:t>
            </a:r>
            <a:r>
              <a:rPr lang="en-US" b="1" dirty="0" err="1" smtClean="0"/>
              <a:t>sensorik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meski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tersentuh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(</a:t>
            </a:r>
            <a:r>
              <a:rPr lang="en-US" dirty="0" err="1" smtClean="0"/>
              <a:t>alodinia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tertusuk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,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kaki.</a:t>
            </a:r>
          </a:p>
          <a:p>
            <a:pPr lvl="1"/>
            <a:r>
              <a:rPr lang="en-US" dirty="0" err="1" smtClean="0"/>
              <a:t>Kesemutan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Ketidakmampuan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kaki.</a:t>
            </a:r>
          </a:p>
          <a:p>
            <a:pPr lvl="1"/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(</a:t>
            </a:r>
            <a:r>
              <a:rPr lang="en-US" dirty="0" err="1" smtClean="0"/>
              <a:t>ataksia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Neuropati</a:t>
            </a:r>
            <a:r>
              <a:rPr lang="en-US" b="1" dirty="0" smtClean="0"/>
              <a:t> </a:t>
            </a:r>
            <a:r>
              <a:rPr lang="en-US" b="1" dirty="0" err="1" smtClean="0"/>
              <a:t>otonomik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(</a:t>
            </a:r>
            <a:r>
              <a:rPr lang="en-US" dirty="0" err="1" smtClean="0"/>
              <a:t>takikardia</a:t>
            </a:r>
            <a:r>
              <a:rPr lang="en-US" dirty="0" smtClean="0"/>
              <a:t>) </a:t>
            </a:r>
            <a:r>
              <a:rPr lang="en-US" dirty="0" err="1" smtClean="0"/>
              <a:t>meski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beristirahat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Disfagia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menelan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Perut</a:t>
            </a:r>
            <a:r>
              <a:rPr lang="en-US" dirty="0" smtClean="0"/>
              <a:t> </a:t>
            </a:r>
            <a:r>
              <a:rPr lang="en-US" dirty="0" err="1" smtClean="0"/>
              <a:t>kembung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bersendawa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Mual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Sembelit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BAB yang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dikontrol</a:t>
            </a:r>
            <a:r>
              <a:rPr lang="en-US" dirty="0" smtClean="0"/>
              <a:t> (</a:t>
            </a:r>
            <a:r>
              <a:rPr lang="en-US" dirty="0" err="1" smtClean="0"/>
              <a:t>inkontinensia</a:t>
            </a:r>
            <a:r>
              <a:rPr lang="en-US" dirty="0" smtClean="0"/>
              <a:t> </a:t>
            </a:r>
            <a:r>
              <a:rPr lang="en-US" dirty="0" err="1" smtClean="0"/>
              <a:t>tinja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buang</a:t>
            </a:r>
            <a:r>
              <a:rPr lang="en-US" dirty="0" smtClean="0"/>
              <a:t> air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berkeringat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terus-menerus</a:t>
            </a:r>
            <a:r>
              <a:rPr lang="en-US" dirty="0" smtClean="0"/>
              <a:t> </a:t>
            </a:r>
            <a:r>
              <a:rPr lang="en-US" dirty="0" err="1" smtClean="0"/>
              <a:t>berkeringat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disfungsi</a:t>
            </a:r>
            <a:r>
              <a:rPr lang="en-US" dirty="0" smtClean="0"/>
              <a:t> </a:t>
            </a:r>
            <a:r>
              <a:rPr lang="en-US" dirty="0" err="1" smtClean="0"/>
              <a:t>ereksi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Hipotensi</a:t>
            </a:r>
            <a:r>
              <a:rPr lang="en-US" dirty="0" smtClean="0"/>
              <a:t> </a:t>
            </a:r>
            <a:r>
              <a:rPr lang="en-US" dirty="0" err="1" smtClean="0"/>
              <a:t>ortostatik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Neuropati</a:t>
            </a:r>
            <a:r>
              <a:rPr lang="en-US" dirty="0" smtClean="0"/>
              <a:t> </a:t>
            </a:r>
            <a:r>
              <a:rPr lang="en-US" dirty="0" err="1" smtClean="0"/>
              <a:t>Perifer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Diabetes.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virus, </a:t>
            </a:r>
            <a:r>
              <a:rPr lang="en-US" dirty="0" err="1" smtClean="0"/>
              <a:t>misalnya</a:t>
            </a:r>
            <a:r>
              <a:rPr lang="en-US" dirty="0" smtClean="0"/>
              <a:t> HIV, </a:t>
            </a:r>
            <a:r>
              <a:rPr lang="en-US" dirty="0" err="1" smtClean="0"/>
              <a:t>cacar</a:t>
            </a:r>
            <a:r>
              <a:rPr lang="en-US" dirty="0" smtClean="0"/>
              <a:t>, </a:t>
            </a:r>
            <a:r>
              <a:rPr lang="en-US" dirty="0" err="1" smtClean="0"/>
              <a:t>difteri</a:t>
            </a:r>
            <a:r>
              <a:rPr lang="en-US" dirty="0" smtClean="0"/>
              <a:t>, </a:t>
            </a:r>
            <a:r>
              <a:rPr lang="en-US" dirty="0" err="1" smtClean="0"/>
              <a:t>kusta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hepatitis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/>
              <a:t>,: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Guillain-Barre</a:t>
            </a:r>
            <a:r>
              <a:rPr lang="en-US" dirty="0" smtClean="0"/>
              <a:t>, lupus,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rheumatoid arthritis.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Hipotiroidisme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Kekurangan</a:t>
            </a:r>
            <a:r>
              <a:rPr lang="en-US" dirty="0" smtClean="0"/>
              <a:t> vitamin B1, B6, B12, </a:t>
            </a:r>
            <a:r>
              <a:rPr lang="en-US" dirty="0" err="1" smtClean="0"/>
              <a:t>dan</a:t>
            </a:r>
            <a:r>
              <a:rPr lang="en-US" dirty="0" smtClean="0"/>
              <a:t> vitamin 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Penyakit</a:t>
            </a:r>
            <a:r>
              <a:rPr lang="en-US" dirty="0" smtClean="0"/>
              <a:t> liver.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(</a:t>
            </a:r>
            <a:r>
              <a:rPr lang="en-US" dirty="0" err="1" smtClean="0"/>
              <a:t>vaskulitis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limfoma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Kecanduan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Guillain-Barre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berkurangnya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,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jari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jari</a:t>
            </a:r>
            <a:r>
              <a:rPr lang="en-US" sz="2400" dirty="0" smtClean="0"/>
              <a:t> kaki,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penyempitan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arteri</a:t>
            </a:r>
            <a:r>
              <a:rPr lang="en-US" sz="2400" dirty="0" smtClean="0"/>
              <a:t>.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jari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kaki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sensitif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merespons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dingin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pucat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membiru</a:t>
            </a:r>
            <a:r>
              <a:rPr lang="en-US" sz="2400" dirty="0" smtClean="0"/>
              <a:t>.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, </a:t>
            </a:r>
            <a:r>
              <a:rPr lang="en-US" sz="2400" dirty="0" err="1" smtClean="0"/>
              <a:t>sindrom</a:t>
            </a:r>
            <a:r>
              <a:rPr lang="en-US" sz="2400" dirty="0" smtClean="0"/>
              <a:t> </a:t>
            </a:r>
            <a:r>
              <a:rPr lang="en-US" sz="2400" dirty="0" err="1" smtClean="0"/>
              <a:t>Raynaud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telinga</a:t>
            </a:r>
            <a:r>
              <a:rPr lang="en-US" sz="2400" dirty="0" smtClean="0"/>
              <a:t>, </a:t>
            </a:r>
            <a:r>
              <a:rPr lang="en-US" sz="2400" dirty="0" err="1" smtClean="0"/>
              <a:t>hidung</a:t>
            </a:r>
            <a:r>
              <a:rPr lang="en-US" sz="2400" dirty="0" smtClean="0"/>
              <a:t>, </a:t>
            </a:r>
            <a:r>
              <a:rPr lang="en-US" sz="2400" dirty="0" err="1" smtClean="0"/>
              <a:t>bibir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lidah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249</TotalTime>
  <Words>1348</Words>
  <Application>Microsoft Office PowerPoint</Application>
  <PresentationFormat>On-screen Show (4:3)</PresentationFormat>
  <Paragraphs>160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Proses Fisioterapi pada gangguan Vaskuer tepi</vt:lpstr>
      <vt:lpstr>Gangguan Vaskuler tepi???</vt:lpstr>
      <vt:lpstr>Neuropati perifer terbagi 4</vt:lpstr>
      <vt:lpstr>Gejala Neuropati Perifer </vt:lpstr>
      <vt:lpstr>Slide 5</vt:lpstr>
      <vt:lpstr>Slide 6</vt:lpstr>
      <vt:lpstr>Slide 7</vt:lpstr>
      <vt:lpstr>Penyebab Neuropati Perifer</vt:lpstr>
      <vt:lpstr>Guillain-Barre Syndrome</vt:lpstr>
      <vt:lpstr>Type Guillain-Barre Syndrome</vt:lpstr>
      <vt:lpstr>Penyebab Renauld Desease</vt:lpstr>
      <vt:lpstr>Gejala </vt:lpstr>
      <vt:lpstr>Patofisiologi Raynaud Desease</vt:lpstr>
      <vt:lpstr>Slide 14</vt:lpstr>
      <vt:lpstr>Gambar Raynauld Desease</vt:lpstr>
      <vt:lpstr>Slide 16</vt:lpstr>
      <vt:lpstr>Pelaksanaan FT</vt:lpstr>
      <vt:lpstr>Buerger Desease</vt:lpstr>
      <vt:lpstr>Slide 19</vt:lpstr>
      <vt:lpstr>Tanda dan Gejala</vt:lpstr>
      <vt:lpstr>Gejala Klinis</vt:lpstr>
      <vt:lpstr>Penyebab Burger Desease</vt:lpstr>
      <vt:lpstr>Patofisiologi Burger Desease</vt:lpstr>
      <vt:lpstr>Slide 24</vt:lpstr>
      <vt:lpstr>Gambar</vt:lpstr>
      <vt:lpstr>Penatalaksanaan FT</vt:lpstr>
      <vt:lpstr>Slide 27</vt:lpstr>
      <vt:lpstr>Deep Vein Trombosis (DVT)</vt:lpstr>
      <vt:lpstr>Slide 29</vt:lpstr>
      <vt:lpstr>Slide 30</vt:lpstr>
      <vt:lpstr>Penyebab DVT</vt:lpstr>
      <vt:lpstr>Gambar</vt:lpstr>
      <vt:lpstr>Penanganan Medis</vt:lpstr>
      <vt:lpstr>Slide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Fisioterapi pada gangguan Vaskuer tepi</dc:title>
  <dc:creator>pc</dc:creator>
  <cp:lastModifiedBy>pc</cp:lastModifiedBy>
  <cp:revision>20</cp:revision>
  <dcterms:created xsi:type="dcterms:W3CDTF">2021-03-27T07:44:49Z</dcterms:created>
  <dcterms:modified xsi:type="dcterms:W3CDTF">2021-03-29T06:17:38Z</dcterms:modified>
</cp:coreProperties>
</file>